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9" r:id="rId12"/>
    <p:sldId id="335" r:id="rId13"/>
    <p:sldId id="336" r:id="rId14"/>
    <p:sldId id="337" r:id="rId15"/>
    <p:sldId id="338" r:id="rId16"/>
    <p:sldId id="258" r:id="rId17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2365C3"/>
    <a:srgbClr val="15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06F66-CEC3-4A76-BCA2-9B7D33CBEE95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FF5F41E0-DD2C-474C-9841-CE79AF00A7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БД  «Публикации РГПУ»</a:t>
          </a:r>
          <a:b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https://lib.herzen.spb.ru/m/catalog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C02C1-CD44-4072-88F6-249FD05E3A5F}" type="parTrans" cxnId="{1DFC0E9A-B476-41CB-8812-A608F4A09900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DDF49-8B78-4498-9FC9-F0CC90881A70}" type="sibTrans" cxnId="{1DFC0E9A-B476-41CB-8812-A608F4A09900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6CC0A-FC11-4F45-884C-FF2DD21C8280}" type="asst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Атлас университета</a:t>
          </a:r>
          <a:b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https://atlas.herzen.spb.ru/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531FC-9E7D-4104-BA83-2A1FA7E4F647}" type="parTrans" cxnId="{2D49D571-1364-4025-96EB-C3B485E753C2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C47C9-5DC6-4360-A04D-05A3CD984E06}" type="sibTrans" cxnId="{2D49D571-1364-4025-96EB-C3B485E753C2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D7A49-A4A1-4C45-B626-1A59B7BDF8C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029FB-8C14-4804-AB53-BB0193723C62}" type="parTrans" cxnId="{79A70111-6051-403B-B9DC-66F6FCDAB369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F98D3-C2CB-4212-B07E-48013A885DFE}" type="sibTrans" cxnId="{79A70111-6051-403B-B9DC-66F6FCDAB369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9C3CF-F528-4701-9CFB-F114978D4CA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45F12-6E7D-4230-8AB2-F8EB7EE07B6C}" type="parTrans" cxnId="{9A802215-E21A-4204-9A12-7D38A8301C76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CD3F6-3363-499E-80BB-46DFEA763789}" type="sibTrans" cxnId="{9A802215-E21A-4204-9A12-7D38A8301C76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F5111-CB3C-45E7-9472-A8CCBDB2089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3E9C4-C66A-4942-8DE5-168B60D2D1D7}" type="parTrans" cxnId="{641B6B2E-8A07-4071-BFF9-96A68F34265E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02145-6FF3-4A94-B5A2-8696F1276E35}" type="sibTrans" cxnId="{641B6B2E-8A07-4071-BFF9-96A68F34265E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14869-DAE1-45BA-BC17-A1762343BD68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50DA9-A873-479C-A78F-9204C286A26A}" type="parTrans" cxnId="{56C20090-722A-4823-858D-8FA098E1CF75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E509B-E6BA-4BF5-8F82-B1C6F48E6C32}" type="sibTrans" cxnId="{56C20090-722A-4823-858D-8FA098E1CF75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EBDFF-B80B-4852-81DA-9D78C21C4016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8ECCF-EB2E-49CE-BB0E-9429FBD581F1}" type="parTrans" cxnId="{8F1DCCC8-3BC8-4B0C-B67F-EA5A41249441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56565-0E02-47E1-9EE5-B3856EC264F5}" type="sibTrans" cxnId="{8F1DCCC8-3BC8-4B0C-B67F-EA5A41249441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1B692-B705-410A-8755-B76783823E3D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92F02-2AD2-4386-88CB-F96F0917AD4C}" type="parTrans" cxnId="{C9789BA7-65F4-49FF-9D45-82526988023F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C4226-0599-4EAB-986D-A81C639B74A3}" type="sibTrans" cxnId="{C9789BA7-65F4-49FF-9D45-82526988023F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21CEE-25A5-4DE1-BB0A-936C738CA8D4}" type="pres">
      <dgm:prSet presAssocID="{33606F66-CEC3-4A76-BCA2-9B7D33CBEE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584F29-11B5-4A96-B867-60D072584B19}" type="pres">
      <dgm:prSet presAssocID="{FF5F41E0-DD2C-474C-9841-CE79AF00A713}" presName="hierRoot1" presStyleCnt="0">
        <dgm:presLayoutVars>
          <dgm:hierBranch val="init"/>
        </dgm:presLayoutVars>
      </dgm:prSet>
      <dgm:spPr/>
    </dgm:pt>
    <dgm:pt modelId="{84EA832F-6B03-495D-81D8-99AE39CE0E06}" type="pres">
      <dgm:prSet presAssocID="{FF5F41E0-DD2C-474C-9841-CE79AF00A713}" presName="rootComposite1" presStyleCnt="0"/>
      <dgm:spPr/>
    </dgm:pt>
    <dgm:pt modelId="{94370024-41BF-413C-B23C-F89C298D86AA}" type="pres">
      <dgm:prSet presAssocID="{FF5F41E0-DD2C-474C-9841-CE79AF00A7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F7ED8-CC80-4B25-B73E-0DF6AAB2CD56}" type="pres">
      <dgm:prSet presAssocID="{FF5F41E0-DD2C-474C-9841-CE79AF00A713}" presName="rootConnector1" presStyleLbl="node1" presStyleIdx="0" presStyleCnt="0"/>
      <dgm:spPr/>
    </dgm:pt>
    <dgm:pt modelId="{557FAE3E-5766-489B-84A4-5B483C85E56C}" type="pres">
      <dgm:prSet presAssocID="{FF5F41E0-DD2C-474C-9841-CE79AF00A713}" presName="hierChild2" presStyleCnt="0"/>
      <dgm:spPr/>
    </dgm:pt>
    <dgm:pt modelId="{CA2BC3EF-6270-42CE-BE94-71786FD5FA1F}" type="pres">
      <dgm:prSet presAssocID="{91F029FB-8C14-4804-AB53-BB0193723C62}" presName="Name64" presStyleLbl="parChTrans1D2" presStyleIdx="0" presStyleCnt="4"/>
      <dgm:spPr/>
    </dgm:pt>
    <dgm:pt modelId="{626E00BA-86F0-4B9F-81F5-EDC3737A66D4}" type="pres">
      <dgm:prSet presAssocID="{9FDD7A49-A4A1-4C45-B626-1A59B7BDF8CE}" presName="hierRoot2" presStyleCnt="0">
        <dgm:presLayoutVars>
          <dgm:hierBranch val="init"/>
        </dgm:presLayoutVars>
      </dgm:prSet>
      <dgm:spPr/>
    </dgm:pt>
    <dgm:pt modelId="{D21D7EFB-2947-4843-B62B-1C526E23127F}" type="pres">
      <dgm:prSet presAssocID="{9FDD7A49-A4A1-4C45-B626-1A59B7BDF8CE}" presName="rootComposite" presStyleCnt="0"/>
      <dgm:spPr/>
    </dgm:pt>
    <dgm:pt modelId="{22B547A1-B79C-4AE0-82CC-8F2D48B0545D}" type="pres">
      <dgm:prSet presAssocID="{9FDD7A49-A4A1-4C45-B626-1A59B7BDF8C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1C238-2B74-43E7-B50D-62A7F1C4D992}" type="pres">
      <dgm:prSet presAssocID="{9FDD7A49-A4A1-4C45-B626-1A59B7BDF8CE}" presName="rootConnector" presStyleLbl="node2" presStyleIdx="0" presStyleCnt="3"/>
      <dgm:spPr/>
    </dgm:pt>
    <dgm:pt modelId="{D674769B-3697-4AB8-8210-C0C1A7EA2B35}" type="pres">
      <dgm:prSet presAssocID="{9FDD7A49-A4A1-4C45-B626-1A59B7BDF8CE}" presName="hierChild4" presStyleCnt="0"/>
      <dgm:spPr/>
    </dgm:pt>
    <dgm:pt modelId="{8D3D4C86-3D48-4B16-8B03-9E6908284667}" type="pres">
      <dgm:prSet presAssocID="{9FDD7A49-A4A1-4C45-B626-1A59B7BDF8CE}" presName="hierChild5" presStyleCnt="0"/>
      <dgm:spPr/>
    </dgm:pt>
    <dgm:pt modelId="{F9496F86-6713-4D72-ADC1-BE2364E858F7}" type="pres">
      <dgm:prSet presAssocID="{32550DA9-A873-479C-A78F-9204C286A26A}" presName="Name115" presStyleLbl="parChTrans1D3" presStyleIdx="0" presStyleCnt="3"/>
      <dgm:spPr/>
    </dgm:pt>
    <dgm:pt modelId="{9F81D595-24D7-4796-8F11-9A22269C6C39}" type="pres">
      <dgm:prSet presAssocID="{A0514869-DAE1-45BA-BC17-A1762343BD68}" presName="hierRoot3" presStyleCnt="0">
        <dgm:presLayoutVars>
          <dgm:hierBranch val="init"/>
        </dgm:presLayoutVars>
      </dgm:prSet>
      <dgm:spPr/>
    </dgm:pt>
    <dgm:pt modelId="{217413ED-9806-4E7A-AAFF-4AA967C45D08}" type="pres">
      <dgm:prSet presAssocID="{A0514869-DAE1-45BA-BC17-A1762343BD68}" presName="rootComposite3" presStyleCnt="0"/>
      <dgm:spPr/>
    </dgm:pt>
    <dgm:pt modelId="{D14425AB-BC0B-471D-BC7D-719E2F3C0E2F}" type="pres">
      <dgm:prSet presAssocID="{A0514869-DAE1-45BA-BC17-A1762343BD68}" presName="rootText3" presStyleLbl="asst2" presStyleIdx="0" presStyleCnt="3">
        <dgm:presLayoutVars>
          <dgm:chPref val="3"/>
        </dgm:presLayoutVars>
      </dgm:prSet>
      <dgm:spPr/>
    </dgm:pt>
    <dgm:pt modelId="{0CEA6F19-0B5C-4116-8563-E5B2607E550E}" type="pres">
      <dgm:prSet presAssocID="{A0514869-DAE1-45BA-BC17-A1762343BD68}" presName="rootConnector3" presStyleLbl="asst2" presStyleIdx="0" presStyleCnt="3"/>
      <dgm:spPr/>
    </dgm:pt>
    <dgm:pt modelId="{47F1B41B-4FD3-4ECD-B10D-E96BA579CF06}" type="pres">
      <dgm:prSet presAssocID="{A0514869-DAE1-45BA-BC17-A1762343BD68}" presName="hierChild6" presStyleCnt="0"/>
      <dgm:spPr/>
    </dgm:pt>
    <dgm:pt modelId="{A6056629-8405-4ABC-A2C1-B12A0DAD9FCD}" type="pres">
      <dgm:prSet presAssocID="{A0514869-DAE1-45BA-BC17-A1762343BD68}" presName="hierChild7" presStyleCnt="0"/>
      <dgm:spPr/>
    </dgm:pt>
    <dgm:pt modelId="{EF5074BC-A1A8-4819-AD00-0570E490B1D4}" type="pres">
      <dgm:prSet presAssocID="{53345F12-6E7D-4230-8AB2-F8EB7EE07B6C}" presName="Name64" presStyleLbl="parChTrans1D2" presStyleIdx="1" presStyleCnt="4"/>
      <dgm:spPr/>
    </dgm:pt>
    <dgm:pt modelId="{3C927775-9233-4AAE-A51E-84AE99E64429}" type="pres">
      <dgm:prSet presAssocID="{C639C3CF-F528-4701-9CFB-F114978D4CAD}" presName="hierRoot2" presStyleCnt="0">
        <dgm:presLayoutVars>
          <dgm:hierBranch val="init"/>
        </dgm:presLayoutVars>
      </dgm:prSet>
      <dgm:spPr/>
    </dgm:pt>
    <dgm:pt modelId="{12E75095-2B6D-496B-91FB-5411548EB1F9}" type="pres">
      <dgm:prSet presAssocID="{C639C3CF-F528-4701-9CFB-F114978D4CAD}" presName="rootComposite" presStyleCnt="0"/>
      <dgm:spPr/>
    </dgm:pt>
    <dgm:pt modelId="{426093BF-D781-4668-9B7E-14ED39D39127}" type="pres">
      <dgm:prSet presAssocID="{C639C3CF-F528-4701-9CFB-F114978D4CAD}" presName="rootText" presStyleLbl="node2" presStyleIdx="1" presStyleCnt="3">
        <dgm:presLayoutVars>
          <dgm:chPref val="3"/>
        </dgm:presLayoutVars>
      </dgm:prSet>
      <dgm:spPr/>
    </dgm:pt>
    <dgm:pt modelId="{F6629404-7C4D-4871-92FE-D047EF43EB4D}" type="pres">
      <dgm:prSet presAssocID="{C639C3CF-F528-4701-9CFB-F114978D4CAD}" presName="rootConnector" presStyleLbl="node2" presStyleIdx="1" presStyleCnt="3"/>
      <dgm:spPr/>
    </dgm:pt>
    <dgm:pt modelId="{148DD1CB-00A8-4831-B735-9070951F5F33}" type="pres">
      <dgm:prSet presAssocID="{C639C3CF-F528-4701-9CFB-F114978D4CAD}" presName="hierChild4" presStyleCnt="0"/>
      <dgm:spPr/>
    </dgm:pt>
    <dgm:pt modelId="{C5C4432B-F054-4E4E-8F11-EE12BBDF7512}" type="pres">
      <dgm:prSet presAssocID="{C639C3CF-F528-4701-9CFB-F114978D4CAD}" presName="hierChild5" presStyleCnt="0"/>
      <dgm:spPr/>
    </dgm:pt>
    <dgm:pt modelId="{D7F02F9E-6F0C-462E-8A87-8F5E3FDF40E8}" type="pres">
      <dgm:prSet presAssocID="{72F8ECCF-EB2E-49CE-BB0E-9429FBD581F1}" presName="Name115" presStyleLbl="parChTrans1D3" presStyleIdx="1" presStyleCnt="3"/>
      <dgm:spPr/>
    </dgm:pt>
    <dgm:pt modelId="{09EC15D9-4AC7-403C-B636-7518A18AA177}" type="pres">
      <dgm:prSet presAssocID="{12FEBDFF-B80B-4852-81DA-9D78C21C4016}" presName="hierRoot3" presStyleCnt="0">
        <dgm:presLayoutVars>
          <dgm:hierBranch val="init"/>
        </dgm:presLayoutVars>
      </dgm:prSet>
      <dgm:spPr/>
    </dgm:pt>
    <dgm:pt modelId="{F9E3043D-3938-4785-9E14-24034F49BB62}" type="pres">
      <dgm:prSet presAssocID="{12FEBDFF-B80B-4852-81DA-9D78C21C4016}" presName="rootComposite3" presStyleCnt="0"/>
      <dgm:spPr/>
    </dgm:pt>
    <dgm:pt modelId="{9729F2AF-05E0-4342-8066-A7497DFA0A30}" type="pres">
      <dgm:prSet presAssocID="{12FEBDFF-B80B-4852-81DA-9D78C21C4016}" presName="rootText3" presStyleLbl="asst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F0F8F-8FEA-4036-B268-22ED0FEF33B2}" type="pres">
      <dgm:prSet presAssocID="{12FEBDFF-B80B-4852-81DA-9D78C21C4016}" presName="rootConnector3" presStyleLbl="asst2" presStyleIdx="1" presStyleCnt="3"/>
      <dgm:spPr/>
    </dgm:pt>
    <dgm:pt modelId="{8F7FA802-A4E8-4061-BADE-0F02D9221944}" type="pres">
      <dgm:prSet presAssocID="{12FEBDFF-B80B-4852-81DA-9D78C21C4016}" presName="hierChild6" presStyleCnt="0"/>
      <dgm:spPr/>
    </dgm:pt>
    <dgm:pt modelId="{407E5564-A1CD-48AE-8532-3268CCD254B7}" type="pres">
      <dgm:prSet presAssocID="{12FEBDFF-B80B-4852-81DA-9D78C21C4016}" presName="hierChild7" presStyleCnt="0"/>
      <dgm:spPr/>
    </dgm:pt>
    <dgm:pt modelId="{A1023A50-D0D9-421B-8099-24ED5FE16704}" type="pres">
      <dgm:prSet presAssocID="{A283E9C4-C66A-4942-8DE5-168B60D2D1D7}" presName="Name64" presStyleLbl="parChTrans1D2" presStyleIdx="2" presStyleCnt="4"/>
      <dgm:spPr/>
    </dgm:pt>
    <dgm:pt modelId="{B1CCBA59-0906-4361-AA6F-0BDE1178700C}" type="pres">
      <dgm:prSet presAssocID="{4EAF5111-CB3C-45E7-9472-A8CCBDB20892}" presName="hierRoot2" presStyleCnt="0">
        <dgm:presLayoutVars>
          <dgm:hierBranch val="init"/>
        </dgm:presLayoutVars>
      </dgm:prSet>
      <dgm:spPr/>
    </dgm:pt>
    <dgm:pt modelId="{AB8475B2-9805-4902-A1B3-C1F258C72E0F}" type="pres">
      <dgm:prSet presAssocID="{4EAF5111-CB3C-45E7-9472-A8CCBDB20892}" presName="rootComposite" presStyleCnt="0"/>
      <dgm:spPr/>
    </dgm:pt>
    <dgm:pt modelId="{A1EE1D70-8C08-4924-B244-D63F5E5564D0}" type="pres">
      <dgm:prSet presAssocID="{4EAF5111-CB3C-45E7-9472-A8CCBDB20892}" presName="rootText" presStyleLbl="node2" presStyleIdx="2" presStyleCnt="3">
        <dgm:presLayoutVars>
          <dgm:chPref val="3"/>
        </dgm:presLayoutVars>
      </dgm:prSet>
      <dgm:spPr/>
    </dgm:pt>
    <dgm:pt modelId="{74A7AD97-8A5B-4BC1-943D-454EB46A2C73}" type="pres">
      <dgm:prSet presAssocID="{4EAF5111-CB3C-45E7-9472-A8CCBDB20892}" presName="rootConnector" presStyleLbl="node2" presStyleIdx="2" presStyleCnt="3"/>
      <dgm:spPr/>
    </dgm:pt>
    <dgm:pt modelId="{FA9F1926-86D2-415A-8735-0EE0B756EEF7}" type="pres">
      <dgm:prSet presAssocID="{4EAF5111-CB3C-45E7-9472-A8CCBDB20892}" presName="hierChild4" presStyleCnt="0"/>
      <dgm:spPr/>
    </dgm:pt>
    <dgm:pt modelId="{E4509F63-0CA0-4311-AC9D-A039AF027A03}" type="pres">
      <dgm:prSet presAssocID="{4EAF5111-CB3C-45E7-9472-A8CCBDB20892}" presName="hierChild5" presStyleCnt="0"/>
      <dgm:spPr/>
    </dgm:pt>
    <dgm:pt modelId="{00485495-6E64-44CA-9AA1-11AA746E07EA}" type="pres">
      <dgm:prSet presAssocID="{BEA92F02-2AD2-4386-88CB-F96F0917AD4C}" presName="Name115" presStyleLbl="parChTrans1D3" presStyleIdx="2" presStyleCnt="3"/>
      <dgm:spPr/>
    </dgm:pt>
    <dgm:pt modelId="{757A4437-8006-4D83-B498-CAD874149AAD}" type="pres">
      <dgm:prSet presAssocID="{AD51B692-B705-410A-8755-B76783823E3D}" presName="hierRoot3" presStyleCnt="0">
        <dgm:presLayoutVars>
          <dgm:hierBranch val="init"/>
        </dgm:presLayoutVars>
      </dgm:prSet>
      <dgm:spPr/>
    </dgm:pt>
    <dgm:pt modelId="{A91143B4-5698-496B-B7B9-4E593D742489}" type="pres">
      <dgm:prSet presAssocID="{AD51B692-B705-410A-8755-B76783823E3D}" presName="rootComposite3" presStyleCnt="0"/>
      <dgm:spPr/>
    </dgm:pt>
    <dgm:pt modelId="{8BAA4A85-8D9D-4F6B-B129-D6745D77183E}" type="pres">
      <dgm:prSet presAssocID="{AD51B692-B705-410A-8755-B76783823E3D}" presName="rootText3" presStyleLbl="asst2" presStyleIdx="2" presStyleCnt="3">
        <dgm:presLayoutVars>
          <dgm:chPref val="3"/>
        </dgm:presLayoutVars>
      </dgm:prSet>
      <dgm:spPr/>
    </dgm:pt>
    <dgm:pt modelId="{FE7CD5F8-5761-467D-9ADA-E711FEC26FB7}" type="pres">
      <dgm:prSet presAssocID="{AD51B692-B705-410A-8755-B76783823E3D}" presName="rootConnector3" presStyleLbl="asst2" presStyleIdx="2" presStyleCnt="3"/>
      <dgm:spPr/>
    </dgm:pt>
    <dgm:pt modelId="{3A52A536-387A-4E63-8658-2A07F210182B}" type="pres">
      <dgm:prSet presAssocID="{AD51B692-B705-410A-8755-B76783823E3D}" presName="hierChild6" presStyleCnt="0"/>
      <dgm:spPr/>
    </dgm:pt>
    <dgm:pt modelId="{81451C0A-A57E-43F3-B6FD-032EEC640818}" type="pres">
      <dgm:prSet presAssocID="{AD51B692-B705-410A-8755-B76783823E3D}" presName="hierChild7" presStyleCnt="0"/>
      <dgm:spPr/>
    </dgm:pt>
    <dgm:pt modelId="{DE62768A-B19C-4B2C-811A-DC61340D325E}" type="pres">
      <dgm:prSet presAssocID="{FF5F41E0-DD2C-474C-9841-CE79AF00A713}" presName="hierChild3" presStyleCnt="0"/>
      <dgm:spPr/>
    </dgm:pt>
    <dgm:pt modelId="{040B7DA4-072A-4989-87DB-F78DAF8B1DDC}" type="pres">
      <dgm:prSet presAssocID="{DDA531FC-9E7D-4104-BA83-2A1FA7E4F647}" presName="Name115" presStyleLbl="parChTrans1D2" presStyleIdx="3" presStyleCnt="4"/>
      <dgm:spPr/>
    </dgm:pt>
    <dgm:pt modelId="{D7FD8B2F-2411-4EF4-B204-AE26759270E6}" type="pres">
      <dgm:prSet presAssocID="{7D46CC0A-FC11-4F45-884C-FF2DD21C8280}" presName="hierRoot3" presStyleCnt="0">
        <dgm:presLayoutVars>
          <dgm:hierBranch val="init"/>
        </dgm:presLayoutVars>
      </dgm:prSet>
      <dgm:spPr/>
    </dgm:pt>
    <dgm:pt modelId="{708A126E-F9E4-407F-A24B-8A3DE02E68E0}" type="pres">
      <dgm:prSet presAssocID="{7D46CC0A-FC11-4F45-884C-FF2DD21C8280}" presName="rootComposite3" presStyleCnt="0"/>
      <dgm:spPr/>
    </dgm:pt>
    <dgm:pt modelId="{756C88EF-0489-4F82-8482-3F0A3F48E108}" type="pres">
      <dgm:prSet presAssocID="{7D46CC0A-FC11-4F45-884C-FF2DD21C828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E4B223-90A2-4A62-B93C-00E8C84FCE7F}" type="pres">
      <dgm:prSet presAssocID="{7D46CC0A-FC11-4F45-884C-FF2DD21C8280}" presName="rootConnector3" presStyleLbl="asst1" presStyleIdx="0" presStyleCnt="1"/>
      <dgm:spPr/>
    </dgm:pt>
    <dgm:pt modelId="{0939DEBA-3FC2-4212-93F3-AD9B290A46C1}" type="pres">
      <dgm:prSet presAssocID="{7D46CC0A-FC11-4F45-884C-FF2DD21C8280}" presName="hierChild6" presStyleCnt="0"/>
      <dgm:spPr/>
    </dgm:pt>
    <dgm:pt modelId="{44F51176-5533-46C5-9659-6F9633092AAB}" type="pres">
      <dgm:prSet presAssocID="{7D46CC0A-FC11-4F45-884C-FF2DD21C8280}" presName="hierChild7" presStyleCnt="0"/>
      <dgm:spPr/>
    </dgm:pt>
  </dgm:ptLst>
  <dgm:cxnLst>
    <dgm:cxn modelId="{A26A5A65-8519-4AD4-BD56-DF5CFC9D3B61}" type="presOf" srcId="{C639C3CF-F528-4701-9CFB-F114978D4CAD}" destId="{F6629404-7C4D-4871-92FE-D047EF43EB4D}" srcOrd="1" destOrd="0" presId="urn:microsoft.com/office/officeart/2009/3/layout/HorizontalOrganizationChart"/>
    <dgm:cxn modelId="{D41267A2-98B1-4B29-A6BD-AB2AA406F63F}" type="presOf" srcId="{32550DA9-A873-479C-A78F-9204C286A26A}" destId="{F9496F86-6713-4D72-ADC1-BE2364E858F7}" srcOrd="0" destOrd="0" presId="urn:microsoft.com/office/officeart/2009/3/layout/HorizontalOrganizationChart"/>
    <dgm:cxn modelId="{79A70111-6051-403B-B9DC-66F6FCDAB369}" srcId="{FF5F41E0-DD2C-474C-9841-CE79AF00A713}" destId="{9FDD7A49-A4A1-4C45-B626-1A59B7BDF8CE}" srcOrd="1" destOrd="0" parTransId="{91F029FB-8C14-4804-AB53-BB0193723C62}" sibTransId="{385F98D3-C2CB-4212-B07E-48013A885DFE}"/>
    <dgm:cxn modelId="{628BA910-9993-4A18-8F2C-0D542FCC035B}" type="presOf" srcId="{AD51B692-B705-410A-8755-B76783823E3D}" destId="{8BAA4A85-8D9D-4F6B-B129-D6745D77183E}" srcOrd="0" destOrd="0" presId="urn:microsoft.com/office/officeart/2009/3/layout/HorizontalOrganizationChart"/>
    <dgm:cxn modelId="{8F1DCCC8-3BC8-4B0C-B67F-EA5A41249441}" srcId="{C639C3CF-F528-4701-9CFB-F114978D4CAD}" destId="{12FEBDFF-B80B-4852-81DA-9D78C21C4016}" srcOrd="0" destOrd="0" parTransId="{72F8ECCF-EB2E-49CE-BB0E-9429FBD581F1}" sibTransId="{67B56565-0E02-47E1-9EE5-B3856EC264F5}"/>
    <dgm:cxn modelId="{C4618F4D-B5B1-4FC5-8DFA-2FDCB262C548}" type="presOf" srcId="{BEA92F02-2AD2-4386-88CB-F96F0917AD4C}" destId="{00485495-6E64-44CA-9AA1-11AA746E07EA}" srcOrd="0" destOrd="0" presId="urn:microsoft.com/office/officeart/2009/3/layout/HorizontalOrganizationChart"/>
    <dgm:cxn modelId="{56C20090-722A-4823-858D-8FA098E1CF75}" srcId="{9FDD7A49-A4A1-4C45-B626-1A59B7BDF8CE}" destId="{A0514869-DAE1-45BA-BC17-A1762343BD68}" srcOrd="0" destOrd="0" parTransId="{32550DA9-A873-479C-A78F-9204C286A26A}" sibTransId="{FA5E509B-E6BA-4BF5-8F82-B1C6F48E6C32}"/>
    <dgm:cxn modelId="{CBC6DD72-16FA-4C5B-BC78-9F3FEC86293B}" type="presOf" srcId="{A0514869-DAE1-45BA-BC17-A1762343BD68}" destId="{D14425AB-BC0B-471D-BC7D-719E2F3C0E2F}" srcOrd="0" destOrd="0" presId="urn:microsoft.com/office/officeart/2009/3/layout/HorizontalOrganizationChart"/>
    <dgm:cxn modelId="{9A802215-E21A-4204-9A12-7D38A8301C76}" srcId="{FF5F41E0-DD2C-474C-9841-CE79AF00A713}" destId="{C639C3CF-F528-4701-9CFB-F114978D4CAD}" srcOrd="2" destOrd="0" parTransId="{53345F12-6E7D-4230-8AB2-F8EB7EE07B6C}" sibTransId="{AFCCD3F6-3363-499E-80BB-46DFEA763789}"/>
    <dgm:cxn modelId="{2D49D571-1364-4025-96EB-C3B485E753C2}" srcId="{FF5F41E0-DD2C-474C-9841-CE79AF00A713}" destId="{7D46CC0A-FC11-4F45-884C-FF2DD21C8280}" srcOrd="0" destOrd="0" parTransId="{DDA531FC-9E7D-4104-BA83-2A1FA7E4F647}" sibTransId="{861C47C9-5DC6-4360-A04D-05A3CD984E06}"/>
    <dgm:cxn modelId="{227FC61B-0411-4995-AA1F-7C971622C434}" type="presOf" srcId="{9FDD7A49-A4A1-4C45-B626-1A59B7BDF8CE}" destId="{00E1C238-2B74-43E7-B50D-62A7F1C4D992}" srcOrd="1" destOrd="0" presId="urn:microsoft.com/office/officeart/2009/3/layout/HorizontalOrganizationChart"/>
    <dgm:cxn modelId="{09EF7E57-76A4-46F4-A467-787999FB4106}" type="presOf" srcId="{91F029FB-8C14-4804-AB53-BB0193723C62}" destId="{CA2BC3EF-6270-42CE-BE94-71786FD5FA1F}" srcOrd="0" destOrd="0" presId="urn:microsoft.com/office/officeart/2009/3/layout/HorizontalOrganizationChart"/>
    <dgm:cxn modelId="{D2F16DD5-D205-4D12-B0A5-9AE45BD2C732}" type="presOf" srcId="{12FEBDFF-B80B-4852-81DA-9D78C21C4016}" destId="{9729F2AF-05E0-4342-8066-A7497DFA0A30}" srcOrd="0" destOrd="0" presId="urn:microsoft.com/office/officeart/2009/3/layout/HorizontalOrganizationChart"/>
    <dgm:cxn modelId="{1DFC0E9A-B476-41CB-8812-A608F4A09900}" srcId="{33606F66-CEC3-4A76-BCA2-9B7D33CBEE95}" destId="{FF5F41E0-DD2C-474C-9841-CE79AF00A713}" srcOrd="0" destOrd="0" parTransId="{A97C02C1-CD44-4072-88F6-249FD05E3A5F}" sibTransId="{153DDF49-8B78-4498-9FC9-F0CC90881A70}"/>
    <dgm:cxn modelId="{92F63C23-AADA-4A80-A153-74760907ED6E}" type="presOf" srcId="{A0514869-DAE1-45BA-BC17-A1762343BD68}" destId="{0CEA6F19-0B5C-4116-8563-E5B2607E550E}" srcOrd="1" destOrd="0" presId="urn:microsoft.com/office/officeart/2009/3/layout/HorizontalOrganizationChart"/>
    <dgm:cxn modelId="{0043C7EC-1A6D-45D1-985F-94A7AABDF038}" type="presOf" srcId="{9FDD7A49-A4A1-4C45-B626-1A59B7BDF8CE}" destId="{22B547A1-B79C-4AE0-82CC-8F2D48B0545D}" srcOrd="0" destOrd="0" presId="urn:microsoft.com/office/officeart/2009/3/layout/HorizontalOrganizationChart"/>
    <dgm:cxn modelId="{F2E9FDBA-74FD-407A-B6FA-C9C8CE6618F1}" type="presOf" srcId="{FF5F41E0-DD2C-474C-9841-CE79AF00A713}" destId="{94370024-41BF-413C-B23C-F89C298D86AA}" srcOrd="0" destOrd="0" presId="urn:microsoft.com/office/officeart/2009/3/layout/HorizontalOrganizationChart"/>
    <dgm:cxn modelId="{D14E6F62-1BC1-4089-96DC-4208C51E6314}" type="presOf" srcId="{7D46CC0A-FC11-4F45-884C-FF2DD21C8280}" destId="{756C88EF-0489-4F82-8482-3F0A3F48E108}" srcOrd="0" destOrd="0" presId="urn:microsoft.com/office/officeart/2009/3/layout/HorizontalOrganizationChart"/>
    <dgm:cxn modelId="{641B6B2E-8A07-4071-BFF9-96A68F34265E}" srcId="{FF5F41E0-DD2C-474C-9841-CE79AF00A713}" destId="{4EAF5111-CB3C-45E7-9472-A8CCBDB20892}" srcOrd="3" destOrd="0" parTransId="{A283E9C4-C66A-4942-8DE5-168B60D2D1D7}" sibTransId="{43D02145-6FF3-4A94-B5A2-8696F1276E35}"/>
    <dgm:cxn modelId="{6618C695-286B-44A7-BEF0-57781552585F}" type="presOf" srcId="{4EAF5111-CB3C-45E7-9472-A8CCBDB20892}" destId="{A1EE1D70-8C08-4924-B244-D63F5E5564D0}" srcOrd="0" destOrd="0" presId="urn:microsoft.com/office/officeart/2009/3/layout/HorizontalOrganizationChart"/>
    <dgm:cxn modelId="{8FB45CB2-98F8-4F4C-934B-008A1FC93235}" type="presOf" srcId="{AD51B692-B705-410A-8755-B76783823E3D}" destId="{FE7CD5F8-5761-467D-9ADA-E711FEC26FB7}" srcOrd="1" destOrd="0" presId="urn:microsoft.com/office/officeart/2009/3/layout/HorizontalOrganizationChart"/>
    <dgm:cxn modelId="{90AAF1C3-D302-40A9-854F-F4BDE7D098CC}" type="presOf" srcId="{C639C3CF-F528-4701-9CFB-F114978D4CAD}" destId="{426093BF-D781-4668-9B7E-14ED39D39127}" srcOrd="0" destOrd="0" presId="urn:microsoft.com/office/officeart/2009/3/layout/HorizontalOrganizationChart"/>
    <dgm:cxn modelId="{0BFBFD84-4AE4-472E-BB09-48A2E3D20C7E}" type="presOf" srcId="{7D46CC0A-FC11-4F45-884C-FF2DD21C8280}" destId="{43E4B223-90A2-4A62-B93C-00E8C84FCE7F}" srcOrd="1" destOrd="0" presId="urn:microsoft.com/office/officeart/2009/3/layout/HorizontalOrganizationChart"/>
    <dgm:cxn modelId="{A749AB24-D6C7-44F6-B488-2AF7184479D4}" type="presOf" srcId="{53345F12-6E7D-4230-8AB2-F8EB7EE07B6C}" destId="{EF5074BC-A1A8-4819-AD00-0570E490B1D4}" srcOrd="0" destOrd="0" presId="urn:microsoft.com/office/officeart/2009/3/layout/HorizontalOrganizationChart"/>
    <dgm:cxn modelId="{888124FF-DA00-4731-92A7-EBE910C347BB}" type="presOf" srcId="{72F8ECCF-EB2E-49CE-BB0E-9429FBD581F1}" destId="{D7F02F9E-6F0C-462E-8A87-8F5E3FDF40E8}" srcOrd="0" destOrd="0" presId="urn:microsoft.com/office/officeart/2009/3/layout/HorizontalOrganizationChart"/>
    <dgm:cxn modelId="{786C800D-1C23-43AA-8D99-550C96B829BC}" type="presOf" srcId="{33606F66-CEC3-4A76-BCA2-9B7D33CBEE95}" destId="{BCC21CEE-25A5-4DE1-BB0A-936C738CA8D4}" srcOrd="0" destOrd="0" presId="urn:microsoft.com/office/officeart/2009/3/layout/HorizontalOrganizationChart"/>
    <dgm:cxn modelId="{05B39AB6-4B8D-42B2-9D62-16B32031634C}" type="presOf" srcId="{DDA531FC-9E7D-4104-BA83-2A1FA7E4F647}" destId="{040B7DA4-072A-4989-87DB-F78DAF8B1DDC}" srcOrd="0" destOrd="0" presId="urn:microsoft.com/office/officeart/2009/3/layout/HorizontalOrganizationChart"/>
    <dgm:cxn modelId="{5C177BC4-6811-4924-8F03-435392694AEE}" type="presOf" srcId="{FF5F41E0-DD2C-474C-9841-CE79AF00A713}" destId="{584F7ED8-CC80-4B25-B73E-0DF6AAB2CD56}" srcOrd="1" destOrd="0" presId="urn:microsoft.com/office/officeart/2009/3/layout/HorizontalOrganizationChart"/>
    <dgm:cxn modelId="{FE8EE9CC-2FD3-4E3B-BAC1-A14BBB867A44}" type="presOf" srcId="{4EAF5111-CB3C-45E7-9472-A8CCBDB20892}" destId="{74A7AD97-8A5B-4BC1-943D-454EB46A2C73}" srcOrd="1" destOrd="0" presId="urn:microsoft.com/office/officeart/2009/3/layout/HorizontalOrganizationChart"/>
    <dgm:cxn modelId="{C9789BA7-65F4-49FF-9D45-82526988023F}" srcId="{4EAF5111-CB3C-45E7-9472-A8CCBDB20892}" destId="{AD51B692-B705-410A-8755-B76783823E3D}" srcOrd="0" destOrd="0" parTransId="{BEA92F02-2AD2-4386-88CB-F96F0917AD4C}" sibTransId="{E20C4226-0599-4EAB-986D-A81C639B74A3}"/>
    <dgm:cxn modelId="{B10F15D5-63F9-4C40-961B-C333EE99E3F8}" type="presOf" srcId="{12FEBDFF-B80B-4852-81DA-9D78C21C4016}" destId="{BD5F0F8F-8FEA-4036-B268-22ED0FEF33B2}" srcOrd="1" destOrd="0" presId="urn:microsoft.com/office/officeart/2009/3/layout/HorizontalOrganizationChart"/>
    <dgm:cxn modelId="{140223E2-2B6D-4F36-AFF5-25A68D3AAA52}" type="presOf" srcId="{A283E9C4-C66A-4942-8DE5-168B60D2D1D7}" destId="{A1023A50-D0D9-421B-8099-24ED5FE16704}" srcOrd="0" destOrd="0" presId="urn:microsoft.com/office/officeart/2009/3/layout/HorizontalOrganizationChart"/>
    <dgm:cxn modelId="{4E910825-4123-4879-8459-E59934875962}" type="presParOf" srcId="{BCC21CEE-25A5-4DE1-BB0A-936C738CA8D4}" destId="{CE584F29-11B5-4A96-B867-60D072584B19}" srcOrd="0" destOrd="0" presId="urn:microsoft.com/office/officeart/2009/3/layout/HorizontalOrganizationChart"/>
    <dgm:cxn modelId="{1AA0ADDA-F52E-4FF4-B650-864BAFCAEA18}" type="presParOf" srcId="{CE584F29-11B5-4A96-B867-60D072584B19}" destId="{84EA832F-6B03-495D-81D8-99AE39CE0E06}" srcOrd="0" destOrd="0" presId="urn:microsoft.com/office/officeart/2009/3/layout/HorizontalOrganizationChart"/>
    <dgm:cxn modelId="{59783EE4-0DD4-4004-A90E-A5DB4AAD771A}" type="presParOf" srcId="{84EA832F-6B03-495D-81D8-99AE39CE0E06}" destId="{94370024-41BF-413C-B23C-F89C298D86AA}" srcOrd="0" destOrd="0" presId="urn:microsoft.com/office/officeart/2009/3/layout/HorizontalOrganizationChart"/>
    <dgm:cxn modelId="{15A5D254-AAA3-45E6-B05A-1C88D9461D8B}" type="presParOf" srcId="{84EA832F-6B03-495D-81D8-99AE39CE0E06}" destId="{584F7ED8-CC80-4B25-B73E-0DF6AAB2CD56}" srcOrd="1" destOrd="0" presId="urn:microsoft.com/office/officeart/2009/3/layout/HorizontalOrganizationChart"/>
    <dgm:cxn modelId="{A0D8DF99-470A-4443-8405-DD6365D9E580}" type="presParOf" srcId="{CE584F29-11B5-4A96-B867-60D072584B19}" destId="{557FAE3E-5766-489B-84A4-5B483C85E56C}" srcOrd="1" destOrd="0" presId="urn:microsoft.com/office/officeart/2009/3/layout/HorizontalOrganizationChart"/>
    <dgm:cxn modelId="{13C8B393-8C4A-4195-A422-0196AF76F70A}" type="presParOf" srcId="{557FAE3E-5766-489B-84A4-5B483C85E56C}" destId="{CA2BC3EF-6270-42CE-BE94-71786FD5FA1F}" srcOrd="0" destOrd="0" presId="urn:microsoft.com/office/officeart/2009/3/layout/HorizontalOrganizationChart"/>
    <dgm:cxn modelId="{560017FA-CF96-4270-AF7F-A51CDD0DE0FB}" type="presParOf" srcId="{557FAE3E-5766-489B-84A4-5B483C85E56C}" destId="{626E00BA-86F0-4B9F-81F5-EDC3737A66D4}" srcOrd="1" destOrd="0" presId="urn:microsoft.com/office/officeart/2009/3/layout/HorizontalOrganizationChart"/>
    <dgm:cxn modelId="{5EABB489-87E9-4727-8E66-037C25C59C55}" type="presParOf" srcId="{626E00BA-86F0-4B9F-81F5-EDC3737A66D4}" destId="{D21D7EFB-2947-4843-B62B-1C526E23127F}" srcOrd="0" destOrd="0" presId="urn:microsoft.com/office/officeart/2009/3/layout/HorizontalOrganizationChart"/>
    <dgm:cxn modelId="{8024FE61-C853-439A-B6A0-90FD04C7FE8A}" type="presParOf" srcId="{D21D7EFB-2947-4843-B62B-1C526E23127F}" destId="{22B547A1-B79C-4AE0-82CC-8F2D48B0545D}" srcOrd="0" destOrd="0" presId="urn:microsoft.com/office/officeart/2009/3/layout/HorizontalOrganizationChart"/>
    <dgm:cxn modelId="{4C0327DE-8D41-4D3A-8062-128E41C79F48}" type="presParOf" srcId="{D21D7EFB-2947-4843-B62B-1C526E23127F}" destId="{00E1C238-2B74-43E7-B50D-62A7F1C4D992}" srcOrd="1" destOrd="0" presId="urn:microsoft.com/office/officeart/2009/3/layout/HorizontalOrganizationChart"/>
    <dgm:cxn modelId="{AA23256C-5022-4C5A-99CC-EDFFCC69A564}" type="presParOf" srcId="{626E00BA-86F0-4B9F-81F5-EDC3737A66D4}" destId="{D674769B-3697-4AB8-8210-C0C1A7EA2B35}" srcOrd="1" destOrd="0" presId="urn:microsoft.com/office/officeart/2009/3/layout/HorizontalOrganizationChart"/>
    <dgm:cxn modelId="{6E17F1EF-1C45-4D17-A97A-D6CFFB0D373E}" type="presParOf" srcId="{626E00BA-86F0-4B9F-81F5-EDC3737A66D4}" destId="{8D3D4C86-3D48-4B16-8B03-9E6908284667}" srcOrd="2" destOrd="0" presId="urn:microsoft.com/office/officeart/2009/3/layout/HorizontalOrganizationChart"/>
    <dgm:cxn modelId="{F0FE0056-20D0-435B-BF95-675877D7331F}" type="presParOf" srcId="{8D3D4C86-3D48-4B16-8B03-9E6908284667}" destId="{F9496F86-6713-4D72-ADC1-BE2364E858F7}" srcOrd="0" destOrd="0" presId="urn:microsoft.com/office/officeart/2009/3/layout/HorizontalOrganizationChart"/>
    <dgm:cxn modelId="{13DA22FA-CE6D-4AC0-890E-D56B4E947A0A}" type="presParOf" srcId="{8D3D4C86-3D48-4B16-8B03-9E6908284667}" destId="{9F81D595-24D7-4796-8F11-9A22269C6C39}" srcOrd="1" destOrd="0" presId="urn:microsoft.com/office/officeart/2009/3/layout/HorizontalOrganizationChart"/>
    <dgm:cxn modelId="{61E6D86F-D390-44AD-AFA4-B3AA90D77439}" type="presParOf" srcId="{9F81D595-24D7-4796-8F11-9A22269C6C39}" destId="{217413ED-9806-4E7A-AAFF-4AA967C45D08}" srcOrd="0" destOrd="0" presId="urn:microsoft.com/office/officeart/2009/3/layout/HorizontalOrganizationChart"/>
    <dgm:cxn modelId="{77AB9C9B-4DB9-4029-82A2-8022166FE8D5}" type="presParOf" srcId="{217413ED-9806-4E7A-AAFF-4AA967C45D08}" destId="{D14425AB-BC0B-471D-BC7D-719E2F3C0E2F}" srcOrd="0" destOrd="0" presId="urn:microsoft.com/office/officeart/2009/3/layout/HorizontalOrganizationChart"/>
    <dgm:cxn modelId="{05D316FF-E4A9-4846-BF7F-42420AC3021C}" type="presParOf" srcId="{217413ED-9806-4E7A-AAFF-4AA967C45D08}" destId="{0CEA6F19-0B5C-4116-8563-E5B2607E550E}" srcOrd="1" destOrd="0" presId="urn:microsoft.com/office/officeart/2009/3/layout/HorizontalOrganizationChart"/>
    <dgm:cxn modelId="{F67B05C4-ED7F-44C4-8080-5C450904A46B}" type="presParOf" srcId="{9F81D595-24D7-4796-8F11-9A22269C6C39}" destId="{47F1B41B-4FD3-4ECD-B10D-E96BA579CF06}" srcOrd="1" destOrd="0" presId="urn:microsoft.com/office/officeart/2009/3/layout/HorizontalOrganizationChart"/>
    <dgm:cxn modelId="{5EA33227-E460-41C3-93C8-F0E27A7C4CA4}" type="presParOf" srcId="{9F81D595-24D7-4796-8F11-9A22269C6C39}" destId="{A6056629-8405-4ABC-A2C1-B12A0DAD9FCD}" srcOrd="2" destOrd="0" presId="urn:microsoft.com/office/officeart/2009/3/layout/HorizontalOrganizationChart"/>
    <dgm:cxn modelId="{2AD70278-826C-4C7C-BC87-95B6DD81F07E}" type="presParOf" srcId="{557FAE3E-5766-489B-84A4-5B483C85E56C}" destId="{EF5074BC-A1A8-4819-AD00-0570E490B1D4}" srcOrd="2" destOrd="0" presId="urn:microsoft.com/office/officeart/2009/3/layout/HorizontalOrganizationChart"/>
    <dgm:cxn modelId="{42FB5F10-9693-452A-9B85-4A78F79BDD16}" type="presParOf" srcId="{557FAE3E-5766-489B-84A4-5B483C85E56C}" destId="{3C927775-9233-4AAE-A51E-84AE99E64429}" srcOrd="3" destOrd="0" presId="urn:microsoft.com/office/officeart/2009/3/layout/HorizontalOrganizationChart"/>
    <dgm:cxn modelId="{8B7CFB50-4FEF-4EEA-8060-8C88BF2E9441}" type="presParOf" srcId="{3C927775-9233-4AAE-A51E-84AE99E64429}" destId="{12E75095-2B6D-496B-91FB-5411548EB1F9}" srcOrd="0" destOrd="0" presId="urn:microsoft.com/office/officeart/2009/3/layout/HorizontalOrganizationChart"/>
    <dgm:cxn modelId="{A89A7AF1-FE4D-484A-917B-9DD898138C30}" type="presParOf" srcId="{12E75095-2B6D-496B-91FB-5411548EB1F9}" destId="{426093BF-D781-4668-9B7E-14ED39D39127}" srcOrd="0" destOrd="0" presId="urn:microsoft.com/office/officeart/2009/3/layout/HorizontalOrganizationChart"/>
    <dgm:cxn modelId="{3D3B7C94-5000-40E3-B7F1-E24EAA6A4E41}" type="presParOf" srcId="{12E75095-2B6D-496B-91FB-5411548EB1F9}" destId="{F6629404-7C4D-4871-92FE-D047EF43EB4D}" srcOrd="1" destOrd="0" presId="urn:microsoft.com/office/officeart/2009/3/layout/HorizontalOrganizationChart"/>
    <dgm:cxn modelId="{7F9EC7C3-A685-4E4C-B5C1-353823B11ED6}" type="presParOf" srcId="{3C927775-9233-4AAE-A51E-84AE99E64429}" destId="{148DD1CB-00A8-4831-B735-9070951F5F33}" srcOrd="1" destOrd="0" presId="urn:microsoft.com/office/officeart/2009/3/layout/HorizontalOrganizationChart"/>
    <dgm:cxn modelId="{DF5DB0D8-F455-467B-9569-C8EB444984A5}" type="presParOf" srcId="{3C927775-9233-4AAE-A51E-84AE99E64429}" destId="{C5C4432B-F054-4E4E-8F11-EE12BBDF7512}" srcOrd="2" destOrd="0" presId="urn:microsoft.com/office/officeart/2009/3/layout/HorizontalOrganizationChart"/>
    <dgm:cxn modelId="{3BA0C916-267E-4733-A48E-E8AC48092C7A}" type="presParOf" srcId="{C5C4432B-F054-4E4E-8F11-EE12BBDF7512}" destId="{D7F02F9E-6F0C-462E-8A87-8F5E3FDF40E8}" srcOrd="0" destOrd="0" presId="urn:microsoft.com/office/officeart/2009/3/layout/HorizontalOrganizationChart"/>
    <dgm:cxn modelId="{BB298095-667E-41E4-A1A2-617704D62944}" type="presParOf" srcId="{C5C4432B-F054-4E4E-8F11-EE12BBDF7512}" destId="{09EC15D9-4AC7-403C-B636-7518A18AA177}" srcOrd="1" destOrd="0" presId="urn:microsoft.com/office/officeart/2009/3/layout/HorizontalOrganizationChart"/>
    <dgm:cxn modelId="{33D5F5EE-3C12-4026-ABD3-35CBBB218010}" type="presParOf" srcId="{09EC15D9-4AC7-403C-B636-7518A18AA177}" destId="{F9E3043D-3938-4785-9E14-24034F49BB62}" srcOrd="0" destOrd="0" presId="urn:microsoft.com/office/officeart/2009/3/layout/HorizontalOrganizationChart"/>
    <dgm:cxn modelId="{4628CEAC-8CF5-4B88-86FC-958BD48FDAA4}" type="presParOf" srcId="{F9E3043D-3938-4785-9E14-24034F49BB62}" destId="{9729F2AF-05E0-4342-8066-A7497DFA0A30}" srcOrd="0" destOrd="0" presId="urn:microsoft.com/office/officeart/2009/3/layout/HorizontalOrganizationChart"/>
    <dgm:cxn modelId="{75401DEA-E403-4AC4-9D18-11C4612A9F43}" type="presParOf" srcId="{F9E3043D-3938-4785-9E14-24034F49BB62}" destId="{BD5F0F8F-8FEA-4036-B268-22ED0FEF33B2}" srcOrd="1" destOrd="0" presId="urn:microsoft.com/office/officeart/2009/3/layout/HorizontalOrganizationChart"/>
    <dgm:cxn modelId="{6594599A-A306-4437-9514-ED3AF4C81FF2}" type="presParOf" srcId="{09EC15D9-4AC7-403C-B636-7518A18AA177}" destId="{8F7FA802-A4E8-4061-BADE-0F02D9221944}" srcOrd="1" destOrd="0" presId="urn:microsoft.com/office/officeart/2009/3/layout/HorizontalOrganizationChart"/>
    <dgm:cxn modelId="{C8CFDB7F-AB50-4860-8380-B5BA17A95802}" type="presParOf" srcId="{09EC15D9-4AC7-403C-B636-7518A18AA177}" destId="{407E5564-A1CD-48AE-8532-3268CCD254B7}" srcOrd="2" destOrd="0" presId="urn:microsoft.com/office/officeart/2009/3/layout/HorizontalOrganizationChart"/>
    <dgm:cxn modelId="{920C17D5-4043-48AB-A4EA-C70FB1E4CB26}" type="presParOf" srcId="{557FAE3E-5766-489B-84A4-5B483C85E56C}" destId="{A1023A50-D0D9-421B-8099-24ED5FE16704}" srcOrd="4" destOrd="0" presId="urn:microsoft.com/office/officeart/2009/3/layout/HorizontalOrganizationChart"/>
    <dgm:cxn modelId="{8FD8C033-F0EB-43DD-995D-7C640DDE49F8}" type="presParOf" srcId="{557FAE3E-5766-489B-84A4-5B483C85E56C}" destId="{B1CCBA59-0906-4361-AA6F-0BDE1178700C}" srcOrd="5" destOrd="0" presId="urn:microsoft.com/office/officeart/2009/3/layout/HorizontalOrganizationChart"/>
    <dgm:cxn modelId="{87D4C29C-8EB5-4004-8FE4-88CF0724928B}" type="presParOf" srcId="{B1CCBA59-0906-4361-AA6F-0BDE1178700C}" destId="{AB8475B2-9805-4902-A1B3-C1F258C72E0F}" srcOrd="0" destOrd="0" presId="urn:microsoft.com/office/officeart/2009/3/layout/HorizontalOrganizationChart"/>
    <dgm:cxn modelId="{7EBDAE46-482D-49DF-A064-350A17CEE10B}" type="presParOf" srcId="{AB8475B2-9805-4902-A1B3-C1F258C72E0F}" destId="{A1EE1D70-8C08-4924-B244-D63F5E5564D0}" srcOrd="0" destOrd="0" presId="urn:microsoft.com/office/officeart/2009/3/layout/HorizontalOrganizationChart"/>
    <dgm:cxn modelId="{325866D7-5C5D-4CE0-AA79-26C37B18F7F5}" type="presParOf" srcId="{AB8475B2-9805-4902-A1B3-C1F258C72E0F}" destId="{74A7AD97-8A5B-4BC1-943D-454EB46A2C73}" srcOrd="1" destOrd="0" presId="urn:microsoft.com/office/officeart/2009/3/layout/HorizontalOrganizationChart"/>
    <dgm:cxn modelId="{66109A6B-F328-4E3E-AB95-6EBB73C80BC8}" type="presParOf" srcId="{B1CCBA59-0906-4361-AA6F-0BDE1178700C}" destId="{FA9F1926-86D2-415A-8735-0EE0B756EEF7}" srcOrd="1" destOrd="0" presId="urn:microsoft.com/office/officeart/2009/3/layout/HorizontalOrganizationChart"/>
    <dgm:cxn modelId="{1FD304FA-3B8E-43E4-BC2A-4AE349185965}" type="presParOf" srcId="{B1CCBA59-0906-4361-AA6F-0BDE1178700C}" destId="{E4509F63-0CA0-4311-AC9D-A039AF027A03}" srcOrd="2" destOrd="0" presId="urn:microsoft.com/office/officeart/2009/3/layout/HorizontalOrganizationChart"/>
    <dgm:cxn modelId="{F0198874-C112-47FE-9A67-BCAC3DC3AC47}" type="presParOf" srcId="{E4509F63-0CA0-4311-AC9D-A039AF027A03}" destId="{00485495-6E64-44CA-9AA1-11AA746E07EA}" srcOrd="0" destOrd="0" presId="urn:microsoft.com/office/officeart/2009/3/layout/HorizontalOrganizationChart"/>
    <dgm:cxn modelId="{56D57084-B7A4-4F19-9DA3-1FCF0AA797E4}" type="presParOf" srcId="{E4509F63-0CA0-4311-AC9D-A039AF027A03}" destId="{757A4437-8006-4D83-B498-CAD874149AAD}" srcOrd="1" destOrd="0" presId="urn:microsoft.com/office/officeart/2009/3/layout/HorizontalOrganizationChart"/>
    <dgm:cxn modelId="{56B84345-A82C-47C0-9C96-BE97B02D812D}" type="presParOf" srcId="{757A4437-8006-4D83-B498-CAD874149AAD}" destId="{A91143B4-5698-496B-B7B9-4E593D742489}" srcOrd="0" destOrd="0" presId="urn:microsoft.com/office/officeart/2009/3/layout/HorizontalOrganizationChart"/>
    <dgm:cxn modelId="{F0BDFA0D-0F52-4867-ACBB-090B52645242}" type="presParOf" srcId="{A91143B4-5698-496B-B7B9-4E593D742489}" destId="{8BAA4A85-8D9D-4F6B-B129-D6745D77183E}" srcOrd="0" destOrd="0" presId="urn:microsoft.com/office/officeart/2009/3/layout/HorizontalOrganizationChart"/>
    <dgm:cxn modelId="{A7DE43FC-E66B-45C0-99AE-74F811620ED1}" type="presParOf" srcId="{A91143B4-5698-496B-B7B9-4E593D742489}" destId="{FE7CD5F8-5761-467D-9ADA-E711FEC26FB7}" srcOrd="1" destOrd="0" presId="urn:microsoft.com/office/officeart/2009/3/layout/HorizontalOrganizationChart"/>
    <dgm:cxn modelId="{3D8F44CB-A01E-4E2C-91FB-264DA6279B58}" type="presParOf" srcId="{757A4437-8006-4D83-B498-CAD874149AAD}" destId="{3A52A536-387A-4E63-8658-2A07F210182B}" srcOrd="1" destOrd="0" presId="urn:microsoft.com/office/officeart/2009/3/layout/HorizontalOrganizationChart"/>
    <dgm:cxn modelId="{651BA362-B35C-47F9-A24F-FDEF9AF3F845}" type="presParOf" srcId="{757A4437-8006-4D83-B498-CAD874149AAD}" destId="{81451C0A-A57E-43F3-B6FD-032EEC640818}" srcOrd="2" destOrd="0" presId="urn:microsoft.com/office/officeart/2009/3/layout/HorizontalOrganizationChart"/>
    <dgm:cxn modelId="{3F408A21-342E-438E-B8B2-0A7D535EA473}" type="presParOf" srcId="{CE584F29-11B5-4A96-B867-60D072584B19}" destId="{DE62768A-B19C-4B2C-811A-DC61340D325E}" srcOrd="2" destOrd="0" presId="urn:microsoft.com/office/officeart/2009/3/layout/HorizontalOrganizationChart"/>
    <dgm:cxn modelId="{6F1FBBB0-0E03-4C05-84A7-D2AE8E58A70F}" type="presParOf" srcId="{DE62768A-B19C-4B2C-811A-DC61340D325E}" destId="{040B7DA4-072A-4989-87DB-F78DAF8B1DDC}" srcOrd="0" destOrd="0" presId="urn:microsoft.com/office/officeart/2009/3/layout/HorizontalOrganizationChart"/>
    <dgm:cxn modelId="{93B180B0-51F2-48F0-9346-A0DCC673D1BF}" type="presParOf" srcId="{DE62768A-B19C-4B2C-811A-DC61340D325E}" destId="{D7FD8B2F-2411-4EF4-B204-AE26759270E6}" srcOrd="1" destOrd="0" presId="urn:microsoft.com/office/officeart/2009/3/layout/HorizontalOrganizationChart"/>
    <dgm:cxn modelId="{42EA39AD-C5B7-42A8-A236-BE043D325FA0}" type="presParOf" srcId="{D7FD8B2F-2411-4EF4-B204-AE26759270E6}" destId="{708A126E-F9E4-407F-A24B-8A3DE02E68E0}" srcOrd="0" destOrd="0" presId="urn:microsoft.com/office/officeart/2009/3/layout/HorizontalOrganizationChart"/>
    <dgm:cxn modelId="{6333D664-67E0-491E-9569-CE4C341B6D41}" type="presParOf" srcId="{708A126E-F9E4-407F-A24B-8A3DE02E68E0}" destId="{756C88EF-0489-4F82-8482-3F0A3F48E108}" srcOrd="0" destOrd="0" presId="urn:microsoft.com/office/officeart/2009/3/layout/HorizontalOrganizationChart"/>
    <dgm:cxn modelId="{3725CB42-D962-4514-98D0-01693006244A}" type="presParOf" srcId="{708A126E-F9E4-407F-A24B-8A3DE02E68E0}" destId="{43E4B223-90A2-4A62-B93C-00E8C84FCE7F}" srcOrd="1" destOrd="0" presId="urn:microsoft.com/office/officeart/2009/3/layout/HorizontalOrganizationChart"/>
    <dgm:cxn modelId="{8D698B58-EFFD-4510-8E99-FD3B88D39D64}" type="presParOf" srcId="{D7FD8B2F-2411-4EF4-B204-AE26759270E6}" destId="{0939DEBA-3FC2-4212-93F3-AD9B290A46C1}" srcOrd="1" destOrd="0" presId="urn:microsoft.com/office/officeart/2009/3/layout/HorizontalOrganizationChart"/>
    <dgm:cxn modelId="{13DE03A6-533E-4923-86AE-6E0FB8CB42A1}" type="presParOf" srcId="{D7FD8B2F-2411-4EF4-B204-AE26759270E6}" destId="{44F51176-5533-46C5-9659-6F9633092AAB}" srcOrd="2" destOrd="0" presId="urn:microsoft.com/office/officeart/2009/3/layout/HorizontalOrganizationChar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06F66-CEC3-4A76-BCA2-9B7D33CBEE95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FF5F41E0-DD2C-474C-9841-CE79AF00A7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БД  «Публикации РГПУ»</a:t>
          </a:r>
          <a:b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https://lib.herzen.spb.ru/m/catalog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C02C1-CD44-4072-88F6-249FD05E3A5F}" type="parTrans" cxnId="{1DFC0E9A-B476-41CB-8812-A608F4A09900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DDF49-8B78-4498-9FC9-F0CC90881A70}" type="sibTrans" cxnId="{1DFC0E9A-B476-41CB-8812-A608F4A09900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6CC0A-FC11-4F45-884C-FF2DD21C8280}" type="asst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Атлас университета</a:t>
          </a:r>
          <a:b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https://atlas.herzen.spb.ru/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531FC-9E7D-4104-BA83-2A1FA7E4F647}" type="parTrans" cxnId="{2D49D571-1364-4025-96EB-C3B485E753C2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C47C9-5DC6-4360-A04D-05A3CD984E06}" type="sibTrans" cxnId="{2D49D571-1364-4025-96EB-C3B485E753C2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D7A49-A4A1-4C45-B626-1A59B7BDF8CE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Галина Ивановна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029FB-8C14-4804-AB53-BB0193723C62}" type="parTrans" cxnId="{79A70111-6051-403B-B9DC-66F6FCDAB369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F98D3-C2CB-4212-B07E-48013A885DFE}" type="sibTrans" cxnId="{79A70111-6051-403B-B9DC-66F6FCDAB369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9C3CF-F528-4701-9CFB-F114978D4CAD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Ольга Александровна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45F12-6E7D-4230-8AB2-F8EB7EE07B6C}" type="parTrans" cxnId="{9A802215-E21A-4204-9A12-7D38A8301C76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CD3F6-3363-499E-80BB-46DFEA763789}" type="sibTrans" cxnId="{9A802215-E21A-4204-9A12-7D38A8301C76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F5111-CB3C-45E7-9472-A8CCBDB2089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Савинова Людмила Юрьевна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3E9C4-C66A-4942-8DE5-168B60D2D1D7}" type="parTrans" cxnId="{641B6B2E-8A07-4071-BFF9-96A68F34265E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02145-6FF3-4A94-B5A2-8696F1276E35}" type="sibTrans" cxnId="{641B6B2E-8A07-4071-BFF9-96A68F34265E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14869-DAE1-45BA-BC17-A1762343BD68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50DA9-A873-479C-A78F-9204C286A26A}" type="parTrans" cxnId="{56C20090-722A-4823-858D-8FA098E1CF75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E509B-E6BA-4BF5-8F82-B1C6F48E6C32}" type="sibTrans" cxnId="{56C20090-722A-4823-858D-8FA098E1CF75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EBDFF-B80B-4852-81DA-9D78C21C4016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8ECCF-EB2E-49CE-BB0E-9429FBD581F1}" type="parTrans" cxnId="{8F1DCCC8-3BC8-4B0C-B67F-EA5A41249441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56565-0E02-47E1-9EE5-B3856EC264F5}" type="sibTrans" cxnId="{8F1DCCC8-3BC8-4B0C-B67F-EA5A41249441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1B692-B705-410A-8755-B76783823E3D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92F02-2AD2-4386-88CB-F96F0917AD4C}" type="parTrans" cxnId="{C9789BA7-65F4-49FF-9D45-82526988023F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C4226-0599-4EAB-986D-A81C639B74A3}" type="sibTrans" cxnId="{C9789BA7-65F4-49FF-9D45-82526988023F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DA462-D6BC-4F37-B3F5-B30EA80B26ED}" type="asst">
      <dgm:prSet custT="1"/>
      <dgm:spPr/>
      <dgm:t>
        <a:bodyPr/>
        <a:lstStyle/>
        <a:p>
          <a:pPr algn="l"/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Константин Дмитриевич Ушинский и современное начальное образование / </a:t>
          </a:r>
          <a:r>
            <a:rPr lang="ru-RU" sz="14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И., </a:t>
          </a:r>
          <a:r>
            <a:rPr lang="ru-RU" sz="14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О. А., Савинова Л. Ю. // Начальная школа. - 2023. - N 9. – С. 36-38.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C544A-1F4A-4A4B-B172-1A7A43A02D2E}" type="parTrans" cxnId="{26573452-034A-4DC9-BDE6-875E63F3B084}">
      <dgm:prSet/>
      <dgm:spPr/>
      <dgm:t>
        <a:bodyPr/>
        <a:lstStyle/>
        <a:p>
          <a:endParaRPr lang="ru-RU"/>
        </a:p>
      </dgm:t>
    </dgm:pt>
    <dgm:pt modelId="{FB0974AC-79C4-40CC-9605-4615AA7806D3}" type="sibTrans" cxnId="{26573452-034A-4DC9-BDE6-875E63F3B084}">
      <dgm:prSet/>
      <dgm:spPr/>
      <dgm:t>
        <a:bodyPr/>
        <a:lstStyle/>
        <a:p>
          <a:endParaRPr lang="ru-RU"/>
        </a:p>
      </dgm:t>
    </dgm:pt>
    <dgm:pt modelId="{BCC21CEE-25A5-4DE1-BB0A-936C738CA8D4}" type="pres">
      <dgm:prSet presAssocID="{33606F66-CEC3-4A76-BCA2-9B7D33CBEE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584F29-11B5-4A96-B867-60D072584B19}" type="pres">
      <dgm:prSet presAssocID="{FF5F41E0-DD2C-474C-9841-CE79AF00A713}" presName="hierRoot1" presStyleCnt="0">
        <dgm:presLayoutVars>
          <dgm:hierBranch val="init"/>
        </dgm:presLayoutVars>
      </dgm:prSet>
      <dgm:spPr/>
    </dgm:pt>
    <dgm:pt modelId="{84EA832F-6B03-495D-81D8-99AE39CE0E06}" type="pres">
      <dgm:prSet presAssocID="{FF5F41E0-DD2C-474C-9841-CE79AF00A713}" presName="rootComposite1" presStyleCnt="0"/>
      <dgm:spPr/>
    </dgm:pt>
    <dgm:pt modelId="{94370024-41BF-413C-B23C-F89C298D86AA}" type="pres">
      <dgm:prSet presAssocID="{FF5F41E0-DD2C-474C-9841-CE79AF00A713}" presName="rootText1" presStyleLbl="node0" presStyleIdx="0" presStyleCnt="1" custScaleX="132145" custScaleY="185381" custLinFactNeighborX="-2688" custLinFactNeighborY="-96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F7ED8-CC80-4B25-B73E-0DF6AAB2CD56}" type="pres">
      <dgm:prSet presAssocID="{FF5F41E0-DD2C-474C-9841-CE79AF00A713}" presName="rootConnector1" presStyleLbl="node1" presStyleIdx="0" presStyleCnt="0"/>
      <dgm:spPr/>
    </dgm:pt>
    <dgm:pt modelId="{557FAE3E-5766-489B-84A4-5B483C85E56C}" type="pres">
      <dgm:prSet presAssocID="{FF5F41E0-DD2C-474C-9841-CE79AF00A713}" presName="hierChild2" presStyleCnt="0"/>
      <dgm:spPr/>
    </dgm:pt>
    <dgm:pt modelId="{CA2BC3EF-6270-42CE-BE94-71786FD5FA1F}" type="pres">
      <dgm:prSet presAssocID="{91F029FB-8C14-4804-AB53-BB0193723C62}" presName="Name64" presStyleLbl="parChTrans1D2" presStyleIdx="0" presStyleCnt="5"/>
      <dgm:spPr/>
    </dgm:pt>
    <dgm:pt modelId="{626E00BA-86F0-4B9F-81F5-EDC3737A66D4}" type="pres">
      <dgm:prSet presAssocID="{9FDD7A49-A4A1-4C45-B626-1A59B7BDF8CE}" presName="hierRoot2" presStyleCnt="0">
        <dgm:presLayoutVars>
          <dgm:hierBranch val="init"/>
        </dgm:presLayoutVars>
      </dgm:prSet>
      <dgm:spPr/>
    </dgm:pt>
    <dgm:pt modelId="{D21D7EFB-2947-4843-B62B-1C526E23127F}" type="pres">
      <dgm:prSet presAssocID="{9FDD7A49-A4A1-4C45-B626-1A59B7BDF8CE}" presName="rootComposite" presStyleCnt="0"/>
      <dgm:spPr/>
    </dgm:pt>
    <dgm:pt modelId="{22B547A1-B79C-4AE0-82CC-8F2D48B0545D}" type="pres">
      <dgm:prSet presAssocID="{9FDD7A49-A4A1-4C45-B626-1A59B7BDF8C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1C238-2B74-43E7-B50D-62A7F1C4D992}" type="pres">
      <dgm:prSet presAssocID="{9FDD7A49-A4A1-4C45-B626-1A59B7BDF8CE}" presName="rootConnector" presStyleLbl="node2" presStyleIdx="0" presStyleCnt="3"/>
      <dgm:spPr/>
    </dgm:pt>
    <dgm:pt modelId="{D674769B-3697-4AB8-8210-C0C1A7EA2B35}" type="pres">
      <dgm:prSet presAssocID="{9FDD7A49-A4A1-4C45-B626-1A59B7BDF8CE}" presName="hierChild4" presStyleCnt="0"/>
      <dgm:spPr/>
    </dgm:pt>
    <dgm:pt modelId="{8D3D4C86-3D48-4B16-8B03-9E6908284667}" type="pres">
      <dgm:prSet presAssocID="{9FDD7A49-A4A1-4C45-B626-1A59B7BDF8CE}" presName="hierChild5" presStyleCnt="0"/>
      <dgm:spPr/>
    </dgm:pt>
    <dgm:pt modelId="{F9496F86-6713-4D72-ADC1-BE2364E858F7}" type="pres">
      <dgm:prSet presAssocID="{32550DA9-A873-479C-A78F-9204C286A26A}" presName="Name115" presStyleLbl="parChTrans1D3" presStyleIdx="0" presStyleCnt="3"/>
      <dgm:spPr/>
    </dgm:pt>
    <dgm:pt modelId="{9F81D595-24D7-4796-8F11-9A22269C6C39}" type="pres">
      <dgm:prSet presAssocID="{A0514869-DAE1-45BA-BC17-A1762343BD68}" presName="hierRoot3" presStyleCnt="0">
        <dgm:presLayoutVars>
          <dgm:hierBranch val="init"/>
        </dgm:presLayoutVars>
      </dgm:prSet>
      <dgm:spPr/>
    </dgm:pt>
    <dgm:pt modelId="{217413ED-9806-4E7A-AAFF-4AA967C45D08}" type="pres">
      <dgm:prSet presAssocID="{A0514869-DAE1-45BA-BC17-A1762343BD68}" presName="rootComposite3" presStyleCnt="0"/>
      <dgm:spPr/>
    </dgm:pt>
    <dgm:pt modelId="{D14425AB-BC0B-471D-BC7D-719E2F3C0E2F}" type="pres">
      <dgm:prSet presAssocID="{A0514869-DAE1-45BA-BC17-A1762343BD68}" presName="rootText3" presStyleLbl="asst2" presStyleIdx="0" presStyleCnt="3">
        <dgm:presLayoutVars>
          <dgm:chPref val="3"/>
        </dgm:presLayoutVars>
      </dgm:prSet>
      <dgm:spPr/>
    </dgm:pt>
    <dgm:pt modelId="{0CEA6F19-0B5C-4116-8563-E5B2607E550E}" type="pres">
      <dgm:prSet presAssocID="{A0514869-DAE1-45BA-BC17-A1762343BD68}" presName="rootConnector3" presStyleLbl="asst2" presStyleIdx="0" presStyleCnt="3"/>
      <dgm:spPr/>
    </dgm:pt>
    <dgm:pt modelId="{47F1B41B-4FD3-4ECD-B10D-E96BA579CF06}" type="pres">
      <dgm:prSet presAssocID="{A0514869-DAE1-45BA-BC17-A1762343BD68}" presName="hierChild6" presStyleCnt="0"/>
      <dgm:spPr/>
    </dgm:pt>
    <dgm:pt modelId="{A6056629-8405-4ABC-A2C1-B12A0DAD9FCD}" type="pres">
      <dgm:prSet presAssocID="{A0514869-DAE1-45BA-BC17-A1762343BD68}" presName="hierChild7" presStyleCnt="0"/>
      <dgm:spPr/>
    </dgm:pt>
    <dgm:pt modelId="{EF5074BC-A1A8-4819-AD00-0570E490B1D4}" type="pres">
      <dgm:prSet presAssocID="{53345F12-6E7D-4230-8AB2-F8EB7EE07B6C}" presName="Name64" presStyleLbl="parChTrans1D2" presStyleIdx="1" presStyleCnt="5"/>
      <dgm:spPr/>
    </dgm:pt>
    <dgm:pt modelId="{3C927775-9233-4AAE-A51E-84AE99E64429}" type="pres">
      <dgm:prSet presAssocID="{C639C3CF-F528-4701-9CFB-F114978D4CAD}" presName="hierRoot2" presStyleCnt="0">
        <dgm:presLayoutVars>
          <dgm:hierBranch val="init"/>
        </dgm:presLayoutVars>
      </dgm:prSet>
      <dgm:spPr/>
    </dgm:pt>
    <dgm:pt modelId="{12E75095-2B6D-496B-91FB-5411548EB1F9}" type="pres">
      <dgm:prSet presAssocID="{C639C3CF-F528-4701-9CFB-F114978D4CAD}" presName="rootComposite" presStyleCnt="0"/>
      <dgm:spPr/>
    </dgm:pt>
    <dgm:pt modelId="{426093BF-D781-4668-9B7E-14ED39D39127}" type="pres">
      <dgm:prSet presAssocID="{C639C3CF-F528-4701-9CFB-F114978D4CAD}" presName="rootText" presStyleLbl="node2" presStyleIdx="1" presStyleCnt="3">
        <dgm:presLayoutVars>
          <dgm:chPref val="3"/>
        </dgm:presLayoutVars>
      </dgm:prSet>
      <dgm:spPr/>
    </dgm:pt>
    <dgm:pt modelId="{F6629404-7C4D-4871-92FE-D047EF43EB4D}" type="pres">
      <dgm:prSet presAssocID="{C639C3CF-F528-4701-9CFB-F114978D4CAD}" presName="rootConnector" presStyleLbl="node2" presStyleIdx="1" presStyleCnt="3"/>
      <dgm:spPr/>
    </dgm:pt>
    <dgm:pt modelId="{148DD1CB-00A8-4831-B735-9070951F5F33}" type="pres">
      <dgm:prSet presAssocID="{C639C3CF-F528-4701-9CFB-F114978D4CAD}" presName="hierChild4" presStyleCnt="0"/>
      <dgm:spPr/>
    </dgm:pt>
    <dgm:pt modelId="{C5C4432B-F054-4E4E-8F11-EE12BBDF7512}" type="pres">
      <dgm:prSet presAssocID="{C639C3CF-F528-4701-9CFB-F114978D4CAD}" presName="hierChild5" presStyleCnt="0"/>
      <dgm:spPr/>
    </dgm:pt>
    <dgm:pt modelId="{D7F02F9E-6F0C-462E-8A87-8F5E3FDF40E8}" type="pres">
      <dgm:prSet presAssocID="{72F8ECCF-EB2E-49CE-BB0E-9429FBD581F1}" presName="Name115" presStyleLbl="parChTrans1D3" presStyleIdx="1" presStyleCnt="3"/>
      <dgm:spPr/>
    </dgm:pt>
    <dgm:pt modelId="{09EC15D9-4AC7-403C-B636-7518A18AA177}" type="pres">
      <dgm:prSet presAssocID="{12FEBDFF-B80B-4852-81DA-9D78C21C4016}" presName="hierRoot3" presStyleCnt="0">
        <dgm:presLayoutVars>
          <dgm:hierBranch val="init"/>
        </dgm:presLayoutVars>
      </dgm:prSet>
      <dgm:spPr/>
    </dgm:pt>
    <dgm:pt modelId="{F9E3043D-3938-4785-9E14-24034F49BB62}" type="pres">
      <dgm:prSet presAssocID="{12FEBDFF-B80B-4852-81DA-9D78C21C4016}" presName="rootComposite3" presStyleCnt="0"/>
      <dgm:spPr/>
    </dgm:pt>
    <dgm:pt modelId="{9729F2AF-05E0-4342-8066-A7497DFA0A30}" type="pres">
      <dgm:prSet presAssocID="{12FEBDFF-B80B-4852-81DA-9D78C21C4016}" presName="rootText3" presStyleLbl="asst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F0F8F-8FEA-4036-B268-22ED0FEF33B2}" type="pres">
      <dgm:prSet presAssocID="{12FEBDFF-B80B-4852-81DA-9D78C21C4016}" presName="rootConnector3" presStyleLbl="asst2" presStyleIdx="1" presStyleCnt="3"/>
      <dgm:spPr/>
    </dgm:pt>
    <dgm:pt modelId="{8F7FA802-A4E8-4061-BADE-0F02D9221944}" type="pres">
      <dgm:prSet presAssocID="{12FEBDFF-B80B-4852-81DA-9D78C21C4016}" presName="hierChild6" presStyleCnt="0"/>
      <dgm:spPr/>
    </dgm:pt>
    <dgm:pt modelId="{407E5564-A1CD-48AE-8532-3268CCD254B7}" type="pres">
      <dgm:prSet presAssocID="{12FEBDFF-B80B-4852-81DA-9D78C21C4016}" presName="hierChild7" presStyleCnt="0"/>
      <dgm:spPr/>
    </dgm:pt>
    <dgm:pt modelId="{A1023A50-D0D9-421B-8099-24ED5FE16704}" type="pres">
      <dgm:prSet presAssocID="{A283E9C4-C66A-4942-8DE5-168B60D2D1D7}" presName="Name64" presStyleLbl="parChTrans1D2" presStyleIdx="2" presStyleCnt="5"/>
      <dgm:spPr/>
    </dgm:pt>
    <dgm:pt modelId="{B1CCBA59-0906-4361-AA6F-0BDE1178700C}" type="pres">
      <dgm:prSet presAssocID="{4EAF5111-CB3C-45E7-9472-A8CCBDB20892}" presName="hierRoot2" presStyleCnt="0">
        <dgm:presLayoutVars>
          <dgm:hierBranch val="init"/>
        </dgm:presLayoutVars>
      </dgm:prSet>
      <dgm:spPr/>
    </dgm:pt>
    <dgm:pt modelId="{AB8475B2-9805-4902-A1B3-C1F258C72E0F}" type="pres">
      <dgm:prSet presAssocID="{4EAF5111-CB3C-45E7-9472-A8CCBDB20892}" presName="rootComposite" presStyleCnt="0"/>
      <dgm:spPr/>
    </dgm:pt>
    <dgm:pt modelId="{A1EE1D70-8C08-4924-B244-D63F5E5564D0}" type="pres">
      <dgm:prSet presAssocID="{4EAF5111-CB3C-45E7-9472-A8CCBDB20892}" presName="rootText" presStyleLbl="node2" presStyleIdx="2" presStyleCnt="3">
        <dgm:presLayoutVars>
          <dgm:chPref val="3"/>
        </dgm:presLayoutVars>
      </dgm:prSet>
      <dgm:spPr/>
    </dgm:pt>
    <dgm:pt modelId="{74A7AD97-8A5B-4BC1-943D-454EB46A2C73}" type="pres">
      <dgm:prSet presAssocID="{4EAF5111-CB3C-45E7-9472-A8CCBDB20892}" presName="rootConnector" presStyleLbl="node2" presStyleIdx="2" presStyleCnt="3"/>
      <dgm:spPr/>
    </dgm:pt>
    <dgm:pt modelId="{FA9F1926-86D2-415A-8735-0EE0B756EEF7}" type="pres">
      <dgm:prSet presAssocID="{4EAF5111-CB3C-45E7-9472-A8CCBDB20892}" presName="hierChild4" presStyleCnt="0"/>
      <dgm:spPr/>
    </dgm:pt>
    <dgm:pt modelId="{E4509F63-0CA0-4311-AC9D-A039AF027A03}" type="pres">
      <dgm:prSet presAssocID="{4EAF5111-CB3C-45E7-9472-A8CCBDB20892}" presName="hierChild5" presStyleCnt="0"/>
      <dgm:spPr/>
    </dgm:pt>
    <dgm:pt modelId="{00485495-6E64-44CA-9AA1-11AA746E07EA}" type="pres">
      <dgm:prSet presAssocID="{BEA92F02-2AD2-4386-88CB-F96F0917AD4C}" presName="Name115" presStyleLbl="parChTrans1D3" presStyleIdx="2" presStyleCnt="3"/>
      <dgm:spPr/>
    </dgm:pt>
    <dgm:pt modelId="{757A4437-8006-4D83-B498-CAD874149AAD}" type="pres">
      <dgm:prSet presAssocID="{AD51B692-B705-410A-8755-B76783823E3D}" presName="hierRoot3" presStyleCnt="0">
        <dgm:presLayoutVars>
          <dgm:hierBranch val="init"/>
        </dgm:presLayoutVars>
      </dgm:prSet>
      <dgm:spPr/>
    </dgm:pt>
    <dgm:pt modelId="{A91143B4-5698-496B-B7B9-4E593D742489}" type="pres">
      <dgm:prSet presAssocID="{AD51B692-B705-410A-8755-B76783823E3D}" presName="rootComposite3" presStyleCnt="0"/>
      <dgm:spPr/>
    </dgm:pt>
    <dgm:pt modelId="{8BAA4A85-8D9D-4F6B-B129-D6745D77183E}" type="pres">
      <dgm:prSet presAssocID="{AD51B692-B705-410A-8755-B76783823E3D}" presName="rootText3" presStyleLbl="asst2" presStyleIdx="2" presStyleCnt="3">
        <dgm:presLayoutVars>
          <dgm:chPref val="3"/>
        </dgm:presLayoutVars>
      </dgm:prSet>
      <dgm:spPr/>
    </dgm:pt>
    <dgm:pt modelId="{FE7CD5F8-5761-467D-9ADA-E711FEC26FB7}" type="pres">
      <dgm:prSet presAssocID="{AD51B692-B705-410A-8755-B76783823E3D}" presName="rootConnector3" presStyleLbl="asst2" presStyleIdx="2" presStyleCnt="3"/>
      <dgm:spPr/>
    </dgm:pt>
    <dgm:pt modelId="{3A52A536-387A-4E63-8658-2A07F210182B}" type="pres">
      <dgm:prSet presAssocID="{AD51B692-B705-410A-8755-B76783823E3D}" presName="hierChild6" presStyleCnt="0"/>
      <dgm:spPr/>
    </dgm:pt>
    <dgm:pt modelId="{81451C0A-A57E-43F3-B6FD-032EEC640818}" type="pres">
      <dgm:prSet presAssocID="{AD51B692-B705-410A-8755-B76783823E3D}" presName="hierChild7" presStyleCnt="0"/>
      <dgm:spPr/>
    </dgm:pt>
    <dgm:pt modelId="{DE62768A-B19C-4B2C-811A-DC61340D325E}" type="pres">
      <dgm:prSet presAssocID="{FF5F41E0-DD2C-474C-9841-CE79AF00A713}" presName="hierChild3" presStyleCnt="0"/>
      <dgm:spPr/>
    </dgm:pt>
    <dgm:pt modelId="{040B7DA4-072A-4989-87DB-F78DAF8B1DDC}" type="pres">
      <dgm:prSet presAssocID="{DDA531FC-9E7D-4104-BA83-2A1FA7E4F647}" presName="Name115" presStyleLbl="parChTrans1D2" presStyleIdx="3" presStyleCnt="5"/>
      <dgm:spPr/>
    </dgm:pt>
    <dgm:pt modelId="{D7FD8B2F-2411-4EF4-B204-AE26759270E6}" type="pres">
      <dgm:prSet presAssocID="{7D46CC0A-FC11-4F45-884C-FF2DD21C8280}" presName="hierRoot3" presStyleCnt="0">
        <dgm:presLayoutVars>
          <dgm:hierBranch val="init"/>
        </dgm:presLayoutVars>
      </dgm:prSet>
      <dgm:spPr/>
    </dgm:pt>
    <dgm:pt modelId="{708A126E-F9E4-407F-A24B-8A3DE02E68E0}" type="pres">
      <dgm:prSet presAssocID="{7D46CC0A-FC11-4F45-884C-FF2DD21C8280}" presName="rootComposite3" presStyleCnt="0"/>
      <dgm:spPr/>
    </dgm:pt>
    <dgm:pt modelId="{756C88EF-0489-4F82-8482-3F0A3F48E108}" type="pres">
      <dgm:prSet presAssocID="{7D46CC0A-FC11-4F45-884C-FF2DD21C8280}" presName="rootText3" presStyleLbl="asst1" presStyleIdx="0" presStyleCnt="2" custScaleX="108528" custScaleY="127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E4B223-90A2-4A62-B93C-00E8C84FCE7F}" type="pres">
      <dgm:prSet presAssocID="{7D46CC0A-FC11-4F45-884C-FF2DD21C8280}" presName="rootConnector3" presStyleLbl="asst1" presStyleIdx="0" presStyleCnt="2"/>
      <dgm:spPr/>
    </dgm:pt>
    <dgm:pt modelId="{0939DEBA-3FC2-4212-93F3-AD9B290A46C1}" type="pres">
      <dgm:prSet presAssocID="{7D46CC0A-FC11-4F45-884C-FF2DD21C8280}" presName="hierChild6" presStyleCnt="0"/>
      <dgm:spPr/>
    </dgm:pt>
    <dgm:pt modelId="{44F51176-5533-46C5-9659-6F9633092AAB}" type="pres">
      <dgm:prSet presAssocID="{7D46CC0A-FC11-4F45-884C-FF2DD21C8280}" presName="hierChild7" presStyleCnt="0"/>
      <dgm:spPr/>
    </dgm:pt>
    <dgm:pt modelId="{778895C0-838D-4800-9400-6C213BBC3B5D}" type="pres">
      <dgm:prSet presAssocID="{9A6C544A-1F4A-4A4B-B172-1A7A43A02D2E}" presName="Name115" presStyleLbl="parChTrans1D2" presStyleIdx="4" presStyleCnt="5"/>
      <dgm:spPr/>
    </dgm:pt>
    <dgm:pt modelId="{8CABCCE3-4A4E-4B00-B791-D92F082F62E3}" type="pres">
      <dgm:prSet presAssocID="{B79DA462-D6BC-4F37-B3F5-B30EA80B26ED}" presName="hierRoot3" presStyleCnt="0">
        <dgm:presLayoutVars>
          <dgm:hierBranch val="init"/>
        </dgm:presLayoutVars>
      </dgm:prSet>
      <dgm:spPr/>
    </dgm:pt>
    <dgm:pt modelId="{E6FD6F61-F619-4FF1-A6EB-7E49672096D9}" type="pres">
      <dgm:prSet presAssocID="{B79DA462-D6BC-4F37-B3F5-B30EA80B26ED}" presName="rootComposite3" presStyleCnt="0"/>
      <dgm:spPr/>
    </dgm:pt>
    <dgm:pt modelId="{74DCAE0F-FD92-4AE8-80E0-E207F27AAC44}" type="pres">
      <dgm:prSet presAssocID="{B79DA462-D6BC-4F37-B3F5-B30EA80B26ED}" presName="rootText3" presStyleLbl="asst1" presStyleIdx="1" presStyleCnt="2" custScaleX="133216" custScaleY="310702" custLinFactX="-52294" custLinFactNeighborX="-100000" custLinFactNeighborY="24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30E89D-8EDA-48C1-86E5-97BBE9181993}" type="pres">
      <dgm:prSet presAssocID="{B79DA462-D6BC-4F37-B3F5-B30EA80B26ED}" presName="rootConnector3" presStyleLbl="asst1" presStyleIdx="1" presStyleCnt="2"/>
      <dgm:spPr/>
    </dgm:pt>
    <dgm:pt modelId="{DEFE73DC-E80B-4655-B3BB-5CDF6AF1098B}" type="pres">
      <dgm:prSet presAssocID="{B79DA462-D6BC-4F37-B3F5-B30EA80B26ED}" presName="hierChild6" presStyleCnt="0"/>
      <dgm:spPr/>
    </dgm:pt>
    <dgm:pt modelId="{F1A4E134-00D5-4096-9820-0F1836532F38}" type="pres">
      <dgm:prSet presAssocID="{B79DA462-D6BC-4F37-B3F5-B30EA80B26ED}" presName="hierChild7" presStyleCnt="0"/>
      <dgm:spPr/>
    </dgm:pt>
  </dgm:ptLst>
  <dgm:cxnLst>
    <dgm:cxn modelId="{C9789BA7-65F4-49FF-9D45-82526988023F}" srcId="{4EAF5111-CB3C-45E7-9472-A8CCBDB20892}" destId="{AD51B692-B705-410A-8755-B76783823E3D}" srcOrd="0" destOrd="0" parTransId="{BEA92F02-2AD2-4386-88CB-F96F0917AD4C}" sibTransId="{E20C4226-0599-4EAB-986D-A81C639B74A3}"/>
    <dgm:cxn modelId="{5C177BC4-6811-4924-8F03-435392694AEE}" type="presOf" srcId="{FF5F41E0-DD2C-474C-9841-CE79AF00A713}" destId="{584F7ED8-CC80-4B25-B73E-0DF6AAB2CD56}" srcOrd="1" destOrd="0" presId="urn:microsoft.com/office/officeart/2009/3/layout/HorizontalOrganizationChart"/>
    <dgm:cxn modelId="{56C20090-722A-4823-858D-8FA098E1CF75}" srcId="{9FDD7A49-A4A1-4C45-B626-1A59B7BDF8CE}" destId="{A0514869-DAE1-45BA-BC17-A1762343BD68}" srcOrd="0" destOrd="0" parTransId="{32550DA9-A873-479C-A78F-9204C286A26A}" sibTransId="{FA5E509B-E6BA-4BF5-8F82-B1C6F48E6C32}"/>
    <dgm:cxn modelId="{641B6B2E-8A07-4071-BFF9-96A68F34265E}" srcId="{FF5F41E0-DD2C-474C-9841-CE79AF00A713}" destId="{4EAF5111-CB3C-45E7-9472-A8CCBDB20892}" srcOrd="3" destOrd="0" parTransId="{A283E9C4-C66A-4942-8DE5-168B60D2D1D7}" sibTransId="{43D02145-6FF3-4A94-B5A2-8696F1276E35}"/>
    <dgm:cxn modelId="{92F63C23-AADA-4A80-A153-74760907ED6E}" type="presOf" srcId="{A0514869-DAE1-45BA-BC17-A1762343BD68}" destId="{0CEA6F19-0B5C-4116-8563-E5B2607E550E}" srcOrd="1" destOrd="0" presId="urn:microsoft.com/office/officeart/2009/3/layout/HorizontalOrganizationChart"/>
    <dgm:cxn modelId="{79A70111-6051-403B-B9DC-66F6FCDAB369}" srcId="{FF5F41E0-DD2C-474C-9841-CE79AF00A713}" destId="{9FDD7A49-A4A1-4C45-B626-1A59B7BDF8CE}" srcOrd="1" destOrd="0" parTransId="{91F029FB-8C14-4804-AB53-BB0193723C62}" sibTransId="{385F98D3-C2CB-4212-B07E-48013A885DFE}"/>
    <dgm:cxn modelId="{A749AB24-D6C7-44F6-B488-2AF7184479D4}" type="presOf" srcId="{53345F12-6E7D-4230-8AB2-F8EB7EE07B6C}" destId="{EF5074BC-A1A8-4819-AD00-0570E490B1D4}" srcOrd="0" destOrd="0" presId="urn:microsoft.com/office/officeart/2009/3/layout/HorizontalOrganizationChart"/>
    <dgm:cxn modelId="{B10F15D5-63F9-4C40-961B-C333EE99E3F8}" type="presOf" srcId="{12FEBDFF-B80B-4852-81DA-9D78C21C4016}" destId="{BD5F0F8F-8FEA-4036-B268-22ED0FEF33B2}" srcOrd="1" destOrd="0" presId="urn:microsoft.com/office/officeart/2009/3/layout/HorizontalOrganizationChart"/>
    <dgm:cxn modelId="{CBC6DD72-16FA-4C5B-BC78-9F3FEC86293B}" type="presOf" srcId="{A0514869-DAE1-45BA-BC17-A1762343BD68}" destId="{D14425AB-BC0B-471D-BC7D-719E2F3C0E2F}" srcOrd="0" destOrd="0" presId="urn:microsoft.com/office/officeart/2009/3/layout/HorizontalOrganizationChart"/>
    <dgm:cxn modelId="{90AAF1C3-D302-40A9-854F-F4BDE7D098CC}" type="presOf" srcId="{C639C3CF-F528-4701-9CFB-F114978D4CAD}" destId="{426093BF-D781-4668-9B7E-14ED39D39127}" srcOrd="0" destOrd="0" presId="urn:microsoft.com/office/officeart/2009/3/layout/HorizontalOrganizationChart"/>
    <dgm:cxn modelId="{8FB45CB2-98F8-4F4C-934B-008A1FC93235}" type="presOf" srcId="{AD51B692-B705-410A-8755-B76783823E3D}" destId="{FE7CD5F8-5761-467D-9ADA-E711FEC26FB7}" srcOrd="1" destOrd="0" presId="urn:microsoft.com/office/officeart/2009/3/layout/HorizontalOrganizationChart"/>
    <dgm:cxn modelId="{2D49D571-1364-4025-96EB-C3B485E753C2}" srcId="{FF5F41E0-DD2C-474C-9841-CE79AF00A713}" destId="{7D46CC0A-FC11-4F45-884C-FF2DD21C8280}" srcOrd="0" destOrd="0" parTransId="{DDA531FC-9E7D-4104-BA83-2A1FA7E4F647}" sibTransId="{861C47C9-5DC6-4360-A04D-05A3CD984E06}"/>
    <dgm:cxn modelId="{786C800D-1C23-43AA-8D99-550C96B829BC}" type="presOf" srcId="{33606F66-CEC3-4A76-BCA2-9B7D33CBEE95}" destId="{BCC21CEE-25A5-4DE1-BB0A-936C738CA8D4}" srcOrd="0" destOrd="0" presId="urn:microsoft.com/office/officeart/2009/3/layout/HorizontalOrganizationChart"/>
    <dgm:cxn modelId="{0BFBFD84-4AE4-472E-BB09-48A2E3D20C7E}" type="presOf" srcId="{7D46CC0A-FC11-4F45-884C-FF2DD21C8280}" destId="{43E4B223-90A2-4A62-B93C-00E8C84FCE7F}" srcOrd="1" destOrd="0" presId="urn:microsoft.com/office/officeart/2009/3/layout/HorizontalOrganizationChart"/>
    <dgm:cxn modelId="{1DFC0E9A-B476-41CB-8812-A608F4A09900}" srcId="{33606F66-CEC3-4A76-BCA2-9B7D33CBEE95}" destId="{FF5F41E0-DD2C-474C-9841-CE79AF00A713}" srcOrd="0" destOrd="0" parTransId="{A97C02C1-CD44-4072-88F6-249FD05E3A5F}" sibTransId="{153DDF49-8B78-4498-9FC9-F0CC90881A70}"/>
    <dgm:cxn modelId="{8F1DCCC8-3BC8-4B0C-B67F-EA5A41249441}" srcId="{C639C3CF-F528-4701-9CFB-F114978D4CAD}" destId="{12FEBDFF-B80B-4852-81DA-9D78C21C4016}" srcOrd="0" destOrd="0" parTransId="{72F8ECCF-EB2E-49CE-BB0E-9429FBD581F1}" sibTransId="{67B56565-0E02-47E1-9EE5-B3856EC264F5}"/>
    <dgm:cxn modelId="{D2F16DD5-D205-4D12-B0A5-9AE45BD2C732}" type="presOf" srcId="{12FEBDFF-B80B-4852-81DA-9D78C21C4016}" destId="{9729F2AF-05E0-4342-8066-A7497DFA0A30}" srcOrd="0" destOrd="0" presId="urn:microsoft.com/office/officeart/2009/3/layout/HorizontalOrganizationChart"/>
    <dgm:cxn modelId="{06948E3E-F496-49DF-99E6-D833F9CA4A35}" type="presOf" srcId="{B79DA462-D6BC-4F37-B3F5-B30EA80B26ED}" destId="{CD30E89D-8EDA-48C1-86E5-97BBE9181993}" srcOrd="1" destOrd="0" presId="urn:microsoft.com/office/officeart/2009/3/layout/HorizontalOrganizationChart"/>
    <dgm:cxn modelId="{FE8EE9CC-2FD3-4E3B-BAC1-A14BBB867A44}" type="presOf" srcId="{4EAF5111-CB3C-45E7-9472-A8CCBDB20892}" destId="{74A7AD97-8A5B-4BC1-943D-454EB46A2C73}" srcOrd="1" destOrd="0" presId="urn:microsoft.com/office/officeart/2009/3/layout/HorizontalOrganizationChart"/>
    <dgm:cxn modelId="{D14E6F62-1BC1-4089-96DC-4208C51E6314}" type="presOf" srcId="{7D46CC0A-FC11-4F45-884C-FF2DD21C8280}" destId="{756C88EF-0489-4F82-8482-3F0A3F48E108}" srcOrd="0" destOrd="0" presId="urn:microsoft.com/office/officeart/2009/3/layout/HorizontalOrganizationChart"/>
    <dgm:cxn modelId="{888124FF-DA00-4731-92A7-EBE910C347BB}" type="presOf" srcId="{72F8ECCF-EB2E-49CE-BB0E-9429FBD581F1}" destId="{D7F02F9E-6F0C-462E-8A87-8F5E3FDF40E8}" srcOrd="0" destOrd="0" presId="urn:microsoft.com/office/officeart/2009/3/layout/HorizontalOrganizationChart"/>
    <dgm:cxn modelId="{05B39AB6-4B8D-42B2-9D62-16B32031634C}" type="presOf" srcId="{DDA531FC-9E7D-4104-BA83-2A1FA7E4F647}" destId="{040B7DA4-072A-4989-87DB-F78DAF8B1DDC}" srcOrd="0" destOrd="0" presId="urn:microsoft.com/office/officeart/2009/3/layout/HorizontalOrganizationChart"/>
    <dgm:cxn modelId="{9A802215-E21A-4204-9A12-7D38A8301C76}" srcId="{FF5F41E0-DD2C-474C-9841-CE79AF00A713}" destId="{C639C3CF-F528-4701-9CFB-F114978D4CAD}" srcOrd="2" destOrd="0" parTransId="{53345F12-6E7D-4230-8AB2-F8EB7EE07B6C}" sibTransId="{AFCCD3F6-3363-499E-80BB-46DFEA763789}"/>
    <dgm:cxn modelId="{140223E2-2B6D-4F36-AFF5-25A68D3AAA52}" type="presOf" srcId="{A283E9C4-C66A-4942-8DE5-168B60D2D1D7}" destId="{A1023A50-D0D9-421B-8099-24ED5FE16704}" srcOrd="0" destOrd="0" presId="urn:microsoft.com/office/officeart/2009/3/layout/HorizontalOrganizationChart"/>
    <dgm:cxn modelId="{26573452-034A-4DC9-BDE6-875E63F3B084}" srcId="{FF5F41E0-DD2C-474C-9841-CE79AF00A713}" destId="{B79DA462-D6BC-4F37-B3F5-B30EA80B26ED}" srcOrd="4" destOrd="0" parTransId="{9A6C544A-1F4A-4A4B-B172-1A7A43A02D2E}" sibTransId="{FB0974AC-79C4-40CC-9605-4615AA7806D3}"/>
    <dgm:cxn modelId="{925661A2-CABD-48C6-8CAB-8B74E690EB37}" type="presOf" srcId="{9A6C544A-1F4A-4A4B-B172-1A7A43A02D2E}" destId="{778895C0-838D-4800-9400-6C213BBC3B5D}" srcOrd="0" destOrd="0" presId="urn:microsoft.com/office/officeart/2009/3/layout/HorizontalOrganizationChart"/>
    <dgm:cxn modelId="{628BA910-9993-4A18-8F2C-0D542FCC035B}" type="presOf" srcId="{AD51B692-B705-410A-8755-B76783823E3D}" destId="{8BAA4A85-8D9D-4F6B-B129-D6745D77183E}" srcOrd="0" destOrd="0" presId="urn:microsoft.com/office/officeart/2009/3/layout/HorizontalOrganizationChart"/>
    <dgm:cxn modelId="{D41267A2-98B1-4B29-A6BD-AB2AA406F63F}" type="presOf" srcId="{32550DA9-A873-479C-A78F-9204C286A26A}" destId="{F9496F86-6713-4D72-ADC1-BE2364E858F7}" srcOrd="0" destOrd="0" presId="urn:microsoft.com/office/officeart/2009/3/layout/HorizontalOrganizationChart"/>
    <dgm:cxn modelId="{F2E9FDBA-74FD-407A-B6FA-C9C8CE6618F1}" type="presOf" srcId="{FF5F41E0-DD2C-474C-9841-CE79AF00A713}" destId="{94370024-41BF-413C-B23C-F89C298D86AA}" srcOrd="0" destOrd="0" presId="urn:microsoft.com/office/officeart/2009/3/layout/HorizontalOrganizationChart"/>
    <dgm:cxn modelId="{C4618F4D-B5B1-4FC5-8DFA-2FDCB262C548}" type="presOf" srcId="{BEA92F02-2AD2-4386-88CB-F96F0917AD4C}" destId="{00485495-6E64-44CA-9AA1-11AA746E07EA}" srcOrd="0" destOrd="0" presId="urn:microsoft.com/office/officeart/2009/3/layout/HorizontalOrganizationChart"/>
    <dgm:cxn modelId="{0043C7EC-1A6D-45D1-985F-94A7AABDF038}" type="presOf" srcId="{9FDD7A49-A4A1-4C45-B626-1A59B7BDF8CE}" destId="{22B547A1-B79C-4AE0-82CC-8F2D48B0545D}" srcOrd="0" destOrd="0" presId="urn:microsoft.com/office/officeart/2009/3/layout/HorizontalOrganizationChart"/>
    <dgm:cxn modelId="{227FC61B-0411-4995-AA1F-7C971622C434}" type="presOf" srcId="{9FDD7A49-A4A1-4C45-B626-1A59B7BDF8CE}" destId="{00E1C238-2B74-43E7-B50D-62A7F1C4D992}" srcOrd="1" destOrd="0" presId="urn:microsoft.com/office/officeart/2009/3/layout/HorizontalOrganizationChart"/>
    <dgm:cxn modelId="{6618C695-286B-44A7-BEF0-57781552585F}" type="presOf" srcId="{4EAF5111-CB3C-45E7-9472-A8CCBDB20892}" destId="{A1EE1D70-8C08-4924-B244-D63F5E5564D0}" srcOrd="0" destOrd="0" presId="urn:microsoft.com/office/officeart/2009/3/layout/HorizontalOrganizationChart"/>
    <dgm:cxn modelId="{09EF7E57-76A4-46F4-A467-787999FB4106}" type="presOf" srcId="{91F029FB-8C14-4804-AB53-BB0193723C62}" destId="{CA2BC3EF-6270-42CE-BE94-71786FD5FA1F}" srcOrd="0" destOrd="0" presId="urn:microsoft.com/office/officeart/2009/3/layout/HorizontalOrganizationChart"/>
    <dgm:cxn modelId="{A26A5A65-8519-4AD4-BD56-DF5CFC9D3B61}" type="presOf" srcId="{C639C3CF-F528-4701-9CFB-F114978D4CAD}" destId="{F6629404-7C4D-4871-92FE-D047EF43EB4D}" srcOrd="1" destOrd="0" presId="urn:microsoft.com/office/officeart/2009/3/layout/HorizontalOrganizationChart"/>
    <dgm:cxn modelId="{C2442843-BD98-4B91-B98B-B43B6C32EA0C}" type="presOf" srcId="{B79DA462-D6BC-4F37-B3F5-B30EA80B26ED}" destId="{74DCAE0F-FD92-4AE8-80E0-E207F27AAC44}" srcOrd="0" destOrd="0" presId="urn:microsoft.com/office/officeart/2009/3/layout/HorizontalOrganizationChart"/>
    <dgm:cxn modelId="{4E910825-4123-4879-8459-E59934875962}" type="presParOf" srcId="{BCC21CEE-25A5-4DE1-BB0A-936C738CA8D4}" destId="{CE584F29-11B5-4A96-B867-60D072584B19}" srcOrd="0" destOrd="0" presId="urn:microsoft.com/office/officeart/2009/3/layout/HorizontalOrganizationChart"/>
    <dgm:cxn modelId="{1AA0ADDA-F52E-4FF4-B650-864BAFCAEA18}" type="presParOf" srcId="{CE584F29-11B5-4A96-B867-60D072584B19}" destId="{84EA832F-6B03-495D-81D8-99AE39CE0E06}" srcOrd="0" destOrd="0" presId="urn:microsoft.com/office/officeart/2009/3/layout/HorizontalOrganizationChart"/>
    <dgm:cxn modelId="{59783EE4-0DD4-4004-A90E-A5DB4AAD771A}" type="presParOf" srcId="{84EA832F-6B03-495D-81D8-99AE39CE0E06}" destId="{94370024-41BF-413C-B23C-F89C298D86AA}" srcOrd="0" destOrd="0" presId="urn:microsoft.com/office/officeart/2009/3/layout/HorizontalOrganizationChart"/>
    <dgm:cxn modelId="{15A5D254-AAA3-45E6-B05A-1C88D9461D8B}" type="presParOf" srcId="{84EA832F-6B03-495D-81D8-99AE39CE0E06}" destId="{584F7ED8-CC80-4B25-B73E-0DF6AAB2CD56}" srcOrd="1" destOrd="0" presId="urn:microsoft.com/office/officeart/2009/3/layout/HorizontalOrganizationChart"/>
    <dgm:cxn modelId="{A0D8DF99-470A-4443-8405-DD6365D9E580}" type="presParOf" srcId="{CE584F29-11B5-4A96-B867-60D072584B19}" destId="{557FAE3E-5766-489B-84A4-5B483C85E56C}" srcOrd="1" destOrd="0" presId="urn:microsoft.com/office/officeart/2009/3/layout/HorizontalOrganizationChart"/>
    <dgm:cxn modelId="{13C8B393-8C4A-4195-A422-0196AF76F70A}" type="presParOf" srcId="{557FAE3E-5766-489B-84A4-5B483C85E56C}" destId="{CA2BC3EF-6270-42CE-BE94-71786FD5FA1F}" srcOrd="0" destOrd="0" presId="urn:microsoft.com/office/officeart/2009/3/layout/HorizontalOrganizationChart"/>
    <dgm:cxn modelId="{560017FA-CF96-4270-AF7F-A51CDD0DE0FB}" type="presParOf" srcId="{557FAE3E-5766-489B-84A4-5B483C85E56C}" destId="{626E00BA-86F0-4B9F-81F5-EDC3737A66D4}" srcOrd="1" destOrd="0" presId="urn:microsoft.com/office/officeart/2009/3/layout/HorizontalOrganizationChart"/>
    <dgm:cxn modelId="{5EABB489-87E9-4727-8E66-037C25C59C55}" type="presParOf" srcId="{626E00BA-86F0-4B9F-81F5-EDC3737A66D4}" destId="{D21D7EFB-2947-4843-B62B-1C526E23127F}" srcOrd="0" destOrd="0" presId="urn:microsoft.com/office/officeart/2009/3/layout/HorizontalOrganizationChart"/>
    <dgm:cxn modelId="{8024FE61-C853-439A-B6A0-90FD04C7FE8A}" type="presParOf" srcId="{D21D7EFB-2947-4843-B62B-1C526E23127F}" destId="{22B547A1-B79C-4AE0-82CC-8F2D48B0545D}" srcOrd="0" destOrd="0" presId="urn:microsoft.com/office/officeart/2009/3/layout/HorizontalOrganizationChart"/>
    <dgm:cxn modelId="{4C0327DE-8D41-4D3A-8062-128E41C79F48}" type="presParOf" srcId="{D21D7EFB-2947-4843-B62B-1C526E23127F}" destId="{00E1C238-2B74-43E7-B50D-62A7F1C4D992}" srcOrd="1" destOrd="0" presId="urn:microsoft.com/office/officeart/2009/3/layout/HorizontalOrganizationChart"/>
    <dgm:cxn modelId="{AA23256C-5022-4C5A-99CC-EDFFCC69A564}" type="presParOf" srcId="{626E00BA-86F0-4B9F-81F5-EDC3737A66D4}" destId="{D674769B-3697-4AB8-8210-C0C1A7EA2B35}" srcOrd="1" destOrd="0" presId="urn:microsoft.com/office/officeart/2009/3/layout/HorizontalOrganizationChart"/>
    <dgm:cxn modelId="{6E17F1EF-1C45-4D17-A97A-D6CFFB0D373E}" type="presParOf" srcId="{626E00BA-86F0-4B9F-81F5-EDC3737A66D4}" destId="{8D3D4C86-3D48-4B16-8B03-9E6908284667}" srcOrd="2" destOrd="0" presId="urn:microsoft.com/office/officeart/2009/3/layout/HorizontalOrganizationChart"/>
    <dgm:cxn modelId="{F0FE0056-20D0-435B-BF95-675877D7331F}" type="presParOf" srcId="{8D3D4C86-3D48-4B16-8B03-9E6908284667}" destId="{F9496F86-6713-4D72-ADC1-BE2364E858F7}" srcOrd="0" destOrd="0" presId="urn:microsoft.com/office/officeart/2009/3/layout/HorizontalOrganizationChart"/>
    <dgm:cxn modelId="{13DA22FA-CE6D-4AC0-890E-D56B4E947A0A}" type="presParOf" srcId="{8D3D4C86-3D48-4B16-8B03-9E6908284667}" destId="{9F81D595-24D7-4796-8F11-9A22269C6C39}" srcOrd="1" destOrd="0" presId="urn:microsoft.com/office/officeart/2009/3/layout/HorizontalOrganizationChart"/>
    <dgm:cxn modelId="{61E6D86F-D390-44AD-AFA4-B3AA90D77439}" type="presParOf" srcId="{9F81D595-24D7-4796-8F11-9A22269C6C39}" destId="{217413ED-9806-4E7A-AAFF-4AA967C45D08}" srcOrd="0" destOrd="0" presId="urn:microsoft.com/office/officeart/2009/3/layout/HorizontalOrganizationChart"/>
    <dgm:cxn modelId="{77AB9C9B-4DB9-4029-82A2-8022166FE8D5}" type="presParOf" srcId="{217413ED-9806-4E7A-AAFF-4AA967C45D08}" destId="{D14425AB-BC0B-471D-BC7D-719E2F3C0E2F}" srcOrd="0" destOrd="0" presId="urn:microsoft.com/office/officeart/2009/3/layout/HorizontalOrganizationChart"/>
    <dgm:cxn modelId="{05D316FF-E4A9-4846-BF7F-42420AC3021C}" type="presParOf" srcId="{217413ED-9806-4E7A-AAFF-4AA967C45D08}" destId="{0CEA6F19-0B5C-4116-8563-E5B2607E550E}" srcOrd="1" destOrd="0" presId="urn:microsoft.com/office/officeart/2009/3/layout/HorizontalOrganizationChart"/>
    <dgm:cxn modelId="{F67B05C4-ED7F-44C4-8080-5C450904A46B}" type="presParOf" srcId="{9F81D595-24D7-4796-8F11-9A22269C6C39}" destId="{47F1B41B-4FD3-4ECD-B10D-E96BA579CF06}" srcOrd="1" destOrd="0" presId="urn:microsoft.com/office/officeart/2009/3/layout/HorizontalOrganizationChart"/>
    <dgm:cxn modelId="{5EA33227-E460-41C3-93C8-F0E27A7C4CA4}" type="presParOf" srcId="{9F81D595-24D7-4796-8F11-9A22269C6C39}" destId="{A6056629-8405-4ABC-A2C1-B12A0DAD9FCD}" srcOrd="2" destOrd="0" presId="urn:microsoft.com/office/officeart/2009/3/layout/HorizontalOrganizationChart"/>
    <dgm:cxn modelId="{2AD70278-826C-4C7C-BC87-95B6DD81F07E}" type="presParOf" srcId="{557FAE3E-5766-489B-84A4-5B483C85E56C}" destId="{EF5074BC-A1A8-4819-AD00-0570E490B1D4}" srcOrd="2" destOrd="0" presId="urn:microsoft.com/office/officeart/2009/3/layout/HorizontalOrganizationChart"/>
    <dgm:cxn modelId="{42FB5F10-9693-452A-9B85-4A78F79BDD16}" type="presParOf" srcId="{557FAE3E-5766-489B-84A4-5B483C85E56C}" destId="{3C927775-9233-4AAE-A51E-84AE99E64429}" srcOrd="3" destOrd="0" presId="urn:microsoft.com/office/officeart/2009/3/layout/HorizontalOrganizationChart"/>
    <dgm:cxn modelId="{8B7CFB50-4FEF-4EEA-8060-8C88BF2E9441}" type="presParOf" srcId="{3C927775-9233-4AAE-A51E-84AE99E64429}" destId="{12E75095-2B6D-496B-91FB-5411548EB1F9}" srcOrd="0" destOrd="0" presId="urn:microsoft.com/office/officeart/2009/3/layout/HorizontalOrganizationChart"/>
    <dgm:cxn modelId="{A89A7AF1-FE4D-484A-917B-9DD898138C30}" type="presParOf" srcId="{12E75095-2B6D-496B-91FB-5411548EB1F9}" destId="{426093BF-D781-4668-9B7E-14ED39D39127}" srcOrd="0" destOrd="0" presId="urn:microsoft.com/office/officeart/2009/3/layout/HorizontalOrganizationChart"/>
    <dgm:cxn modelId="{3D3B7C94-5000-40E3-B7F1-E24EAA6A4E41}" type="presParOf" srcId="{12E75095-2B6D-496B-91FB-5411548EB1F9}" destId="{F6629404-7C4D-4871-92FE-D047EF43EB4D}" srcOrd="1" destOrd="0" presId="urn:microsoft.com/office/officeart/2009/3/layout/HorizontalOrganizationChart"/>
    <dgm:cxn modelId="{7F9EC7C3-A685-4E4C-B5C1-353823B11ED6}" type="presParOf" srcId="{3C927775-9233-4AAE-A51E-84AE99E64429}" destId="{148DD1CB-00A8-4831-B735-9070951F5F33}" srcOrd="1" destOrd="0" presId="urn:microsoft.com/office/officeart/2009/3/layout/HorizontalOrganizationChart"/>
    <dgm:cxn modelId="{DF5DB0D8-F455-467B-9569-C8EB444984A5}" type="presParOf" srcId="{3C927775-9233-4AAE-A51E-84AE99E64429}" destId="{C5C4432B-F054-4E4E-8F11-EE12BBDF7512}" srcOrd="2" destOrd="0" presId="urn:microsoft.com/office/officeart/2009/3/layout/HorizontalOrganizationChart"/>
    <dgm:cxn modelId="{3BA0C916-267E-4733-A48E-E8AC48092C7A}" type="presParOf" srcId="{C5C4432B-F054-4E4E-8F11-EE12BBDF7512}" destId="{D7F02F9E-6F0C-462E-8A87-8F5E3FDF40E8}" srcOrd="0" destOrd="0" presId="urn:microsoft.com/office/officeart/2009/3/layout/HorizontalOrganizationChart"/>
    <dgm:cxn modelId="{BB298095-667E-41E4-A1A2-617704D62944}" type="presParOf" srcId="{C5C4432B-F054-4E4E-8F11-EE12BBDF7512}" destId="{09EC15D9-4AC7-403C-B636-7518A18AA177}" srcOrd="1" destOrd="0" presId="urn:microsoft.com/office/officeart/2009/3/layout/HorizontalOrganizationChart"/>
    <dgm:cxn modelId="{33D5F5EE-3C12-4026-ABD3-35CBBB218010}" type="presParOf" srcId="{09EC15D9-4AC7-403C-B636-7518A18AA177}" destId="{F9E3043D-3938-4785-9E14-24034F49BB62}" srcOrd="0" destOrd="0" presId="urn:microsoft.com/office/officeart/2009/3/layout/HorizontalOrganizationChart"/>
    <dgm:cxn modelId="{4628CEAC-8CF5-4B88-86FC-958BD48FDAA4}" type="presParOf" srcId="{F9E3043D-3938-4785-9E14-24034F49BB62}" destId="{9729F2AF-05E0-4342-8066-A7497DFA0A30}" srcOrd="0" destOrd="0" presId="urn:microsoft.com/office/officeart/2009/3/layout/HorizontalOrganizationChart"/>
    <dgm:cxn modelId="{75401DEA-E403-4AC4-9D18-11C4612A9F43}" type="presParOf" srcId="{F9E3043D-3938-4785-9E14-24034F49BB62}" destId="{BD5F0F8F-8FEA-4036-B268-22ED0FEF33B2}" srcOrd="1" destOrd="0" presId="urn:microsoft.com/office/officeart/2009/3/layout/HorizontalOrganizationChart"/>
    <dgm:cxn modelId="{6594599A-A306-4437-9514-ED3AF4C81FF2}" type="presParOf" srcId="{09EC15D9-4AC7-403C-B636-7518A18AA177}" destId="{8F7FA802-A4E8-4061-BADE-0F02D9221944}" srcOrd="1" destOrd="0" presId="urn:microsoft.com/office/officeart/2009/3/layout/HorizontalOrganizationChart"/>
    <dgm:cxn modelId="{C8CFDB7F-AB50-4860-8380-B5BA17A95802}" type="presParOf" srcId="{09EC15D9-4AC7-403C-B636-7518A18AA177}" destId="{407E5564-A1CD-48AE-8532-3268CCD254B7}" srcOrd="2" destOrd="0" presId="urn:microsoft.com/office/officeart/2009/3/layout/HorizontalOrganizationChart"/>
    <dgm:cxn modelId="{920C17D5-4043-48AB-A4EA-C70FB1E4CB26}" type="presParOf" srcId="{557FAE3E-5766-489B-84A4-5B483C85E56C}" destId="{A1023A50-D0D9-421B-8099-24ED5FE16704}" srcOrd="4" destOrd="0" presId="urn:microsoft.com/office/officeart/2009/3/layout/HorizontalOrganizationChart"/>
    <dgm:cxn modelId="{8FD8C033-F0EB-43DD-995D-7C640DDE49F8}" type="presParOf" srcId="{557FAE3E-5766-489B-84A4-5B483C85E56C}" destId="{B1CCBA59-0906-4361-AA6F-0BDE1178700C}" srcOrd="5" destOrd="0" presId="urn:microsoft.com/office/officeart/2009/3/layout/HorizontalOrganizationChart"/>
    <dgm:cxn modelId="{87D4C29C-8EB5-4004-8FE4-88CF0724928B}" type="presParOf" srcId="{B1CCBA59-0906-4361-AA6F-0BDE1178700C}" destId="{AB8475B2-9805-4902-A1B3-C1F258C72E0F}" srcOrd="0" destOrd="0" presId="urn:microsoft.com/office/officeart/2009/3/layout/HorizontalOrganizationChart"/>
    <dgm:cxn modelId="{7EBDAE46-482D-49DF-A064-350A17CEE10B}" type="presParOf" srcId="{AB8475B2-9805-4902-A1B3-C1F258C72E0F}" destId="{A1EE1D70-8C08-4924-B244-D63F5E5564D0}" srcOrd="0" destOrd="0" presId="urn:microsoft.com/office/officeart/2009/3/layout/HorizontalOrganizationChart"/>
    <dgm:cxn modelId="{325866D7-5C5D-4CE0-AA79-26C37B18F7F5}" type="presParOf" srcId="{AB8475B2-9805-4902-A1B3-C1F258C72E0F}" destId="{74A7AD97-8A5B-4BC1-943D-454EB46A2C73}" srcOrd="1" destOrd="0" presId="urn:microsoft.com/office/officeart/2009/3/layout/HorizontalOrganizationChart"/>
    <dgm:cxn modelId="{66109A6B-F328-4E3E-AB95-6EBB73C80BC8}" type="presParOf" srcId="{B1CCBA59-0906-4361-AA6F-0BDE1178700C}" destId="{FA9F1926-86D2-415A-8735-0EE0B756EEF7}" srcOrd="1" destOrd="0" presId="urn:microsoft.com/office/officeart/2009/3/layout/HorizontalOrganizationChart"/>
    <dgm:cxn modelId="{1FD304FA-3B8E-43E4-BC2A-4AE349185965}" type="presParOf" srcId="{B1CCBA59-0906-4361-AA6F-0BDE1178700C}" destId="{E4509F63-0CA0-4311-AC9D-A039AF027A03}" srcOrd="2" destOrd="0" presId="urn:microsoft.com/office/officeart/2009/3/layout/HorizontalOrganizationChart"/>
    <dgm:cxn modelId="{F0198874-C112-47FE-9A67-BCAC3DC3AC47}" type="presParOf" srcId="{E4509F63-0CA0-4311-AC9D-A039AF027A03}" destId="{00485495-6E64-44CA-9AA1-11AA746E07EA}" srcOrd="0" destOrd="0" presId="urn:microsoft.com/office/officeart/2009/3/layout/HorizontalOrganizationChart"/>
    <dgm:cxn modelId="{56D57084-B7A4-4F19-9DA3-1FCF0AA797E4}" type="presParOf" srcId="{E4509F63-0CA0-4311-AC9D-A039AF027A03}" destId="{757A4437-8006-4D83-B498-CAD874149AAD}" srcOrd="1" destOrd="0" presId="urn:microsoft.com/office/officeart/2009/3/layout/HorizontalOrganizationChart"/>
    <dgm:cxn modelId="{56B84345-A82C-47C0-9C96-BE97B02D812D}" type="presParOf" srcId="{757A4437-8006-4D83-B498-CAD874149AAD}" destId="{A91143B4-5698-496B-B7B9-4E593D742489}" srcOrd="0" destOrd="0" presId="urn:microsoft.com/office/officeart/2009/3/layout/HorizontalOrganizationChart"/>
    <dgm:cxn modelId="{F0BDFA0D-0F52-4867-ACBB-090B52645242}" type="presParOf" srcId="{A91143B4-5698-496B-B7B9-4E593D742489}" destId="{8BAA4A85-8D9D-4F6B-B129-D6745D77183E}" srcOrd="0" destOrd="0" presId="urn:microsoft.com/office/officeart/2009/3/layout/HorizontalOrganizationChart"/>
    <dgm:cxn modelId="{A7DE43FC-E66B-45C0-99AE-74F811620ED1}" type="presParOf" srcId="{A91143B4-5698-496B-B7B9-4E593D742489}" destId="{FE7CD5F8-5761-467D-9ADA-E711FEC26FB7}" srcOrd="1" destOrd="0" presId="urn:microsoft.com/office/officeart/2009/3/layout/HorizontalOrganizationChart"/>
    <dgm:cxn modelId="{3D8F44CB-A01E-4E2C-91FB-264DA6279B58}" type="presParOf" srcId="{757A4437-8006-4D83-B498-CAD874149AAD}" destId="{3A52A536-387A-4E63-8658-2A07F210182B}" srcOrd="1" destOrd="0" presId="urn:microsoft.com/office/officeart/2009/3/layout/HorizontalOrganizationChart"/>
    <dgm:cxn modelId="{651BA362-B35C-47F9-A24F-FDEF9AF3F845}" type="presParOf" srcId="{757A4437-8006-4D83-B498-CAD874149AAD}" destId="{81451C0A-A57E-43F3-B6FD-032EEC640818}" srcOrd="2" destOrd="0" presId="urn:microsoft.com/office/officeart/2009/3/layout/HorizontalOrganizationChart"/>
    <dgm:cxn modelId="{3F408A21-342E-438E-B8B2-0A7D535EA473}" type="presParOf" srcId="{CE584F29-11B5-4A96-B867-60D072584B19}" destId="{DE62768A-B19C-4B2C-811A-DC61340D325E}" srcOrd="2" destOrd="0" presId="urn:microsoft.com/office/officeart/2009/3/layout/HorizontalOrganizationChart"/>
    <dgm:cxn modelId="{6F1FBBB0-0E03-4C05-84A7-D2AE8E58A70F}" type="presParOf" srcId="{DE62768A-B19C-4B2C-811A-DC61340D325E}" destId="{040B7DA4-072A-4989-87DB-F78DAF8B1DDC}" srcOrd="0" destOrd="0" presId="urn:microsoft.com/office/officeart/2009/3/layout/HorizontalOrganizationChart"/>
    <dgm:cxn modelId="{93B180B0-51F2-48F0-9346-A0DCC673D1BF}" type="presParOf" srcId="{DE62768A-B19C-4B2C-811A-DC61340D325E}" destId="{D7FD8B2F-2411-4EF4-B204-AE26759270E6}" srcOrd="1" destOrd="0" presId="urn:microsoft.com/office/officeart/2009/3/layout/HorizontalOrganizationChart"/>
    <dgm:cxn modelId="{42EA39AD-C5B7-42A8-A236-BE043D325FA0}" type="presParOf" srcId="{D7FD8B2F-2411-4EF4-B204-AE26759270E6}" destId="{708A126E-F9E4-407F-A24B-8A3DE02E68E0}" srcOrd="0" destOrd="0" presId="urn:microsoft.com/office/officeart/2009/3/layout/HorizontalOrganizationChart"/>
    <dgm:cxn modelId="{6333D664-67E0-491E-9569-CE4C341B6D41}" type="presParOf" srcId="{708A126E-F9E4-407F-A24B-8A3DE02E68E0}" destId="{756C88EF-0489-4F82-8482-3F0A3F48E108}" srcOrd="0" destOrd="0" presId="urn:microsoft.com/office/officeart/2009/3/layout/HorizontalOrganizationChart"/>
    <dgm:cxn modelId="{3725CB42-D962-4514-98D0-01693006244A}" type="presParOf" srcId="{708A126E-F9E4-407F-A24B-8A3DE02E68E0}" destId="{43E4B223-90A2-4A62-B93C-00E8C84FCE7F}" srcOrd="1" destOrd="0" presId="urn:microsoft.com/office/officeart/2009/3/layout/HorizontalOrganizationChart"/>
    <dgm:cxn modelId="{8D698B58-EFFD-4510-8E99-FD3B88D39D64}" type="presParOf" srcId="{D7FD8B2F-2411-4EF4-B204-AE26759270E6}" destId="{0939DEBA-3FC2-4212-93F3-AD9B290A46C1}" srcOrd="1" destOrd="0" presId="urn:microsoft.com/office/officeart/2009/3/layout/HorizontalOrganizationChart"/>
    <dgm:cxn modelId="{13DE03A6-533E-4923-86AE-6E0FB8CB42A1}" type="presParOf" srcId="{D7FD8B2F-2411-4EF4-B204-AE26759270E6}" destId="{44F51176-5533-46C5-9659-6F9633092AAB}" srcOrd="2" destOrd="0" presId="urn:microsoft.com/office/officeart/2009/3/layout/HorizontalOrganizationChart"/>
    <dgm:cxn modelId="{523D072C-DA1D-43D7-9641-860C5A55598A}" type="presParOf" srcId="{DE62768A-B19C-4B2C-811A-DC61340D325E}" destId="{778895C0-838D-4800-9400-6C213BBC3B5D}" srcOrd="2" destOrd="0" presId="urn:microsoft.com/office/officeart/2009/3/layout/HorizontalOrganizationChart"/>
    <dgm:cxn modelId="{C4098B42-2762-4D7A-A12D-698E54E912E5}" type="presParOf" srcId="{DE62768A-B19C-4B2C-811A-DC61340D325E}" destId="{8CABCCE3-4A4E-4B00-B791-D92F082F62E3}" srcOrd="3" destOrd="0" presId="urn:microsoft.com/office/officeart/2009/3/layout/HorizontalOrganizationChart"/>
    <dgm:cxn modelId="{A05E75C3-EC09-4888-A9E2-8E9D8F9AD047}" type="presParOf" srcId="{8CABCCE3-4A4E-4B00-B791-D92F082F62E3}" destId="{E6FD6F61-F619-4FF1-A6EB-7E49672096D9}" srcOrd="0" destOrd="0" presId="urn:microsoft.com/office/officeart/2009/3/layout/HorizontalOrganizationChart"/>
    <dgm:cxn modelId="{D03E82F5-D18D-4CB4-9B91-6F5716B272D3}" type="presParOf" srcId="{E6FD6F61-F619-4FF1-A6EB-7E49672096D9}" destId="{74DCAE0F-FD92-4AE8-80E0-E207F27AAC44}" srcOrd="0" destOrd="0" presId="urn:microsoft.com/office/officeart/2009/3/layout/HorizontalOrganizationChart"/>
    <dgm:cxn modelId="{990FFFC5-0589-4169-B655-9175B578A68B}" type="presParOf" srcId="{E6FD6F61-F619-4FF1-A6EB-7E49672096D9}" destId="{CD30E89D-8EDA-48C1-86E5-97BBE9181993}" srcOrd="1" destOrd="0" presId="urn:microsoft.com/office/officeart/2009/3/layout/HorizontalOrganizationChart"/>
    <dgm:cxn modelId="{5BEF19CC-3EF7-405D-B414-2300EC29A9D6}" type="presParOf" srcId="{8CABCCE3-4A4E-4B00-B791-D92F082F62E3}" destId="{DEFE73DC-E80B-4655-B3BB-5CDF6AF1098B}" srcOrd="1" destOrd="0" presId="urn:microsoft.com/office/officeart/2009/3/layout/HorizontalOrganizationChart"/>
    <dgm:cxn modelId="{9A677AE5-9074-42F6-9957-9C28A1BFA546}" type="presParOf" srcId="{8CABCCE3-4A4E-4B00-B791-D92F082F62E3}" destId="{F1A4E134-00D5-4096-9820-0F1836532F38}" srcOrd="2" destOrd="0" presId="urn:microsoft.com/office/officeart/2009/3/layout/HorizontalOrganizationChar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606F66-CEC3-4A76-BCA2-9B7D33CBEE95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FF5F41E0-DD2C-474C-9841-CE79AF00A71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БД  «Публикации РГПУ»</a:t>
          </a:r>
          <a:b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https://lib.herzen.spb.ru/m/catalog</a:t>
          </a:r>
          <a:endParaRPr lang="ru-RU" sz="10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C02C1-CD44-4072-88F6-249FD05E3A5F}" type="parTrans" cxnId="{1DFC0E9A-B476-41CB-8812-A608F4A09900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DDF49-8B78-4498-9FC9-F0CC90881A70}" type="sibTrans" cxnId="{1DFC0E9A-B476-41CB-8812-A608F4A09900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6CC0A-FC11-4F45-884C-FF2DD21C8280}" type="asst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Атлас университета</a:t>
          </a:r>
          <a:b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05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https://atlas.herzen.spb.ru/</a:t>
          </a:r>
          <a:endParaRPr lang="ru-RU" sz="105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531FC-9E7D-4104-BA83-2A1FA7E4F647}" type="parTrans" cxnId="{2D49D571-1364-4025-96EB-C3B485E753C2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C47C9-5DC6-4360-A04D-05A3CD984E06}" type="sibTrans" cxnId="{2D49D571-1364-4025-96EB-C3B485E753C2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D7A49-A4A1-4C45-B626-1A59B7BDF8CE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Галина Ивановна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029FB-8C14-4804-AB53-BB0193723C62}" type="parTrans" cxnId="{79A70111-6051-403B-B9DC-66F6FCDAB369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F98D3-C2CB-4212-B07E-48013A885DFE}" type="sibTrans" cxnId="{79A70111-6051-403B-B9DC-66F6FCDAB369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9C3CF-F528-4701-9CFB-F114978D4CAD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Ольга Александровна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45F12-6E7D-4230-8AB2-F8EB7EE07B6C}" type="parTrans" cxnId="{9A802215-E21A-4204-9A12-7D38A8301C76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CD3F6-3363-499E-80BB-46DFEA763789}" type="sibTrans" cxnId="{9A802215-E21A-4204-9A12-7D38A8301C76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F5111-CB3C-45E7-9472-A8CCBDB2089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Савинова Людмила Юрьевна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3E9C4-C66A-4942-8DE5-168B60D2D1D7}" type="parTrans" cxnId="{641B6B2E-8A07-4071-BFF9-96A68F34265E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02145-6FF3-4A94-B5A2-8696F1276E35}" type="sibTrans" cxnId="{641B6B2E-8A07-4071-BFF9-96A68F34265E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14869-DAE1-45BA-BC17-A1762343BD68}" type="asst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50DA9-A873-479C-A78F-9204C286A26A}" type="parTrans" cxnId="{56C20090-722A-4823-858D-8FA098E1CF75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E509B-E6BA-4BF5-8F82-B1C6F48E6C32}" type="sibTrans" cxnId="{56C20090-722A-4823-858D-8FA098E1CF75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EBDFF-B80B-4852-81DA-9D78C21C4016}" type="asst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8ECCF-EB2E-49CE-BB0E-9429FBD581F1}" type="parTrans" cxnId="{8F1DCCC8-3BC8-4B0C-B67F-EA5A41249441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56565-0E02-47E1-9EE5-B3856EC264F5}" type="sibTrans" cxnId="{8F1DCCC8-3BC8-4B0C-B67F-EA5A41249441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1B692-B705-410A-8755-B76783823E3D}" type="asst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92F02-2AD2-4386-88CB-F96F0917AD4C}" type="parTrans" cxnId="{C9789BA7-65F4-49FF-9D45-82526988023F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C4226-0599-4EAB-986D-A81C639B74A3}" type="sibTrans" cxnId="{C9789BA7-65F4-49FF-9D45-82526988023F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DA462-D6BC-4F37-B3F5-B30EA80B26ED}" type="asst">
      <dgm:prSet custT="1"/>
      <dgm:spPr/>
      <dgm:t>
        <a:bodyPr/>
        <a:lstStyle/>
        <a:p>
          <a:pPr algn="l"/>
          <a:r>
            <a:rPr lang="ru-RU" sz="105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Константин Дмитриевич Ушинский и современное начальное образование / </a:t>
          </a:r>
          <a:r>
            <a:rPr lang="ru-RU" sz="105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05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И., </a:t>
          </a:r>
          <a:r>
            <a:rPr lang="ru-RU" sz="105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05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О. А., Савинова Л. Ю. // Начальная школа. - 2023. - N 9. – С. 36-38.</a:t>
          </a:r>
          <a:endParaRPr lang="ru-RU" sz="105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C544A-1F4A-4A4B-B172-1A7A43A02D2E}" type="parTrans" cxnId="{26573452-034A-4DC9-BDE6-875E63F3B084}">
      <dgm:prSet/>
      <dgm:spPr/>
      <dgm:t>
        <a:bodyPr/>
        <a:lstStyle/>
        <a:p>
          <a:endParaRPr lang="ru-RU" sz="1200"/>
        </a:p>
      </dgm:t>
    </dgm:pt>
    <dgm:pt modelId="{FB0974AC-79C4-40CC-9605-4615AA7806D3}" type="sibTrans" cxnId="{26573452-034A-4DC9-BDE6-875E63F3B084}">
      <dgm:prSet/>
      <dgm:spPr/>
      <dgm:t>
        <a:bodyPr/>
        <a:lstStyle/>
        <a:p>
          <a:endParaRPr lang="ru-RU" sz="1200"/>
        </a:p>
      </dgm:t>
    </dgm:pt>
    <dgm:pt modelId="{D2B3FC5B-A3EF-4994-90EB-0D5F0D6382F6}" type="asst">
      <dgm:prSet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Выбрать из трех упоминаний как одну уникальную публикацию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BCF96-2A10-4516-976E-DDFA308DAB25}" type="parTrans" cxnId="{8582117D-E641-48C3-9EB3-46D5C1CC999E}">
      <dgm:prSet/>
      <dgm:spPr/>
      <dgm:t>
        <a:bodyPr/>
        <a:lstStyle/>
        <a:p>
          <a:endParaRPr lang="ru-RU" sz="1200"/>
        </a:p>
      </dgm:t>
    </dgm:pt>
    <dgm:pt modelId="{D45073A0-16FC-4489-9D2F-30D3A8C8DC25}" type="sibTrans" cxnId="{8582117D-E641-48C3-9EB3-46D5C1CC999E}">
      <dgm:prSet/>
      <dgm:spPr/>
      <dgm:t>
        <a:bodyPr/>
        <a:lstStyle/>
        <a:p>
          <a:endParaRPr lang="ru-RU" sz="1200"/>
        </a:p>
      </dgm:t>
    </dgm:pt>
    <dgm:pt modelId="{DDA127E8-A126-4962-8AE5-89970AA2B62D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Выбрать одну исходную уникальную публикацию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05585-F1D1-4225-B258-06C88298BF80}" type="parTrans" cxnId="{B0CB581E-7DBE-4282-80C1-DA5145944EFD}">
      <dgm:prSet/>
      <dgm:spPr/>
      <dgm:t>
        <a:bodyPr/>
        <a:lstStyle/>
        <a:p>
          <a:endParaRPr lang="ru-RU"/>
        </a:p>
      </dgm:t>
    </dgm:pt>
    <dgm:pt modelId="{0A6E3554-A6BF-4C92-86CC-B60B9999854C}" type="sibTrans" cxnId="{B0CB581E-7DBE-4282-80C1-DA5145944EFD}">
      <dgm:prSet/>
      <dgm:spPr/>
      <dgm:t>
        <a:bodyPr/>
        <a:lstStyle/>
        <a:p>
          <a:endParaRPr lang="ru-RU"/>
        </a:p>
      </dgm:t>
    </dgm:pt>
    <dgm:pt modelId="{BCC21CEE-25A5-4DE1-BB0A-936C738CA8D4}" type="pres">
      <dgm:prSet presAssocID="{33606F66-CEC3-4A76-BCA2-9B7D33CBEE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584F29-11B5-4A96-B867-60D072584B19}" type="pres">
      <dgm:prSet presAssocID="{FF5F41E0-DD2C-474C-9841-CE79AF00A713}" presName="hierRoot1" presStyleCnt="0">
        <dgm:presLayoutVars>
          <dgm:hierBranch val="init"/>
        </dgm:presLayoutVars>
      </dgm:prSet>
      <dgm:spPr/>
    </dgm:pt>
    <dgm:pt modelId="{84EA832F-6B03-495D-81D8-99AE39CE0E06}" type="pres">
      <dgm:prSet presAssocID="{FF5F41E0-DD2C-474C-9841-CE79AF00A713}" presName="rootComposite1" presStyleCnt="0"/>
      <dgm:spPr/>
    </dgm:pt>
    <dgm:pt modelId="{94370024-41BF-413C-B23C-F89C298D86AA}" type="pres">
      <dgm:prSet presAssocID="{FF5F41E0-DD2C-474C-9841-CE79AF00A713}" presName="rootText1" presStyleLbl="node0" presStyleIdx="0" presStyleCnt="1" custScaleX="132145" custScaleY="185381" custLinFactNeighborX="-2688" custLinFactNeighborY="-96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F7ED8-CC80-4B25-B73E-0DF6AAB2CD56}" type="pres">
      <dgm:prSet presAssocID="{FF5F41E0-DD2C-474C-9841-CE79AF00A713}" presName="rootConnector1" presStyleLbl="node1" presStyleIdx="0" presStyleCnt="0"/>
      <dgm:spPr/>
    </dgm:pt>
    <dgm:pt modelId="{557FAE3E-5766-489B-84A4-5B483C85E56C}" type="pres">
      <dgm:prSet presAssocID="{FF5F41E0-DD2C-474C-9841-CE79AF00A713}" presName="hierChild2" presStyleCnt="0"/>
      <dgm:spPr/>
    </dgm:pt>
    <dgm:pt modelId="{CA2BC3EF-6270-42CE-BE94-71786FD5FA1F}" type="pres">
      <dgm:prSet presAssocID="{91F029FB-8C14-4804-AB53-BB0193723C62}" presName="Name64" presStyleLbl="parChTrans1D2" presStyleIdx="0" presStyleCnt="5"/>
      <dgm:spPr/>
    </dgm:pt>
    <dgm:pt modelId="{626E00BA-86F0-4B9F-81F5-EDC3737A66D4}" type="pres">
      <dgm:prSet presAssocID="{9FDD7A49-A4A1-4C45-B626-1A59B7BDF8CE}" presName="hierRoot2" presStyleCnt="0">
        <dgm:presLayoutVars>
          <dgm:hierBranch val="init"/>
        </dgm:presLayoutVars>
      </dgm:prSet>
      <dgm:spPr/>
    </dgm:pt>
    <dgm:pt modelId="{D21D7EFB-2947-4843-B62B-1C526E23127F}" type="pres">
      <dgm:prSet presAssocID="{9FDD7A49-A4A1-4C45-B626-1A59B7BDF8CE}" presName="rootComposite" presStyleCnt="0"/>
      <dgm:spPr/>
    </dgm:pt>
    <dgm:pt modelId="{22B547A1-B79C-4AE0-82CC-8F2D48B0545D}" type="pres">
      <dgm:prSet presAssocID="{9FDD7A49-A4A1-4C45-B626-1A59B7BDF8C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1C238-2B74-43E7-B50D-62A7F1C4D992}" type="pres">
      <dgm:prSet presAssocID="{9FDD7A49-A4A1-4C45-B626-1A59B7BDF8CE}" presName="rootConnector" presStyleLbl="node2" presStyleIdx="0" presStyleCnt="3"/>
      <dgm:spPr/>
    </dgm:pt>
    <dgm:pt modelId="{D674769B-3697-4AB8-8210-C0C1A7EA2B35}" type="pres">
      <dgm:prSet presAssocID="{9FDD7A49-A4A1-4C45-B626-1A59B7BDF8CE}" presName="hierChild4" presStyleCnt="0"/>
      <dgm:spPr/>
    </dgm:pt>
    <dgm:pt modelId="{8D3D4C86-3D48-4B16-8B03-9E6908284667}" type="pres">
      <dgm:prSet presAssocID="{9FDD7A49-A4A1-4C45-B626-1A59B7BDF8CE}" presName="hierChild5" presStyleCnt="0"/>
      <dgm:spPr/>
    </dgm:pt>
    <dgm:pt modelId="{F9496F86-6713-4D72-ADC1-BE2364E858F7}" type="pres">
      <dgm:prSet presAssocID="{32550DA9-A873-479C-A78F-9204C286A26A}" presName="Name115" presStyleLbl="parChTrans1D3" presStyleIdx="0" presStyleCnt="5"/>
      <dgm:spPr/>
    </dgm:pt>
    <dgm:pt modelId="{9F81D595-24D7-4796-8F11-9A22269C6C39}" type="pres">
      <dgm:prSet presAssocID="{A0514869-DAE1-45BA-BC17-A1762343BD68}" presName="hierRoot3" presStyleCnt="0">
        <dgm:presLayoutVars>
          <dgm:hierBranch val="init"/>
        </dgm:presLayoutVars>
      </dgm:prSet>
      <dgm:spPr/>
    </dgm:pt>
    <dgm:pt modelId="{217413ED-9806-4E7A-AAFF-4AA967C45D08}" type="pres">
      <dgm:prSet presAssocID="{A0514869-DAE1-45BA-BC17-A1762343BD68}" presName="rootComposite3" presStyleCnt="0"/>
      <dgm:spPr/>
    </dgm:pt>
    <dgm:pt modelId="{D14425AB-BC0B-471D-BC7D-719E2F3C0E2F}" type="pres">
      <dgm:prSet presAssocID="{A0514869-DAE1-45BA-BC17-A1762343BD68}" presName="rootText3" presStyleLbl="asst2" presStyleIdx="0" presStyleCnt="3">
        <dgm:presLayoutVars>
          <dgm:chPref val="3"/>
        </dgm:presLayoutVars>
      </dgm:prSet>
      <dgm:spPr/>
    </dgm:pt>
    <dgm:pt modelId="{0CEA6F19-0B5C-4116-8563-E5B2607E550E}" type="pres">
      <dgm:prSet presAssocID="{A0514869-DAE1-45BA-BC17-A1762343BD68}" presName="rootConnector3" presStyleLbl="asst2" presStyleIdx="0" presStyleCnt="3"/>
      <dgm:spPr/>
    </dgm:pt>
    <dgm:pt modelId="{47F1B41B-4FD3-4ECD-B10D-E96BA579CF06}" type="pres">
      <dgm:prSet presAssocID="{A0514869-DAE1-45BA-BC17-A1762343BD68}" presName="hierChild6" presStyleCnt="0"/>
      <dgm:spPr/>
    </dgm:pt>
    <dgm:pt modelId="{A6056629-8405-4ABC-A2C1-B12A0DAD9FCD}" type="pres">
      <dgm:prSet presAssocID="{A0514869-DAE1-45BA-BC17-A1762343BD68}" presName="hierChild7" presStyleCnt="0"/>
      <dgm:spPr/>
    </dgm:pt>
    <dgm:pt modelId="{EF5074BC-A1A8-4819-AD00-0570E490B1D4}" type="pres">
      <dgm:prSet presAssocID="{53345F12-6E7D-4230-8AB2-F8EB7EE07B6C}" presName="Name64" presStyleLbl="parChTrans1D2" presStyleIdx="1" presStyleCnt="5"/>
      <dgm:spPr/>
    </dgm:pt>
    <dgm:pt modelId="{3C927775-9233-4AAE-A51E-84AE99E64429}" type="pres">
      <dgm:prSet presAssocID="{C639C3CF-F528-4701-9CFB-F114978D4CAD}" presName="hierRoot2" presStyleCnt="0">
        <dgm:presLayoutVars>
          <dgm:hierBranch val="init"/>
        </dgm:presLayoutVars>
      </dgm:prSet>
      <dgm:spPr/>
    </dgm:pt>
    <dgm:pt modelId="{12E75095-2B6D-496B-91FB-5411548EB1F9}" type="pres">
      <dgm:prSet presAssocID="{C639C3CF-F528-4701-9CFB-F114978D4CAD}" presName="rootComposite" presStyleCnt="0"/>
      <dgm:spPr/>
    </dgm:pt>
    <dgm:pt modelId="{426093BF-D781-4668-9B7E-14ED39D39127}" type="pres">
      <dgm:prSet presAssocID="{C639C3CF-F528-4701-9CFB-F114978D4CAD}" presName="rootText" presStyleLbl="node2" presStyleIdx="1" presStyleCnt="3">
        <dgm:presLayoutVars>
          <dgm:chPref val="3"/>
        </dgm:presLayoutVars>
      </dgm:prSet>
      <dgm:spPr/>
    </dgm:pt>
    <dgm:pt modelId="{F6629404-7C4D-4871-92FE-D047EF43EB4D}" type="pres">
      <dgm:prSet presAssocID="{C639C3CF-F528-4701-9CFB-F114978D4CAD}" presName="rootConnector" presStyleLbl="node2" presStyleIdx="1" presStyleCnt="3"/>
      <dgm:spPr/>
    </dgm:pt>
    <dgm:pt modelId="{148DD1CB-00A8-4831-B735-9070951F5F33}" type="pres">
      <dgm:prSet presAssocID="{C639C3CF-F528-4701-9CFB-F114978D4CAD}" presName="hierChild4" presStyleCnt="0"/>
      <dgm:spPr/>
    </dgm:pt>
    <dgm:pt modelId="{C5C4432B-F054-4E4E-8F11-EE12BBDF7512}" type="pres">
      <dgm:prSet presAssocID="{C639C3CF-F528-4701-9CFB-F114978D4CAD}" presName="hierChild5" presStyleCnt="0"/>
      <dgm:spPr/>
    </dgm:pt>
    <dgm:pt modelId="{D7F02F9E-6F0C-462E-8A87-8F5E3FDF40E8}" type="pres">
      <dgm:prSet presAssocID="{72F8ECCF-EB2E-49CE-BB0E-9429FBD581F1}" presName="Name115" presStyleLbl="parChTrans1D3" presStyleIdx="1" presStyleCnt="5"/>
      <dgm:spPr/>
    </dgm:pt>
    <dgm:pt modelId="{09EC15D9-4AC7-403C-B636-7518A18AA177}" type="pres">
      <dgm:prSet presAssocID="{12FEBDFF-B80B-4852-81DA-9D78C21C4016}" presName="hierRoot3" presStyleCnt="0">
        <dgm:presLayoutVars>
          <dgm:hierBranch val="init"/>
        </dgm:presLayoutVars>
      </dgm:prSet>
      <dgm:spPr/>
    </dgm:pt>
    <dgm:pt modelId="{F9E3043D-3938-4785-9E14-24034F49BB62}" type="pres">
      <dgm:prSet presAssocID="{12FEBDFF-B80B-4852-81DA-9D78C21C4016}" presName="rootComposite3" presStyleCnt="0"/>
      <dgm:spPr/>
    </dgm:pt>
    <dgm:pt modelId="{9729F2AF-05E0-4342-8066-A7497DFA0A30}" type="pres">
      <dgm:prSet presAssocID="{12FEBDFF-B80B-4852-81DA-9D78C21C4016}" presName="rootText3" presStyleLbl="asst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F0F8F-8FEA-4036-B268-22ED0FEF33B2}" type="pres">
      <dgm:prSet presAssocID="{12FEBDFF-B80B-4852-81DA-9D78C21C4016}" presName="rootConnector3" presStyleLbl="asst2" presStyleIdx="1" presStyleCnt="3"/>
      <dgm:spPr/>
    </dgm:pt>
    <dgm:pt modelId="{8F7FA802-A4E8-4061-BADE-0F02D9221944}" type="pres">
      <dgm:prSet presAssocID="{12FEBDFF-B80B-4852-81DA-9D78C21C4016}" presName="hierChild6" presStyleCnt="0"/>
      <dgm:spPr/>
    </dgm:pt>
    <dgm:pt modelId="{407E5564-A1CD-48AE-8532-3268CCD254B7}" type="pres">
      <dgm:prSet presAssocID="{12FEBDFF-B80B-4852-81DA-9D78C21C4016}" presName="hierChild7" presStyleCnt="0"/>
      <dgm:spPr/>
    </dgm:pt>
    <dgm:pt modelId="{A1023A50-D0D9-421B-8099-24ED5FE16704}" type="pres">
      <dgm:prSet presAssocID="{A283E9C4-C66A-4942-8DE5-168B60D2D1D7}" presName="Name64" presStyleLbl="parChTrans1D2" presStyleIdx="2" presStyleCnt="5"/>
      <dgm:spPr/>
    </dgm:pt>
    <dgm:pt modelId="{B1CCBA59-0906-4361-AA6F-0BDE1178700C}" type="pres">
      <dgm:prSet presAssocID="{4EAF5111-CB3C-45E7-9472-A8CCBDB20892}" presName="hierRoot2" presStyleCnt="0">
        <dgm:presLayoutVars>
          <dgm:hierBranch val="init"/>
        </dgm:presLayoutVars>
      </dgm:prSet>
      <dgm:spPr/>
    </dgm:pt>
    <dgm:pt modelId="{AB8475B2-9805-4902-A1B3-C1F258C72E0F}" type="pres">
      <dgm:prSet presAssocID="{4EAF5111-CB3C-45E7-9472-A8CCBDB20892}" presName="rootComposite" presStyleCnt="0"/>
      <dgm:spPr/>
    </dgm:pt>
    <dgm:pt modelId="{A1EE1D70-8C08-4924-B244-D63F5E5564D0}" type="pres">
      <dgm:prSet presAssocID="{4EAF5111-CB3C-45E7-9472-A8CCBDB20892}" presName="rootText" presStyleLbl="node2" presStyleIdx="2" presStyleCnt="3">
        <dgm:presLayoutVars>
          <dgm:chPref val="3"/>
        </dgm:presLayoutVars>
      </dgm:prSet>
      <dgm:spPr/>
    </dgm:pt>
    <dgm:pt modelId="{74A7AD97-8A5B-4BC1-943D-454EB46A2C73}" type="pres">
      <dgm:prSet presAssocID="{4EAF5111-CB3C-45E7-9472-A8CCBDB20892}" presName="rootConnector" presStyleLbl="node2" presStyleIdx="2" presStyleCnt="3"/>
      <dgm:spPr/>
    </dgm:pt>
    <dgm:pt modelId="{FA9F1926-86D2-415A-8735-0EE0B756EEF7}" type="pres">
      <dgm:prSet presAssocID="{4EAF5111-CB3C-45E7-9472-A8CCBDB20892}" presName="hierChild4" presStyleCnt="0"/>
      <dgm:spPr/>
    </dgm:pt>
    <dgm:pt modelId="{E4509F63-0CA0-4311-AC9D-A039AF027A03}" type="pres">
      <dgm:prSet presAssocID="{4EAF5111-CB3C-45E7-9472-A8CCBDB20892}" presName="hierChild5" presStyleCnt="0"/>
      <dgm:spPr/>
    </dgm:pt>
    <dgm:pt modelId="{00485495-6E64-44CA-9AA1-11AA746E07EA}" type="pres">
      <dgm:prSet presAssocID="{BEA92F02-2AD2-4386-88CB-F96F0917AD4C}" presName="Name115" presStyleLbl="parChTrans1D3" presStyleIdx="2" presStyleCnt="5"/>
      <dgm:spPr/>
    </dgm:pt>
    <dgm:pt modelId="{757A4437-8006-4D83-B498-CAD874149AAD}" type="pres">
      <dgm:prSet presAssocID="{AD51B692-B705-410A-8755-B76783823E3D}" presName="hierRoot3" presStyleCnt="0">
        <dgm:presLayoutVars>
          <dgm:hierBranch val="init"/>
        </dgm:presLayoutVars>
      </dgm:prSet>
      <dgm:spPr/>
    </dgm:pt>
    <dgm:pt modelId="{A91143B4-5698-496B-B7B9-4E593D742489}" type="pres">
      <dgm:prSet presAssocID="{AD51B692-B705-410A-8755-B76783823E3D}" presName="rootComposite3" presStyleCnt="0"/>
      <dgm:spPr/>
    </dgm:pt>
    <dgm:pt modelId="{8BAA4A85-8D9D-4F6B-B129-D6745D77183E}" type="pres">
      <dgm:prSet presAssocID="{AD51B692-B705-410A-8755-B76783823E3D}" presName="rootText3" presStyleLbl="asst2" presStyleIdx="2" presStyleCnt="3">
        <dgm:presLayoutVars>
          <dgm:chPref val="3"/>
        </dgm:presLayoutVars>
      </dgm:prSet>
      <dgm:spPr/>
    </dgm:pt>
    <dgm:pt modelId="{FE7CD5F8-5761-467D-9ADA-E711FEC26FB7}" type="pres">
      <dgm:prSet presAssocID="{AD51B692-B705-410A-8755-B76783823E3D}" presName="rootConnector3" presStyleLbl="asst2" presStyleIdx="2" presStyleCnt="3"/>
      <dgm:spPr/>
    </dgm:pt>
    <dgm:pt modelId="{3A52A536-387A-4E63-8658-2A07F210182B}" type="pres">
      <dgm:prSet presAssocID="{AD51B692-B705-410A-8755-B76783823E3D}" presName="hierChild6" presStyleCnt="0"/>
      <dgm:spPr/>
    </dgm:pt>
    <dgm:pt modelId="{81451C0A-A57E-43F3-B6FD-032EEC640818}" type="pres">
      <dgm:prSet presAssocID="{AD51B692-B705-410A-8755-B76783823E3D}" presName="hierChild7" presStyleCnt="0"/>
      <dgm:spPr/>
    </dgm:pt>
    <dgm:pt modelId="{DE62768A-B19C-4B2C-811A-DC61340D325E}" type="pres">
      <dgm:prSet presAssocID="{FF5F41E0-DD2C-474C-9841-CE79AF00A713}" presName="hierChild3" presStyleCnt="0"/>
      <dgm:spPr/>
    </dgm:pt>
    <dgm:pt modelId="{040B7DA4-072A-4989-87DB-F78DAF8B1DDC}" type="pres">
      <dgm:prSet presAssocID="{DDA531FC-9E7D-4104-BA83-2A1FA7E4F647}" presName="Name115" presStyleLbl="parChTrans1D2" presStyleIdx="3" presStyleCnt="5"/>
      <dgm:spPr/>
    </dgm:pt>
    <dgm:pt modelId="{D7FD8B2F-2411-4EF4-B204-AE26759270E6}" type="pres">
      <dgm:prSet presAssocID="{7D46CC0A-FC11-4F45-884C-FF2DD21C8280}" presName="hierRoot3" presStyleCnt="0">
        <dgm:presLayoutVars>
          <dgm:hierBranch val="init"/>
        </dgm:presLayoutVars>
      </dgm:prSet>
      <dgm:spPr/>
    </dgm:pt>
    <dgm:pt modelId="{708A126E-F9E4-407F-A24B-8A3DE02E68E0}" type="pres">
      <dgm:prSet presAssocID="{7D46CC0A-FC11-4F45-884C-FF2DD21C8280}" presName="rootComposite3" presStyleCnt="0"/>
      <dgm:spPr/>
    </dgm:pt>
    <dgm:pt modelId="{756C88EF-0489-4F82-8482-3F0A3F48E108}" type="pres">
      <dgm:prSet presAssocID="{7D46CC0A-FC11-4F45-884C-FF2DD21C8280}" presName="rootText3" presStyleLbl="asst1" presStyleIdx="0" presStyleCnt="4" custScaleX="108528" custScaleY="127654" custLinFactX="20292" custLinFactNeighborX="100000" custLinFactNeighborY="3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E4B223-90A2-4A62-B93C-00E8C84FCE7F}" type="pres">
      <dgm:prSet presAssocID="{7D46CC0A-FC11-4F45-884C-FF2DD21C8280}" presName="rootConnector3" presStyleLbl="asst1" presStyleIdx="0" presStyleCnt="4"/>
      <dgm:spPr/>
    </dgm:pt>
    <dgm:pt modelId="{0939DEBA-3FC2-4212-93F3-AD9B290A46C1}" type="pres">
      <dgm:prSet presAssocID="{7D46CC0A-FC11-4F45-884C-FF2DD21C8280}" presName="hierChild6" presStyleCnt="0"/>
      <dgm:spPr/>
    </dgm:pt>
    <dgm:pt modelId="{44F51176-5533-46C5-9659-6F9633092AAB}" type="pres">
      <dgm:prSet presAssocID="{7D46CC0A-FC11-4F45-884C-FF2DD21C8280}" presName="hierChild7" presStyleCnt="0"/>
      <dgm:spPr/>
    </dgm:pt>
    <dgm:pt modelId="{72145C4E-8AA2-4169-9492-8402EE1EEF81}" type="pres">
      <dgm:prSet presAssocID="{186BCF96-2A10-4516-976E-DDFA308DAB25}" presName="Name115" presStyleLbl="parChTrans1D3" presStyleIdx="3" presStyleCnt="5"/>
      <dgm:spPr/>
    </dgm:pt>
    <dgm:pt modelId="{DF598B37-0779-4F33-9413-FDE3B5E94593}" type="pres">
      <dgm:prSet presAssocID="{D2B3FC5B-A3EF-4994-90EB-0D5F0D6382F6}" presName="hierRoot3" presStyleCnt="0">
        <dgm:presLayoutVars>
          <dgm:hierBranch val="init"/>
        </dgm:presLayoutVars>
      </dgm:prSet>
      <dgm:spPr/>
    </dgm:pt>
    <dgm:pt modelId="{4269E34F-C2AD-4082-8119-B24163FF43F2}" type="pres">
      <dgm:prSet presAssocID="{D2B3FC5B-A3EF-4994-90EB-0D5F0D6382F6}" presName="rootComposite3" presStyleCnt="0"/>
      <dgm:spPr/>
    </dgm:pt>
    <dgm:pt modelId="{F9F821CD-7547-450F-81C8-6E7B8F822FAF}" type="pres">
      <dgm:prSet presAssocID="{D2B3FC5B-A3EF-4994-90EB-0D5F0D6382F6}" presName="rootText3" presStyleLbl="asst1" presStyleIdx="1" presStyleCnt="4" custScaleX="219416" custScaleY="204288" custLinFactX="100000" custLinFactY="300000" custLinFactNeighborX="125132" custLinFactNeighborY="3490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03722E-0997-49B7-9BA6-7A6B9B29601B}" type="pres">
      <dgm:prSet presAssocID="{D2B3FC5B-A3EF-4994-90EB-0D5F0D6382F6}" presName="rootConnector3" presStyleLbl="asst1" presStyleIdx="1" presStyleCnt="4"/>
      <dgm:spPr/>
    </dgm:pt>
    <dgm:pt modelId="{41F6CF6C-31E4-4A7E-97FC-739552F88E97}" type="pres">
      <dgm:prSet presAssocID="{D2B3FC5B-A3EF-4994-90EB-0D5F0D6382F6}" presName="hierChild6" presStyleCnt="0"/>
      <dgm:spPr/>
    </dgm:pt>
    <dgm:pt modelId="{67647E0E-F468-4293-B3EB-D699796F1E05}" type="pres">
      <dgm:prSet presAssocID="{D2B3FC5B-A3EF-4994-90EB-0D5F0D6382F6}" presName="hierChild7" presStyleCnt="0"/>
      <dgm:spPr/>
    </dgm:pt>
    <dgm:pt modelId="{778895C0-838D-4800-9400-6C213BBC3B5D}" type="pres">
      <dgm:prSet presAssocID="{9A6C544A-1F4A-4A4B-B172-1A7A43A02D2E}" presName="Name115" presStyleLbl="parChTrans1D2" presStyleIdx="4" presStyleCnt="5"/>
      <dgm:spPr/>
    </dgm:pt>
    <dgm:pt modelId="{8CABCCE3-4A4E-4B00-B791-D92F082F62E3}" type="pres">
      <dgm:prSet presAssocID="{B79DA462-D6BC-4F37-B3F5-B30EA80B26ED}" presName="hierRoot3" presStyleCnt="0">
        <dgm:presLayoutVars>
          <dgm:hierBranch val="init"/>
        </dgm:presLayoutVars>
      </dgm:prSet>
      <dgm:spPr/>
    </dgm:pt>
    <dgm:pt modelId="{E6FD6F61-F619-4FF1-A6EB-7E49672096D9}" type="pres">
      <dgm:prSet presAssocID="{B79DA462-D6BC-4F37-B3F5-B30EA80B26ED}" presName="rootComposite3" presStyleCnt="0"/>
      <dgm:spPr/>
    </dgm:pt>
    <dgm:pt modelId="{74DCAE0F-FD92-4AE8-80E0-E207F27AAC44}" type="pres">
      <dgm:prSet presAssocID="{B79DA462-D6BC-4F37-B3F5-B30EA80B26ED}" presName="rootText3" presStyleLbl="asst1" presStyleIdx="2" presStyleCnt="4" custScaleX="133216" custScaleY="310702" custLinFactX="-52294" custLinFactNeighborX="-100000" custLinFactNeighborY="24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30E89D-8EDA-48C1-86E5-97BBE9181993}" type="pres">
      <dgm:prSet presAssocID="{B79DA462-D6BC-4F37-B3F5-B30EA80B26ED}" presName="rootConnector3" presStyleLbl="asst1" presStyleIdx="2" presStyleCnt="4"/>
      <dgm:spPr/>
    </dgm:pt>
    <dgm:pt modelId="{DEFE73DC-E80B-4655-B3BB-5CDF6AF1098B}" type="pres">
      <dgm:prSet presAssocID="{B79DA462-D6BC-4F37-B3F5-B30EA80B26ED}" presName="hierChild6" presStyleCnt="0"/>
      <dgm:spPr/>
    </dgm:pt>
    <dgm:pt modelId="{F1A4E134-00D5-4096-9820-0F1836532F38}" type="pres">
      <dgm:prSet presAssocID="{B79DA462-D6BC-4F37-B3F5-B30EA80B26ED}" presName="hierChild7" presStyleCnt="0"/>
      <dgm:spPr/>
    </dgm:pt>
    <dgm:pt modelId="{27D192C7-2E8C-4CE8-B5A0-28E14D515CF2}" type="pres">
      <dgm:prSet presAssocID="{F6605585-F1D1-4225-B258-06C88298BF80}" presName="Name115" presStyleLbl="parChTrans1D3" presStyleIdx="4" presStyleCnt="5"/>
      <dgm:spPr/>
    </dgm:pt>
    <dgm:pt modelId="{091A541A-C0EF-485A-8C62-BA40E592E405}" type="pres">
      <dgm:prSet presAssocID="{DDA127E8-A126-4962-8AE5-89970AA2B62D}" presName="hierRoot3" presStyleCnt="0">
        <dgm:presLayoutVars>
          <dgm:hierBranch val="init"/>
        </dgm:presLayoutVars>
      </dgm:prSet>
      <dgm:spPr/>
    </dgm:pt>
    <dgm:pt modelId="{FAB1539A-0A57-4319-AE03-A91234AFD8C0}" type="pres">
      <dgm:prSet presAssocID="{DDA127E8-A126-4962-8AE5-89970AA2B62D}" presName="rootComposite3" presStyleCnt="0"/>
      <dgm:spPr/>
    </dgm:pt>
    <dgm:pt modelId="{A8BEABC7-C2B0-479F-8360-433B4FBC37BC}" type="pres">
      <dgm:prSet presAssocID="{DDA127E8-A126-4962-8AE5-89970AA2B62D}" presName="rootText3" presStyleLbl="asst1" presStyleIdx="3" presStyleCnt="4" custScaleX="220936" custScaleY="209300" custLinFactX="-43758" custLinFactY="119516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8BD2EC-15C5-43E8-94D1-2A2858DE5C9E}" type="pres">
      <dgm:prSet presAssocID="{DDA127E8-A126-4962-8AE5-89970AA2B62D}" presName="rootConnector3" presStyleLbl="asst1" presStyleIdx="3" presStyleCnt="4"/>
      <dgm:spPr/>
    </dgm:pt>
    <dgm:pt modelId="{F0D47306-956E-468C-B83D-9BBC1833B951}" type="pres">
      <dgm:prSet presAssocID="{DDA127E8-A126-4962-8AE5-89970AA2B62D}" presName="hierChild6" presStyleCnt="0"/>
      <dgm:spPr/>
    </dgm:pt>
    <dgm:pt modelId="{94C31A0E-7E8A-48A6-978B-82EFE7468301}" type="pres">
      <dgm:prSet presAssocID="{DDA127E8-A126-4962-8AE5-89970AA2B62D}" presName="hierChild7" presStyleCnt="0"/>
      <dgm:spPr/>
    </dgm:pt>
  </dgm:ptLst>
  <dgm:cxnLst>
    <dgm:cxn modelId="{C9789BA7-65F4-49FF-9D45-82526988023F}" srcId="{4EAF5111-CB3C-45E7-9472-A8CCBDB20892}" destId="{AD51B692-B705-410A-8755-B76783823E3D}" srcOrd="0" destOrd="0" parTransId="{BEA92F02-2AD2-4386-88CB-F96F0917AD4C}" sibTransId="{E20C4226-0599-4EAB-986D-A81C639B74A3}"/>
    <dgm:cxn modelId="{5C177BC4-6811-4924-8F03-435392694AEE}" type="presOf" srcId="{FF5F41E0-DD2C-474C-9841-CE79AF00A713}" destId="{584F7ED8-CC80-4B25-B73E-0DF6AAB2CD56}" srcOrd="1" destOrd="0" presId="urn:microsoft.com/office/officeart/2009/3/layout/HorizontalOrganizationChart"/>
    <dgm:cxn modelId="{56C20090-722A-4823-858D-8FA098E1CF75}" srcId="{9FDD7A49-A4A1-4C45-B626-1A59B7BDF8CE}" destId="{A0514869-DAE1-45BA-BC17-A1762343BD68}" srcOrd="0" destOrd="0" parTransId="{32550DA9-A873-479C-A78F-9204C286A26A}" sibTransId="{FA5E509B-E6BA-4BF5-8F82-B1C6F48E6C32}"/>
    <dgm:cxn modelId="{EEA70415-A349-43E8-8BFA-A6E296818FE2}" type="presOf" srcId="{F6605585-F1D1-4225-B258-06C88298BF80}" destId="{27D192C7-2E8C-4CE8-B5A0-28E14D515CF2}" srcOrd="0" destOrd="0" presId="urn:microsoft.com/office/officeart/2009/3/layout/HorizontalOrganizationChart"/>
    <dgm:cxn modelId="{641B6B2E-8A07-4071-BFF9-96A68F34265E}" srcId="{FF5F41E0-DD2C-474C-9841-CE79AF00A713}" destId="{4EAF5111-CB3C-45E7-9472-A8CCBDB20892}" srcOrd="3" destOrd="0" parTransId="{A283E9C4-C66A-4942-8DE5-168B60D2D1D7}" sibTransId="{43D02145-6FF3-4A94-B5A2-8696F1276E35}"/>
    <dgm:cxn modelId="{6716933D-8BB0-4415-AF30-F96E73637F69}" type="presOf" srcId="{D2B3FC5B-A3EF-4994-90EB-0D5F0D6382F6}" destId="{F9F821CD-7547-450F-81C8-6E7B8F822FAF}" srcOrd="0" destOrd="0" presId="urn:microsoft.com/office/officeart/2009/3/layout/HorizontalOrganizationChart"/>
    <dgm:cxn modelId="{5727E4AC-D0D2-4B04-86E1-270688FC3CE8}" type="presOf" srcId="{D2B3FC5B-A3EF-4994-90EB-0D5F0D6382F6}" destId="{1E03722E-0997-49B7-9BA6-7A6B9B29601B}" srcOrd="1" destOrd="0" presId="urn:microsoft.com/office/officeart/2009/3/layout/HorizontalOrganizationChart"/>
    <dgm:cxn modelId="{92F63C23-AADA-4A80-A153-74760907ED6E}" type="presOf" srcId="{A0514869-DAE1-45BA-BC17-A1762343BD68}" destId="{0CEA6F19-0B5C-4116-8563-E5B2607E550E}" srcOrd="1" destOrd="0" presId="urn:microsoft.com/office/officeart/2009/3/layout/HorizontalOrganizationChart"/>
    <dgm:cxn modelId="{79A70111-6051-403B-B9DC-66F6FCDAB369}" srcId="{FF5F41E0-DD2C-474C-9841-CE79AF00A713}" destId="{9FDD7A49-A4A1-4C45-B626-1A59B7BDF8CE}" srcOrd="1" destOrd="0" parTransId="{91F029FB-8C14-4804-AB53-BB0193723C62}" sibTransId="{385F98D3-C2CB-4212-B07E-48013A885DFE}"/>
    <dgm:cxn modelId="{54C63469-52E6-44EB-8C7E-F0816B524ED0}" type="presOf" srcId="{DDA127E8-A126-4962-8AE5-89970AA2B62D}" destId="{A8BEABC7-C2B0-479F-8360-433B4FBC37BC}" srcOrd="0" destOrd="0" presId="urn:microsoft.com/office/officeart/2009/3/layout/HorizontalOrganizationChart"/>
    <dgm:cxn modelId="{8582117D-E641-48C3-9EB3-46D5C1CC999E}" srcId="{7D46CC0A-FC11-4F45-884C-FF2DD21C8280}" destId="{D2B3FC5B-A3EF-4994-90EB-0D5F0D6382F6}" srcOrd="0" destOrd="0" parTransId="{186BCF96-2A10-4516-976E-DDFA308DAB25}" sibTransId="{D45073A0-16FC-4489-9D2F-30D3A8C8DC25}"/>
    <dgm:cxn modelId="{A749AB24-D6C7-44F6-B488-2AF7184479D4}" type="presOf" srcId="{53345F12-6E7D-4230-8AB2-F8EB7EE07B6C}" destId="{EF5074BC-A1A8-4819-AD00-0570E490B1D4}" srcOrd="0" destOrd="0" presId="urn:microsoft.com/office/officeart/2009/3/layout/HorizontalOrganizationChart"/>
    <dgm:cxn modelId="{B10F15D5-63F9-4C40-961B-C333EE99E3F8}" type="presOf" srcId="{12FEBDFF-B80B-4852-81DA-9D78C21C4016}" destId="{BD5F0F8F-8FEA-4036-B268-22ED0FEF33B2}" srcOrd="1" destOrd="0" presId="urn:microsoft.com/office/officeart/2009/3/layout/HorizontalOrganizationChart"/>
    <dgm:cxn modelId="{CBC6DD72-16FA-4C5B-BC78-9F3FEC86293B}" type="presOf" srcId="{A0514869-DAE1-45BA-BC17-A1762343BD68}" destId="{D14425AB-BC0B-471D-BC7D-719E2F3C0E2F}" srcOrd="0" destOrd="0" presId="urn:microsoft.com/office/officeart/2009/3/layout/HorizontalOrganizationChart"/>
    <dgm:cxn modelId="{90AAF1C3-D302-40A9-854F-F4BDE7D098CC}" type="presOf" srcId="{C639C3CF-F528-4701-9CFB-F114978D4CAD}" destId="{426093BF-D781-4668-9B7E-14ED39D39127}" srcOrd="0" destOrd="0" presId="urn:microsoft.com/office/officeart/2009/3/layout/HorizontalOrganizationChart"/>
    <dgm:cxn modelId="{8FB45CB2-98F8-4F4C-934B-008A1FC93235}" type="presOf" srcId="{AD51B692-B705-410A-8755-B76783823E3D}" destId="{FE7CD5F8-5761-467D-9ADA-E711FEC26FB7}" srcOrd="1" destOrd="0" presId="urn:microsoft.com/office/officeart/2009/3/layout/HorizontalOrganizationChart"/>
    <dgm:cxn modelId="{2D49D571-1364-4025-96EB-C3B485E753C2}" srcId="{FF5F41E0-DD2C-474C-9841-CE79AF00A713}" destId="{7D46CC0A-FC11-4F45-884C-FF2DD21C8280}" srcOrd="0" destOrd="0" parTransId="{DDA531FC-9E7D-4104-BA83-2A1FA7E4F647}" sibTransId="{861C47C9-5DC6-4360-A04D-05A3CD984E06}"/>
    <dgm:cxn modelId="{786C800D-1C23-43AA-8D99-550C96B829BC}" type="presOf" srcId="{33606F66-CEC3-4A76-BCA2-9B7D33CBEE95}" destId="{BCC21CEE-25A5-4DE1-BB0A-936C738CA8D4}" srcOrd="0" destOrd="0" presId="urn:microsoft.com/office/officeart/2009/3/layout/HorizontalOrganizationChart"/>
    <dgm:cxn modelId="{0BFBFD84-4AE4-472E-BB09-48A2E3D20C7E}" type="presOf" srcId="{7D46CC0A-FC11-4F45-884C-FF2DD21C8280}" destId="{43E4B223-90A2-4A62-B93C-00E8C84FCE7F}" srcOrd="1" destOrd="0" presId="urn:microsoft.com/office/officeart/2009/3/layout/HorizontalOrganizationChart"/>
    <dgm:cxn modelId="{1DFC0E9A-B476-41CB-8812-A608F4A09900}" srcId="{33606F66-CEC3-4A76-BCA2-9B7D33CBEE95}" destId="{FF5F41E0-DD2C-474C-9841-CE79AF00A713}" srcOrd="0" destOrd="0" parTransId="{A97C02C1-CD44-4072-88F6-249FD05E3A5F}" sibTransId="{153DDF49-8B78-4498-9FC9-F0CC90881A70}"/>
    <dgm:cxn modelId="{8F1DCCC8-3BC8-4B0C-B67F-EA5A41249441}" srcId="{C639C3CF-F528-4701-9CFB-F114978D4CAD}" destId="{12FEBDFF-B80B-4852-81DA-9D78C21C4016}" srcOrd="0" destOrd="0" parTransId="{72F8ECCF-EB2E-49CE-BB0E-9429FBD581F1}" sibTransId="{67B56565-0E02-47E1-9EE5-B3856EC264F5}"/>
    <dgm:cxn modelId="{D2F16DD5-D205-4D12-B0A5-9AE45BD2C732}" type="presOf" srcId="{12FEBDFF-B80B-4852-81DA-9D78C21C4016}" destId="{9729F2AF-05E0-4342-8066-A7497DFA0A30}" srcOrd="0" destOrd="0" presId="urn:microsoft.com/office/officeart/2009/3/layout/HorizontalOrganizationChart"/>
    <dgm:cxn modelId="{06948E3E-F496-49DF-99E6-D833F9CA4A35}" type="presOf" srcId="{B79DA462-D6BC-4F37-B3F5-B30EA80B26ED}" destId="{CD30E89D-8EDA-48C1-86E5-97BBE9181993}" srcOrd="1" destOrd="0" presId="urn:microsoft.com/office/officeart/2009/3/layout/HorizontalOrganizationChart"/>
    <dgm:cxn modelId="{FE8EE9CC-2FD3-4E3B-BAC1-A14BBB867A44}" type="presOf" srcId="{4EAF5111-CB3C-45E7-9472-A8CCBDB20892}" destId="{74A7AD97-8A5B-4BC1-943D-454EB46A2C73}" srcOrd="1" destOrd="0" presId="urn:microsoft.com/office/officeart/2009/3/layout/HorizontalOrganizationChart"/>
    <dgm:cxn modelId="{D14E6F62-1BC1-4089-96DC-4208C51E6314}" type="presOf" srcId="{7D46CC0A-FC11-4F45-884C-FF2DD21C8280}" destId="{756C88EF-0489-4F82-8482-3F0A3F48E108}" srcOrd="0" destOrd="0" presId="urn:microsoft.com/office/officeart/2009/3/layout/HorizontalOrganizationChart"/>
    <dgm:cxn modelId="{888124FF-DA00-4731-92A7-EBE910C347BB}" type="presOf" srcId="{72F8ECCF-EB2E-49CE-BB0E-9429FBD581F1}" destId="{D7F02F9E-6F0C-462E-8A87-8F5E3FDF40E8}" srcOrd="0" destOrd="0" presId="urn:microsoft.com/office/officeart/2009/3/layout/HorizontalOrganizationChart"/>
    <dgm:cxn modelId="{7417DE57-B914-4754-A1FB-F853DC4532FB}" type="presOf" srcId="{186BCF96-2A10-4516-976E-DDFA308DAB25}" destId="{72145C4E-8AA2-4169-9492-8402EE1EEF81}" srcOrd="0" destOrd="0" presId="urn:microsoft.com/office/officeart/2009/3/layout/HorizontalOrganizationChart"/>
    <dgm:cxn modelId="{05B39AB6-4B8D-42B2-9D62-16B32031634C}" type="presOf" srcId="{DDA531FC-9E7D-4104-BA83-2A1FA7E4F647}" destId="{040B7DA4-072A-4989-87DB-F78DAF8B1DDC}" srcOrd="0" destOrd="0" presId="urn:microsoft.com/office/officeart/2009/3/layout/HorizontalOrganizationChart"/>
    <dgm:cxn modelId="{9A802215-E21A-4204-9A12-7D38A8301C76}" srcId="{FF5F41E0-DD2C-474C-9841-CE79AF00A713}" destId="{C639C3CF-F528-4701-9CFB-F114978D4CAD}" srcOrd="2" destOrd="0" parTransId="{53345F12-6E7D-4230-8AB2-F8EB7EE07B6C}" sibTransId="{AFCCD3F6-3363-499E-80BB-46DFEA763789}"/>
    <dgm:cxn modelId="{140223E2-2B6D-4F36-AFF5-25A68D3AAA52}" type="presOf" srcId="{A283E9C4-C66A-4942-8DE5-168B60D2D1D7}" destId="{A1023A50-D0D9-421B-8099-24ED5FE16704}" srcOrd="0" destOrd="0" presId="urn:microsoft.com/office/officeart/2009/3/layout/HorizontalOrganizationChart"/>
    <dgm:cxn modelId="{26573452-034A-4DC9-BDE6-875E63F3B084}" srcId="{FF5F41E0-DD2C-474C-9841-CE79AF00A713}" destId="{B79DA462-D6BC-4F37-B3F5-B30EA80B26ED}" srcOrd="4" destOrd="0" parTransId="{9A6C544A-1F4A-4A4B-B172-1A7A43A02D2E}" sibTransId="{FB0974AC-79C4-40CC-9605-4615AA7806D3}"/>
    <dgm:cxn modelId="{925661A2-CABD-48C6-8CAB-8B74E690EB37}" type="presOf" srcId="{9A6C544A-1F4A-4A4B-B172-1A7A43A02D2E}" destId="{778895C0-838D-4800-9400-6C213BBC3B5D}" srcOrd="0" destOrd="0" presId="urn:microsoft.com/office/officeart/2009/3/layout/HorizontalOrganizationChart"/>
    <dgm:cxn modelId="{628BA910-9993-4A18-8F2C-0D542FCC035B}" type="presOf" srcId="{AD51B692-B705-410A-8755-B76783823E3D}" destId="{8BAA4A85-8D9D-4F6B-B129-D6745D77183E}" srcOrd="0" destOrd="0" presId="urn:microsoft.com/office/officeart/2009/3/layout/HorizontalOrganizationChart"/>
    <dgm:cxn modelId="{D41267A2-98B1-4B29-A6BD-AB2AA406F63F}" type="presOf" srcId="{32550DA9-A873-479C-A78F-9204C286A26A}" destId="{F9496F86-6713-4D72-ADC1-BE2364E858F7}" srcOrd="0" destOrd="0" presId="urn:microsoft.com/office/officeart/2009/3/layout/HorizontalOrganizationChart"/>
    <dgm:cxn modelId="{F2E9FDBA-74FD-407A-B6FA-C9C8CE6618F1}" type="presOf" srcId="{FF5F41E0-DD2C-474C-9841-CE79AF00A713}" destId="{94370024-41BF-413C-B23C-F89C298D86AA}" srcOrd="0" destOrd="0" presId="urn:microsoft.com/office/officeart/2009/3/layout/HorizontalOrganizationChart"/>
    <dgm:cxn modelId="{C4618F4D-B5B1-4FC5-8DFA-2FDCB262C548}" type="presOf" srcId="{BEA92F02-2AD2-4386-88CB-F96F0917AD4C}" destId="{00485495-6E64-44CA-9AA1-11AA746E07EA}" srcOrd="0" destOrd="0" presId="urn:microsoft.com/office/officeart/2009/3/layout/HorizontalOrganizationChart"/>
    <dgm:cxn modelId="{0043C7EC-1A6D-45D1-985F-94A7AABDF038}" type="presOf" srcId="{9FDD7A49-A4A1-4C45-B626-1A59B7BDF8CE}" destId="{22B547A1-B79C-4AE0-82CC-8F2D48B0545D}" srcOrd="0" destOrd="0" presId="urn:microsoft.com/office/officeart/2009/3/layout/HorizontalOrganizationChart"/>
    <dgm:cxn modelId="{227FC61B-0411-4995-AA1F-7C971622C434}" type="presOf" srcId="{9FDD7A49-A4A1-4C45-B626-1A59B7BDF8CE}" destId="{00E1C238-2B74-43E7-B50D-62A7F1C4D992}" srcOrd="1" destOrd="0" presId="urn:microsoft.com/office/officeart/2009/3/layout/HorizontalOrganizationChart"/>
    <dgm:cxn modelId="{6618C695-286B-44A7-BEF0-57781552585F}" type="presOf" srcId="{4EAF5111-CB3C-45E7-9472-A8CCBDB20892}" destId="{A1EE1D70-8C08-4924-B244-D63F5E5564D0}" srcOrd="0" destOrd="0" presId="urn:microsoft.com/office/officeart/2009/3/layout/HorizontalOrganizationChart"/>
    <dgm:cxn modelId="{B0CB581E-7DBE-4282-80C1-DA5145944EFD}" srcId="{B79DA462-D6BC-4F37-B3F5-B30EA80B26ED}" destId="{DDA127E8-A126-4962-8AE5-89970AA2B62D}" srcOrd="0" destOrd="0" parTransId="{F6605585-F1D1-4225-B258-06C88298BF80}" sibTransId="{0A6E3554-A6BF-4C92-86CC-B60B9999854C}"/>
    <dgm:cxn modelId="{09EF7E57-76A4-46F4-A467-787999FB4106}" type="presOf" srcId="{91F029FB-8C14-4804-AB53-BB0193723C62}" destId="{CA2BC3EF-6270-42CE-BE94-71786FD5FA1F}" srcOrd="0" destOrd="0" presId="urn:microsoft.com/office/officeart/2009/3/layout/HorizontalOrganizationChart"/>
    <dgm:cxn modelId="{6E0D5600-ABE1-4B03-AB2F-1DF9EF72652B}" type="presOf" srcId="{DDA127E8-A126-4962-8AE5-89970AA2B62D}" destId="{968BD2EC-15C5-43E8-94D1-2A2858DE5C9E}" srcOrd="1" destOrd="0" presId="urn:microsoft.com/office/officeart/2009/3/layout/HorizontalOrganizationChart"/>
    <dgm:cxn modelId="{A26A5A65-8519-4AD4-BD56-DF5CFC9D3B61}" type="presOf" srcId="{C639C3CF-F528-4701-9CFB-F114978D4CAD}" destId="{F6629404-7C4D-4871-92FE-D047EF43EB4D}" srcOrd="1" destOrd="0" presId="urn:microsoft.com/office/officeart/2009/3/layout/HorizontalOrganizationChart"/>
    <dgm:cxn modelId="{C2442843-BD98-4B91-B98B-B43B6C32EA0C}" type="presOf" srcId="{B79DA462-D6BC-4F37-B3F5-B30EA80B26ED}" destId="{74DCAE0F-FD92-4AE8-80E0-E207F27AAC44}" srcOrd="0" destOrd="0" presId="urn:microsoft.com/office/officeart/2009/3/layout/HorizontalOrganizationChart"/>
    <dgm:cxn modelId="{4E910825-4123-4879-8459-E59934875962}" type="presParOf" srcId="{BCC21CEE-25A5-4DE1-BB0A-936C738CA8D4}" destId="{CE584F29-11B5-4A96-B867-60D072584B19}" srcOrd="0" destOrd="0" presId="urn:microsoft.com/office/officeart/2009/3/layout/HorizontalOrganizationChart"/>
    <dgm:cxn modelId="{1AA0ADDA-F52E-4FF4-B650-864BAFCAEA18}" type="presParOf" srcId="{CE584F29-11B5-4A96-B867-60D072584B19}" destId="{84EA832F-6B03-495D-81D8-99AE39CE0E06}" srcOrd="0" destOrd="0" presId="urn:microsoft.com/office/officeart/2009/3/layout/HorizontalOrganizationChart"/>
    <dgm:cxn modelId="{59783EE4-0DD4-4004-A90E-A5DB4AAD771A}" type="presParOf" srcId="{84EA832F-6B03-495D-81D8-99AE39CE0E06}" destId="{94370024-41BF-413C-B23C-F89C298D86AA}" srcOrd="0" destOrd="0" presId="urn:microsoft.com/office/officeart/2009/3/layout/HorizontalOrganizationChart"/>
    <dgm:cxn modelId="{15A5D254-AAA3-45E6-B05A-1C88D9461D8B}" type="presParOf" srcId="{84EA832F-6B03-495D-81D8-99AE39CE0E06}" destId="{584F7ED8-CC80-4B25-B73E-0DF6AAB2CD56}" srcOrd="1" destOrd="0" presId="urn:microsoft.com/office/officeart/2009/3/layout/HorizontalOrganizationChart"/>
    <dgm:cxn modelId="{A0D8DF99-470A-4443-8405-DD6365D9E580}" type="presParOf" srcId="{CE584F29-11B5-4A96-B867-60D072584B19}" destId="{557FAE3E-5766-489B-84A4-5B483C85E56C}" srcOrd="1" destOrd="0" presId="urn:microsoft.com/office/officeart/2009/3/layout/HorizontalOrganizationChart"/>
    <dgm:cxn modelId="{13C8B393-8C4A-4195-A422-0196AF76F70A}" type="presParOf" srcId="{557FAE3E-5766-489B-84A4-5B483C85E56C}" destId="{CA2BC3EF-6270-42CE-BE94-71786FD5FA1F}" srcOrd="0" destOrd="0" presId="urn:microsoft.com/office/officeart/2009/3/layout/HorizontalOrganizationChart"/>
    <dgm:cxn modelId="{560017FA-CF96-4270-AF7F-A51CDD0DE0FB}" type="presParOf" srcId="{557FAE3E-5766-489B-84A4-5B483C85E56C}" destId="{626E00BA-86F0-4B9F-81F5-EDC3737A66D4}" srcOrd="1" destOrd="0" presId="urn:microsoft.com/office/officeart/2009/3/layout/HorizontalOrganizationChart"/>
    <dgm:cxn modelId="{5EABB489-87E9-4727-8E66-037C25C59C55}" type="presParOf" srcId="{626E00BA-86F0-4B9F-81F5-EDC3737A66D4}" destId="{D21D7EFB-2947-4843-B62B-1C526E23127F}" srcOrd="0" destOrd="0" presId="urn:microsoft.com/office/officeart/2009/3/layout/HorizontalOrganizationChart"/>
    <dgm:cxn modelId="{8024FE61-C853-439A-B6A0-90FD04C7FE8A}" type="presParOf" srcId="{D21D7EFB-2947-4843-B62B-1C526E23127F}" destId="{22B547A1-B79C-4AE0-82CC-8F2D48B0545D}" srcOrd="0" destOrd="0" presId="urn:microsoft.com/office/officeart/2009/3/layout/HorizontalOrganizationChart"/>
    <dgm:cxn modelId="{4C0327DE-8D41-4D3A-8062-128E41C79F48}" type="presParOf" srcId="{D21D7EFB-2947-4843-B62B-1C526E23127F}" destId="{00E1C238-2B74-43E7-B50D-62A7F1C4D992}" srcOrd="1" destOrd="0" presId="urn:microsoft.com/office/officeart/2009/3/layout/HorizontalOrganizationChart"/>
    <dgm:cxn modelId="{AA23256C-5022-4C5A-99CC-EDFFCC69A564}" type="presParOf" srcId="{626E00BA-86F0-4B9F-81F5-EDC3737A66D4}" destId="{D674769B-3697-4AB8-8210-C0C1A7EA2B35}" srcOrd="1" destOrd="0" presId="urn:microsoft.com/office/officeart/2009/3/layout/HorizontalOrganizationChart"/>
    <dgm:cxn modelId="{6E17F1EF-1C45-4D17-A97A-D6CFFB0D373E}" type="presParOf" srcId="{626E00BA-86F0-4B9F-81F5-EDC3737A66D4}" destId="{8D3D4C86-3D48-4B16-8B03-9E6908284667}" srcOrd="2" destOrd="0" presId="urn:microsoft.com/office/officeart/2009/3/layout/HorizontalOrganizationChart"/>
    <dgm:cxn modelId="{F0FE0056-20D0-435B-BF95-675877D7331F}" type="presParOf" srcId="{8D3D4C86-3D48-4B16-8B03-9E6908284667}" destId="{F9496F86-6713-4D72-ADC1-BE2364E858F7}" srcOrd="0" destOrd="0" presId="urn:microsoft.com/office/officeart/2009/3/layout/HorizontalOrganizationChart"/>
    <dgm:cxn modelId="{13DA22FA-CE6D-4AC0-890E-D56B4E947A0A}" type="presParOf" srcId="{8D3D4C86-3D48-4B16-8B03-9E6908284667}" destId="{9F81D595-24D7-4796-8F11-9A22269C6C39}" srcOrd="1" destOrd="0" presId="urn:microsoft.com/office/officeart/2009/3/layout/HorizontalOrganizationChart"/>
    <dgm:cxn modelId="{61E6D86F-D390-44AD-AFA4-B3AA90D77439}" type="presParOf" srcId="{9F81D595-24D7-4796-8F11-9A22269C6C39}" destId="{217413ED-9806-4E7A-AAFF-4AA967C45D08}" srcOrd="0" destOrd="0" presId="urn:microsoft.com/office/officeart/2009/3/layout/HorizontalOrganizationChart"/>
    <dgm:cxn modelId="{77AB9C9B-4DB9-4029-82A2-8022166FE8D5}" type="presParOf" srcId="{217413ED-9806-4E7A-AAFF-4AA967C45D08}" destId="{D14425AB-BC0B-471D-BC7D-719E2F3C0E2F}" srcOrd="0" destOrd="0" presId="urn:microsoft.com/office/officeart/2009/3/layout/HorizontalOrganizationChart"/>
    <dgm:cxn modelId="{05D316FF-E4A9-4846-BF7F-42420AC3021C}" type="presParOf" srcId="{217413ED-9806-4E7A-AAFF-4AA967C45D08}" destId="{0CEA6F19-0B5C-4116-8563-E5B2607E550E}" srcOrd="1" destOrd="0" presId="urn:microsoft.com/office/officeart/2009/3/layout/HorizontalOrganizationChart"/>
    <dgm:cxn modelId="{F67B05C4-ED7F-44C4-8080-5C450904A46B}" type="presParOf" srcId="{9F81D595-24D7-4796-8F11-9A22269C6C39}" destId="{47F1B41B-4FD3-4ECD-B10D-E96BA579CF06}" srcOrd="1" destOrd="0" presId="urn:microsoft.com/office/officeart/2009/3/layout/HorizontalOrganizationChart"/>
    <dgm:cxn modelId="{5EA33227-E460-41C3-93C8-F0E27A7C4CA4}" type="presParOf" srcId="{9F81D595-24D7-4796-8F11-9A22269C6C39}" destId="{A6056629-8405-4ABC-A2C1-B12A0DAD9FCD}" srcOrd="2" destOrd="0" presId="urn:microsoft.com/office/officeart/2009/3/layout/HorizontalOrganizationChart"/>
    <dgm:cxn modelId="{2AD70278-826C-4C7C-BC87-95B6DD81F07E}" type="presParOf" srcId="{557FAE3E-5766-489B-84A4-5B483C85E56C}" destId="{EF5074BC-A1A8-4819-AD00-0570E490B1D4}" srcOrd="2" destOrd="0" presId="urn:microsoft.com/office/officeart/2009/3/layout/HorizontalOrganizationChart"/>
    <dgm:cxn modelId="{42FB5F10-9693-452A-9B85-4A78F79BDD16}" type="presParOf" srcId="{557FAE3E-5766-489B-84A4-5B483C85E56C}" destId="{3C927775-9233-4AAE-A51E-84AE99E64429}" srcOrd="3" destOrd="0" presId="urn:microsoft.com/office/officeart/2009/3/layout/HorizontalOrganizationChart"/>
    <dgm:cxn modelId="{8B7CFB50-4FEF-4EEA-8060-8C88BF2E9441}" type="presParOf" srcId="{3C927775-9233-4AAE-A51E-84AE99E64429}" destId="{12E75095-2B6D-496B-91FB-5411548EB1F9}" srcOrd="0" destOrd="0" presId="urn:microsoft.com/office/officeart/2009/3/layout/HorizontalOrganizationChart"/>
    <dgm:cxn modelId="{A89A7AF1-FE4D-484A-917B-9DD898138C30}" type="presParOf" srcId="{12E75095-2B6D-496B-91FB-5411548EB1F9}" destId="{426093BF-D781-4668-9B7E-14ED39D39127}" srcOrd="0" destOrd="0" presId="urn:microsoft.com/office/officeart/2009/3/layout/HorizontalOrganizationChart"/>
    <dgm:cxn modelId="{3D3B7C94-5000-40E3-B7F1-E24EAA6A4E41}" type="presParOf" srcId="{12E75095-2B6D-496B-91FB-5411548EB1F9}" destId="{F6629404-7C4D-4871-92FE-D047EF43EB4D}" srcOrd="1" destOrd="0" presId="urn:microsoft.com/office/officeart/2009/3/layout/HorizontalOrganizationChart"/>
    <dgm:cxn modelId="{7F9EC7C3-A685-4E4C-B5C1-353823B11ED6}" type="presParOf" srcId="{3C927775-9233-4AAE-A51E-84AE99E64429}" destId="{148DD1CB-00A8-4831-B735-9070951F5F33}" srcOrd="1" destOrd="0" presId="urn:microsoft.com/office/officeart/2009/3/layout/HorizontalOrganizationChart"/>
    <dgm:cxn modelId="{DF5DB0D8-F455-467B-9569-C8EB444984A5}" type="presParOf" srcId="{3C927775-9233-4AAE-A51E-84AE99E64429}" destId="{C5C4432B-F054-4E4E-8F11-EE12BBDF7512}" srcOrd="2" destOrd="0" presId="urn:microsoft.com/office/officeart/2009/3/layout/HorizontalOrganizationChart"/>
    <dgm:cxn modelId="{3BA0C916-267E-4733-A48E-E8AC48092C7A}" type="presParOf" srcId="{C5C4432B-F054-4E4E-8F11-EE12BBDF7512}" destId="{D7F02F9E-6F0C-462E-8A87-8F5E3FDF40E8}" srcOrd="0" destOrd="0" presId="urn:microsoft.com/office/officeart/2009/3/layout/HorizontalOrganizationChart"/>
    <dgm:cxn modelId="{BB298095-667E-41E4-A1A2-617704D62944}" type="presParOf" srcId="{C5C4432B-F054-4E4E-8F11-EE12BBDF7512}" destId="{09EC15D9-4AC7-403C-B636-7518A18AA177}" srcOrd="1" destOrd="0" presId="urn:microsoft.com/office/officeart/2009/3/layout/HorizontalOrganizationChart"/>
    <dgm:cxn modelId="{33D5F5EE-3C12-4026-ABD3-35CBBB218010}" type="presParOf" srcId="{09EC15D9-4AC7-403C-B636-7518A18AA177}" destId="{F9E3043D-3938-4785-9E14-24034F49BB62}" srcOrd="0" destOrd="0" presId="urn:microsoft.com/office/officeart/2009/3/layout/HorizontalOrganizationChart"/>
    <dgm:cxn modelId="{4628CEAC-8CF5-4B88-86FC-958BD48FDAA4}" type="presParOf" srcId="{F9E3043D-3938-4785-9E14-24034F49BB62}" destId="{9729F2AF-05E0-4342-8066-A7497DFA0A30}" srcOrd="0" destOrd="0" presId="urn:microsoft.com/office/officeart/2009/3/layout/HorizontalOrganizationChart"/>
    <dgm:cxn modelId="{75401DEA-E403-4AC4-9D18-11C4612A9F43}" type="presParOf" srcId="{F9E3043D-3938-4785-9E14-24034F49BB62}" destId="{BD5F0F8F-8FEA-4036-B268-22ED0FEF33B2}" srcOrd="1" destOrd="0" presId="urn:microsoft.com/office/officeart/2009/3/layout/HorizontalOrganizationChart"/>
    <dgm:cxn modelId="{6594599A-A306-4437-9514-ED3AF4C81FF2}" type="presParOf" srcId="{09EC15D9-4AC7-403C-B636-7518A18AA177}" destId="{8F7FA802-A4E8-4061-BADE-0F02D9221944}" srcOrd="1" destOrd="0" presId="urn:microsoft.com/office/officeart/2009/3/layout/HorizontalOrganizationChart"/>
    <dgm:cxn modelId="{C8CFDB7F-AB50-4860-8380-B5BA17A95802}" type="presParOf" srcId="{09EC15D9-4AC7-403C-B636-7518A18AA177}" destId="{407E5564-A1CD-48AE-8532-3268CCD254B7}" srcOrd="2" destOrd="0" presId="urn:microsoft.com/office/officeart/2009/3/layout/HorizontalOrganizationChart"/>
    <dgm:cxn modelId="{920C17D5-4043-48AB-A4EA-C70FB1E4CB26}" type="presParOf" srcId="{557FAE3E-5766-489B-84A4-5B483C85E56C}" destId="{A1023A50-D0D9-421B-8099-24ED5FE16704}" srcOrd="4" destOrd="0" presId="urn:microsoft.com/office/officeart/2009/3/layout/HorizontalOrganizationChart"/>
    <dgm:cxn modelId="{8FD8C033-F0EB-43DD-995D-7C640DDE49F8}" type="presParOf" srcId="{557FAE3E-5766-489B-84A4-5B483C85E56C}" destId="{B1CCBA59-0906-4361-AA6F-0BDE1178700C}" srcOrd="5" destOrd="0" presId="urn:microsoft.com/office/officeart/2009/3/layout/HorizontalOrganizationChart"/>
    <dgm:cxn modelId="{87D4C29C-8EB5-4004-8FE4-88CF0724928B}" type="presParOf" srcId="{B1CCBA59-0906-4361-AA6F-0BDE1178700C}" destId="{AB8475B2-9805-4902-A1B3-C1F258C72E0F}" srcOrd="0" destOrd="0" presId="urn:microsoft.com/office/officeart/2009/3/layout/HorizontalOrganizationChart"/>
    <dgm:cxn modelId="{7EBDAE46-482D-49DF-A064-350A17CEE10B}" type="presParOf" srcId="{AB8475B2-9805-4902-A1B3-C1F258C72E0F}" destId="{A1EE1D70-8C08-4924-B244-D63F5E5564D0}" srcOrd="0" destOrd="0" presId="urn:microsoft.com/office/officeart/2009/3/layout/HorizontalOrganizationChart"/>
    <dgm:cxn modelId="{325866D7-5C5D-4CE0-AA79-26C37B18F7F5}" type="presParOf" srcId="{AB8475B2-9805-4902-A1B3-C1F258C72E0F}" destId="{74A7AD97-8A5B-4BC1-943D-454EB46A2C73}" srcOrd="1" destOrd="0" presId="urn:microsoft.com/office/officeart/2009/3/layout/HorizontalOrganizationChart"/>
    <dgm:cxn modelId="{66109A6B-F328-4E3E-AB95-6EBB73C80BC8}" type="presParOf" srcId="{B1CCBA59-0906-4361-AA6F-0BDE1178700C}" destId="{FA9F1926-86D2-415A-8735-0EE0B756EEF7}" srcOrd="1" destOrd="0" presId="urn:microsoft.com/office/officeart/2009/3/layout/HorizontalOrganizationChart"/>
    <dgm:cxn modelId="{1FD304FA-3B8E-43E4-BC2A-4AE349185965}" type="presParOf" srcId="{B1CCBA59-0906-4361-AA6F-0BDE1178700C}" destId="{E4509F63-0CA0-4311-AC9D-A039AF027A03}" srcOrd="2" destOrd="0" presId="urn:microsoft.com/office/officeart/2009/3/layout/HorizontalOrganizationChart"/>
    <dgm:cxn modelId="{F0198874-C112-47FE-9A67-BCAC3DC3AC47}" type="presParOf" srcId="{E4509F63-0CA0-4311-AC9D-A039AF027A03}" destId="{00485495-6E64-44CA-9AA1-11AA746E07EA}" srcOrd="0" destOrd="0" presId="urn:microsoft.com/office/officeart/2009/3/layout/HorizontalOrganizationChart"/>
    <dgm:cxn modelId="{56D57084-B7A4-4F19-9DA3-1FCF0AA797E4}" type="presParOf" srcId="{E4509F63-0CA0-4311-AC9D-A039AF027A03}" destId="{757A4437-8006-4D83-B498-CAD874149AAD}" srcOrd="1" destOrd="0" presId="urn:microsoft.com/office/officeart/2009/3/layout/HorizontalOrganizationChart"/>
    <dgm:cxn modelId="{56B84345-A82C-47C0-9C96-BE97B02D812D}" type="presParOf" srcId="{757A4437-8006-4D83-B498-CAD874149AAD}" destId="{A91143B4-5698-496B-B7B9-4E593D742489}" srcOrd="0" destOrd="0" presId="urn:microsoft.com/office/officeart/2009/3/layout/HorizontalOrganizationChart"/>
    <dgm:cxn modelId="{F0BDFA0D-0F52-4867-ACBB-090B52645242}" type="presParOf" srcId="{A91143B4-5698-496B-B7B9-4E593D742489}" destId="{8BAA4A85-8D9D-4F6B-B129-D6745D77183E}" srcOrd="0" destOrd="0" presId="urn:microsoft.com/office/officeart/2009/3/layout/HorizontalOrganizationChart"/>
    <dgm:cxn modelId="{A7DE43FC-E66B-45C0-99AE-74F811620ED1}" type="presParOf" srcId="{A91143B4-5698-496B-B7B9-4E593D742489}" destId="{FE7CD5F8-5761-467D-9ADA-E711FEC26FB7}" srcOrd="1" destOrd="0" presId="urn:microsoft.com/office/officeart/2009/3/layout/HorizontalOrganizationChart"/>
    <dgm:cxn modelId="{3D8F44CB-A01E-4E2C-91FB-264DA6279B58}" type="presParOf" srcId="{757A4437-8006-4D83-B498-CAD874149AAD}" destId="{3A52A536-387A-4E63-8658-2A07F210182B}" srcOrd="1" destOrd="0" presId="urn:microsoft.com/office/officeart/2009/3/layout/HorizontalOrganizationChart"/>
    <dgm:cxn modelId="{651BA362-B35C-47F9-A24F-FDEF9AF3F845}" type="presParOf" srcId="{757A4437-8006-4D83-B498-CAD874149AAD}" destId="{81451C0A-A57E-43F3-B6FD-032EEC640818}" srcOrd="2" destOrd="0" presId="urn:microsoft.com/office/officeart/2009/3/layout/HorizontalOrganizationChart"/>
    <dgm:cxn modelId="{3F408A21-342E-438E-B8B2-0A7D535EA473}" type="presParOf" srcId="{CE584F29-11B5-4A96-B867-60D072584B19}" destId="{DE62768A-B19C-4B2C-811A-DC61340D325E}" srcOrd="2" destOrd="0" presId="urn:microsoft.com/office/officeart/2009/3/layout/HorizontalOrganizationChart"/>
    <dgm:cxn modelId="{6F1FBBB0-0E03-4C05-84A7-D2AE8E58A70F}" type="presParOf" srcId="{DE62768A-B19C-4B2C-811A-DC61340D325E}" destId="{040B7DA4-072A-4989-87DB-F78DAF8B1DDC}" srcOrd="0" destOrd="0" presId="urn:microsoft.com/office/officeart/2009/3/layout/HorizontalOrganizationChart"/>
    <dgm:cxn modelId="{93B180B0-51F2-48F0-9346-A0DCC673D1BF}" type="presParOf" srcId="{DE62768A-B19C-4B2C-811A-DC61340D325E}" destId="{D7FD8B2F-2411-4EF4-B204-AE26759270E6}" srcOrd="1" destOrd="0" presId="urn:microsoft.com/office/officeart/2009/3/layout/HorizontalOrganizationChart"/>
    <dgm:cxn modelId="{42EA39AD-C5B7-42A8-A236-BE043D325FA0}" type="presParOf" srcId="{D7FD8B2F-2411-4EF4-B204-AE26759270E6}" destId="{708A126E-F9E4-407F-A24B-8A3DE02E68E0}" srcOrd="0" destOrd="0" presId="urn:microsoft.com/office/officeart/2009/3/layout/HorizontalOrganizationChart"/>
    <dgm:cxn modelId="{6333D664-67E0-491E-9569-CE4C341B6D41}" type="presParOf" srcId="{708A126E-F9E4-407F-A24B-8A3DE02E68E0}" destId="{756C88EF-0489-4F82-8482-3F0A3F48E108}" srcOrd="0" destOrd="0" presId="urn:microsoft.com/office/officeart/2009/3/layout/HorizontalOrganizationChart"/>
    <dgm:cxn modelId="{3725CB42-D962-4514-98D0-01693006244A}" type="presParOf" srcId="{708A126E-F9E4-407F-A24B-8A3DE02E68E0}" destId="{43E4B223-90A2-4A62-B93C-00E8C84FCE7F}" srcOrd="1" destOrd="0" presId="urn:microsoft.com/office/officeart/2009/3/layout/HorizontalOrganizationChart"/>
    <dgm:cxn modelId="{8D698B58-EFFD-4510-8E99-FD3B88D39D64}" type="presParOf" srcId="{D7FD8B2F-2411-4EF4-B204-AE26759270E6}" destId="{0939DEBA-3FC2-4212-93F3-AD9B290A46C1}" srcOrd="1" destOrd="0" presId="urn:microsoft.com/office/officeart/2009/3/layout/HorizontalOrganizationChart"/>
    <dgm:cxn modelId="{13DE03A6-533E-4923-86AE-6E0FB8CB42A1}" type="presParOf" srcId="{D7FD8B2F-2411-4EF4-B204-AE26759270E6}" destId="{44F51176-5533-46C5-9659-6F9633092AAB}" srcOrd="2" destOrd="0" presId="urn:microsoft.com/office/officeart/2009/3/layout/HorizontalOrganizationChart"/>
    <dgm:cxn modelId="{E116196E-54D3-4163-B9EE-F51291FE87D5}" type="presParOf" srcId="{44F51176-5533-46C5-9659-6F9633092AAB}" destId="{72145C4E-8AA2-4169-9492-8402EE1EEF81}" srcOrd="0" destOrd="0" presId="urn:microsoft.com/office/officeart/2009/3/layout/HorizontalOrganizationChart"/>
    <dgm:cxn modelId="{7A290194-47EA-4781-B712-92A9263D4F03}" type="presParOf" srcId="{44F51176-5533-46C5-9659-6F9633092AAB}" destId="{DF598B37-0779-4F33-9413-FDE3B5E94593}" srcOrd="1" destOrd="0" presId="urn:microsoft.com/office/officeart/2009/3/layout/HorizontalOrganizationChart"/>
    <dgm:cxn modelId="{53F9816F-183C-431A-9C14-49B7C6591E0F}" type="presParOf" srcId="{DF598B37-0779-4F33-9413-FDE3B5E94593}" destId="{4269E34F-C2AD-4082-8119-B24163FF43F2}" srcOrd="0" destOrd="0" presId="urn:microsoft.com/office/officeart/2009/3/layout/HorizontalOrganizationChart"/>
    <dgm:cxn modelId="{5EE65B04-CFC9-4734-8673-DC48443338B8}" type="presParOf" srcId="{4269E34F-C2AD-4082-8119-B24163FF43F2}" destId="{F9F821CD-7547-450F-81C8-6E7B8F822FAF}" srcOrd="0" destOrd="0" presId="urn:microsoft.com/office/officeart/2009/3/layout/HorizontalOrganizationChart"/>
    <dgm:cxn modelId="{A5541197-F2C0-48A0-BD22-EB1A63239E10}" type="presParOf" srcId="{4269E34F-C2AD-4082-8119-B24163FF43F2}" destId="{1E03722E-0997-49B7-9BA6-7A6B9B29601B}" srcOrd="1" destOrd="0" presId="urn:microsoft.com/office/officeart/2009/3/layout/HorizontalOrganizationChart"/>
    <dgm:cxn modelId="{2A51A5EB-47B2-4B0D-A835-0B054CEF9846}" type="presParOf" srcId="{DF598B37-0779-4F33-9413-FDE3B5E94593}" destId="{41F6CF6C-31E4-4A7E-97FC-739552F88E97}" srcOrd="1" destOrd="0" presId="urn:microsoft.com/office/officeart/2009/3/layout/HorizontalOrganizationChart"/>
    <dgm:cxn modelId="{37C9B27C-A3A7-4807-B881-1FF413771FB8}" type="presParOf" srcId="{DF598B37-0779-4F33-9413-FDE3B5E94593}" destId="{67647E0E-F468-4293-B3EB-D699796F1E05}" srcOrd="2" destOrd="0" presId="urn:microsoft.com/office/officeart/2009/3/layout/HorizontalOrganizationChart"/>
    <dgm:cxn modelId="{523D072C-DA1D-43D7-9641-860C5A55598A}" type="presParOf" srcId="{DE62768A-B19C-4B2C-811A-DC61340D325E}" destId="{778895C0-838D-4800-9400-6C213BBC3B5D}" srcOrd="2" destOrd="0" presId="urn:microsoft.com/office/officeart/2009/3/layout/HorizontalOrganizationChart"/>
    <dgm:cxn modelId="{C4098B42-2762-4D7A-A12D-698E54E912E5}" type="presParOf" srcId="{DE62768A-B19C-4B2C-811A-DC61340D325E}" destId="{8CABCCE3-4A4E-4B00-B791-D92F082F62E3}" srcOrd="3" destOrd="0" presId="urn:microsoft.com/office/officeart/2009/3/layout/HorizontalOrganizationChart"/>
    <dgm:cxn modelId="{A05E75C3-EC09-4888-A9E2-8E9D8F9AD047}" type="presParOf" srcId="{8CABCCE3-4A4E-4B00-B791-D92F082F62E3}" destId="{E6FD6F61-F619-4FF1-A6EB-7E49672096D9}" srcOrd="0" destOrd="0" presId="urn:microsoft.com/office/officeart/2009/3/layout/HorizontalOrganizationChart"/>
    <dgm:cxn modelId="{D03E82F5-D18D-4CB4-9B91-6F5716B272D3}" type="presParOf" srcId="{E6FD6F61-F619-4FF1-A6EB-7E49672096D9}" destId="{74DCAE0F-FD92-4AE8-80E0-E207F27AAC44}" srcOrd="0" destOrd="0" presId="urn:microsoft.com/office/officeart/2009/3/layout/HorizontalOrganizationChart"/>
    <dgm:cxn modelId="{990FFFC5-0589-4169-B655-9175B578A68B}" type="presParOf" srcId="{E6FD6F61-F619-4FF1-A6EB-7E49672096D9}" destId="{CD30E89D-8EDA-48C1-86E5-97BBE9181993}" srcOrd="1" destOrd="0" presId="urn:microsoft.com/office/officeart/2009/3/layout/HorizontalOrganizationChart"/>
    <dgm:cxn modelId="{5BEF19CC-3EF7-405D-B414-2300EC29A9D6}" type="presParOf" srcId="{8CABCCE3-4A4E-4B00-B791-D92F082F62E3}" destId="{DEFE73DC-E80B-4655-B3BB-5CDF6AF1098B}" srcOrd="1" destOrd="0" presId="urn:microsoft.com/office/officeart/2009/3/layout/HorizontalOrganizationChart"/>
    <dgm:cxn modelId="{9A677AE5-9074-42F6-9957-9C28A1BFA546}" type="presParOf" srcId="{8CABCCE3-4A4E-4B00-B791-D92F082F62E3}" destId="{F1A4E134-00D5-4096-9820-0F1836532F38}" srcOrd="2" destOrd="0" presId="urn:microsoft.com/office/officeart/2009/3/layout/HorizontalOrganizationChart"/>
    <dgm:cxn modelId="{412B3D78-E56D-4B3A-A7BC-5279F00D25B9}" type="presParOf" srcId="{F1A4E134-00D5-4096-9820-0F1836532F38}" destId="{27D192C7-2E8C-4CE8-B5A0-28E14D515CF2}" srcOrd="0" destOrd="0" presId="urn:microsoft.com/office/officeart/2009/3/layout/HorizontalOrganizationChart"/>
    <dgm:cxn modelId="{C3D9D08C-7B35-4C49-93A6-FBE9DB387097}" type="presParOf" srcId="{F1A4E134-00D5-4096-9820-0F1836532F38}" destId="{091A541A-C0EF-485A-8C62-BA40E592E405}" srcOrd="1" destOrd="0" presId="urn:microsoft.com/office/officeart/2009/3/layout/HorizontalOrganizationChart"/>
    <dgm:cxn modelId="{7777D380-715B-47A6-B8FF-F3D31B25B15C}" type="presParOf" srcId="{091A541A-C0EF-485A-8C62-BA40E592E405}" destId="{FAB1539A-0A57-4319-AE03-A91234AFD8C0}" srcOrd="0" destOrd="0" presId="urn:microsoft.com/office/officeart/2009/3/layout/HorizontalOrganizationChart"/>
    <dgm:cxn modelId="{A7A108AD-8BCB-4E30-B4A8-E94FF69D0861}" type="presParOf" srcId="{FAB1539A-0A57-4319-AE03-A91234AFD8C0}" destId="{A8BEABC7-C2B0-479F-8360-433B4FBC37BC}" srcOrd="0" destOrd="0" presId="urn:microsoft.com/office/officeart/2009/3/layout/HorizontalOrganizationChart"/>
    <dgm:cxn modelId="{4D355F95-B9C3-40C4-81C5-AF5EE3C8BF95}" type="presParOf" srcId="{FAB1539A-0A57-4319-AE03-A91234AFD8C0}" destId="{968BD2EC-15C5-43E8-94D1-2A2858DE5C9E}" srcOrd="1" destOrd="0" presId="urn:microsoft.com/office/officeart/2009/3/layout/HorizontalOrganizationChart"/>
    <dgm:cxn modelId="{41E9962D-9D52-4755-87F1-7F6C80841949}" type="presParOf" srcId="{091A541A-C0EF-485A-8C62-BA40E592E405}" destId="{F0D47306-956E-468C-B83D-9BBC1833B951}" srcOrd="1" destOrd="0" presId="urn:microsoft.com/office/officeart/2009/3/layout/HorizontalOrganizationChart"/>
    <dgm:cxn modelId="{F23308D7-2A46-4505-B9EB-DB51E9BFDA0F}" type="presParOf" srcId="{091A541A-C0EF-485A-8C62-BA40E592E405}" destId="{94C31A0E-7E8A-48A6-978B-82EFE7468301}" srcOrd="2" destOrd="0" presId="urn:microsoft.com/office/officeart/2009/3/layout/HorizontalOrganizationChar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B7DA4-072A-4989-87DB-F78DAF8B1DDC}">
      <dsp:nvSpPr>
        <dsp:cNvPr id="0" name=""/>
        <dsp:cNvSpPr/>
      </dsp:nvSpPr>
      <dsp:spPr>
        <a:xfrm>
          <a:off x="2546423" y="2974801"/>
          <a:ext cx="1780495" cy="158972"/>
        </a:xfrm>
        <a:custGeom>
          <a:avLst/>
          <a:gdLst/>
          <a:ahLst/>
          <a:cxnLst/>
          <a:rect l="0" t="0" r="0" b="0"/>
          <a:pathLst>
            <a:path>
              <a:moveTo>
                <a:pt x="0" y="158972"/>
              </a:moveTo>
              <a:lnTo>
                <a:pt x="1780495" y="158972"/>
              </a:lnTo>
              <a:lnTo>
                <a:pt x="1780495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85495-6E64-44CA-9AA1-11AA746E07EA}">
      <dsp:nvSpPr>
        <dsp:cNvPr id="0" name=""/>
        <dsp:cNvSpPr/>
      </dsp:nvSpPr>
      <dsp:spPr>
        <a:xfrm>
          <a:off x="8650980" y="4068534"/>
          <a:ext cx="1780495" cy="158972"/>
        </a:xfrm>
        <a:custGeom>
          <a:avLst/>
          <a:gdLst/>
          <a:ahLst/>
          <a:cxnLst/>
          <a:rect l="0" t="0" r="0" b="0"/>
          <a:pathLst>
            <a:path>
              <a:moveTo>
                <a:pt x="0" y="158972"/>
              </a:moveTo>
              <a:lnTo>
                <a:pt x="1780495" y="158972"/>
              </a:lnTo>
              <a:lnTo>
                <a:pt x="1780495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23A50-D0D9-421B-8099-24ED5FE16704}">
      <dsp:nvSpPr>
        <dsp:cNvPr id="0" name=""/>
        <dsp:cNvSpPr/>
      </dsp:nvSpPr>
      <dsp:spPr>
        <a:xfrm>
          <a:off x="2546423" y="3133774"/>
          <a:ext cx="3560991" cy="1093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6635" y="0"/>
              </a:lnTo>
              <a:lnTo>
                <a:pt x="3306635" y="1093733"/>
              </a:lnTo>
              <a:lnTo>
                <a:pt x="3560991" y="109373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02F9E-6F0C-462E-8A87-8F5E3FDF40E8}">
      <dsp:nvSpPr>
        <dsp:cNvPr id="0" name=""/>
        <dsp:cNvSpPr/>
      </dsp:nvSpPr>
      <dsp:spPr>
        <a:xfrm>
          <a:off x="8650980" y="2974801"/>
          <a:ext cx="1780495" cy="158972"/>
        </a:xfrm>
        <a:custGeom>
          <a:avLst/>
          <a:gdLst/>
          <a:ahLst/>
          <a:cxnLst/>
          <a:rect l="0" t="0" r="0" b="0"/>
          <a:pathLst>
            <a:path>
              <a:moveTo>
                <a:pt x="0" y="158972"/>
              </a:moveTo>
              <a:lnTo>
                <a:pt x="1780495" y="158972"/>
              </a:lnTo>
              <a:lnTo>
                <a:pt x="1780495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074BC-A1A8-4819-AD00-0570E490B1D4}">
      <dsp:nvSpPr>
        <dsp:cNvPr id="0" name=""/>
        <dsp:cNvSpPr/>
      </dsp:nvSpPr>
      <dsp:spPr>
        <a:xfrm>
          <a:off x="2546423" y="3088054"/>
          <a:ext cx="35609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60991" y="4572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96F86-6713-4D72-ADC1-BE2364E858F7}">
      <dsp:nvSpPr>
        <dsp:cNvPr id="0" name=""/>
        <dsp:cNvSpPr/>
      </dsp:nvSpPr>
      <dsp:spPr>
        <a:xfrm>
          <a:off x="8650980" y="1881068"/>
          <a:ext cx="1780495" cy="158972"/>
        </a:xfrm>
        <a:custGeom>
          <a:avLst/>
          <a:gdLst/>
          <a:ahLst/>
          <a:cxnLst/>
          <a:rect l="0" t="0" r="0" b="0"/>
          <a:pathLst>
            <a:path>
              <a:moveTo>
                <a:pt x="0" y="158972"/>
              </a:moveTo>
              <a:lnTo>
                <a:pt x="1780495" y="158972"/>
              </a:lnTo>
              <a:lnTo>
                <a:pt x="1780495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BC3EF-6270-42CE-BE94-71786FD5FA1F}">
      <dsp:nvSpPr>
        <dsp:cNvPr id="0" name=""/>
        <dsp:cNvSpPr/>
      </dsp:nvSpPr>
      <dsp:spPr>
        <a:xfrm>
          <a:off x="2546423" y="2040041"/>
          <a:ext cx="3560991" cy="1093733"/>
        </a:xfrm>
        <a:custGeom>
          <a:avLst/>
          <a:gdLst/>
          <a:ahLst/>
          <a:cxnLst/>
          <a:rect l="0" t="0" r="0" b="0"/>
          <a:pathLst>
            <a:path>
              <a:moveTo>
                <a:pt x="0" y="1093733"/>
              </a:moveTo>
              <a:lnTo>
                <a:pt x="3306635" y="1093733"/>
              </a:lnTo>
              <a:lnTo>
                <a:pt x="3306635" y="0"/>
              </a:lnTo>
              <a:lnTo>
                <a:pt x="3560991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70024-41BF-413C-B23C-F89C298D86AA}">
      <dsp:nvSpPr>
        <dsp:cNvPr id="0" name=""/>
        <dsp:cNvSpPr/>
      </dsp:nvSpPr>
      <dsp:spPr>
        <a:xfrm>
          <a:off x="2857" y="2745880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БД  «Публикации РГПУ»</a:t>
          </a:r>
          <a:b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https://lib.herzen.spb.ru/m/catalog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7" y="2745880"/>
        <a:ext cx="2543565" cy="775787"/>
      </dsp:txXfrm>
    </dsp:sp>
    <dsp:sp modelId="{22B547A1-B79C-4AE0-82CC-8F2D48B0545D}">
      <dsp:nvSpPr>
        <dsp:cNvPr id="0" name=""/>
        <dsp:cNvSpPr/>
      </dsp:nvSpPr>
      <dsp:spPr>
        <a:xfrm>
          <a:off x="6107415" y="1652147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7415" y="1652147"/>
        <a:ext cx="2543565" cy="775787"/>
      </dsp:txXfrm>
    </dsp:sp>
    <dsp:sp modelId="{D14425AB-BC0B-471D-BC7D-719E2F3C0E2F}">
      <dsp:nvSpPr>
        <dsp:cNvPr id="0" name=""/>
        <dsp:cNvSpPr/>
      </dsp:nvSpPr>
      <dsp:spPr>
        <a:xfrm>
          <a:off x="9159693" y="1105280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59693" y="1105280"/>
        <a:ext cx="2543565" cy="775787"/>
      </dsp:txXfrm>
    </dsp:sp>
    <dsp:sp modelId="{426093BF-D781-4668-9B7E-14ED39D39127}">
      <dsp:nvSpPr>
        <dsp:cNvPr id="0" name=""/>
        <dsp:cNvSpPr/>
      </dsp:nvSpPr>
      <dsp:spPr>
        <a:xfrm>
          <a:off x="6107415" y="2745880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7415" y="2745880"/>
        <a:ext cx="2543565" cy="775787"/>
      </dsp:txXfrm>
    </dsp:sp>
    <dsp:sp modelId="{9729F2AF-05E0-4342-8066-A7497DFA0A30}">
      <dsp:nvSpPr>
        <dsp:cNvPr id="0" name=""/>
        <dsp:cNvSpPr/>
      </dsp:nvSpPr>
      <dsp:spPr>
        <a:xfrm>
          <a:off x="9159693" y="2199013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59693" y="2199013"/>
        <a:ext cx="2543565" cy="775787"/>
      </dsp:txXfrm>
    </dsp:sp>
    <dsp:sp modelId="{A1EE1D70-8C08-4924-B244-D63F5E5564D0}">
      <dsp:nvSpPr>
        <dsp:cNvPr id="0" name=""/>
        <dsp:cNvSpPr/>
      </dsp:nvSpPr>
      <dsp:spPr>
        <a:xfrm>
          <a:off x="6107415" y="3839613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7415" y="3839613"/>
        <a:ext cx="2543565" cy="775787"/>
      </dsp:txXfrm>
    </dsp:sp>
    <dsp:sp modelId="{8BAA4A85-8D9D-4F6B-B129-D6745D77183E}">
      <dsp:nvSpPr>
        <dsp:cNvPr id="0" name=""/>
        <dsp:cNvSpPr/>
      </dsp:nvSpPr>
      <dsp:spPr>
        <a:xfrm>
          <a:off x="9159693" y="3292747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59693" y="3292747"/>
        <a:ext cx="2543565" cy="775787"/>
      </dsp:txXfrm>
    </dsp:sp>
    <dsp:sp modelId="{756C88EF-0489-4F82-8482-3F0A3F48E108}">
      <dsp:nvSpPr>
        <dsp:cNvPr id="0" name=""/>
        <dsp:cNvSpPr/>
      </dsp:nvSpPr>
      <dsp:spPr>
        <a:xfrm>
          <a:off x="3055136" y="2199013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Атлас университета</a:t>
          </a:r>
          <a:b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https://atlas.herzen.spb.ru/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5136" y="2199013"/>
        <a:ext cx="2543565" cy="775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895C0-838D-4800-9400-6C213BBC3B5D}">
      <dsp:nvSpPr>
        <dsp:cNvPr id="0" name=""/>
        <dsp:cNvSpPr/>
      </dsp:nvSpPr>
      <dsp:spPr>
        <a:xfrm>
          <a:off x="1485913" y="1965683"/>
          <a:ext cx="1455131" cy="961640"/>
        </a:xfrm>
        <a:custGeom>
          <a:avLst/>
          <a:gdLst/>
          <a:ahLst/>
          <a:cxnLst/>
          <a:rect l="0" t="0" r="0" b="0"/>
          <a:pathLst>
            <a:path>
              <a:moveTo>
                <a:pt x="1455131" y="0"/>
              </a:moveTo>
              <a:lnTo>
                <a:pt x="0" y="96164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B7DA4-072A-4989-87DB-F78DAF8B1DDC}">
      <dsp:nvSpPr>
        <dsp:cNvPr id="0" name=""/>
        <dsp:cNvSpPr/>
      </dsp:nvSpPr>
      <dsp:spPr>
        <a:xfrm>
          <a:off x="2941045" y="1618077"/>
          <a:ext cx="1659623" cy="347605"/>
        </a:xfrm>
        <a:custGeom>
          <a:avLst/>
          <a:gdLst/>
          <a:ahLst/>
          <a:cxnLst/>
          <a:rect l="0" t="0" r="0" b="0"/>
          <a:pathLst>
            <a:path>
              <a:moveTo>
                <a:pt x="0" y="347605"/>
              </a:moveTo>
              <a:lnTo>
                <a:pt x="1659623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85495-6E64-44CA-9AA1-11AA746E07EA}">
      <dsp:nvSpPr>
        <dsp:cNvPr id="0" name=""/>
        <dsp:cNvSpPr/>
      </dsp:nvSpPr>
      <dsp:spPr>
        <a:xfrm>
          <a:off x="9028583" y="3441627"/>
          <a:ext cx="1557933" cy="139101"/>
        </a:xfrm>
        <a:custGeom>
          <a:avLst/>
          <a:gdLst/>
          <a:ahLst/>
          <a:cxnLst/>
          <a:rect l="0" t="0" r="0" b="0"/>
          <a:pathLst>
            <a:path>
              <a:moveTo>
                <a:pt x="0" y="139101"/>
              </a:moveTo>
              <a:lnTo>
                <a:pt x="1557933" y="139101"/>
              </a:lnTo>
              <a:lnTo>
                <a:pt x="1557933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23A50-D0D9-421B-8099-24ED5FE16704}">
      <dsp:nvSpPr>
        <dsp:cNvPr id="0" name=""/>
        <dsp:cNvSpPr/>
      </dsp:nvSpPr>
      <dsp:spPr>
        <a:xfrm>
          <a:off x="2941045" y="1965683"/>
          <a:ext cx="3861918" cy="161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9356" y="0"/>
              </a:lnTo>
              <a:lnTo>
                <a:pt x="3639356" y="1615045"/>
              </a:lnTo>
              <a:lnTo>
                <a:pt x="3861918" y="161504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02F9E-6F0C-462E-8A87-8F5E3FDF40E8}">
      <dsp:nvSpPr>
        <dsp:cNvPr id="0" name=""/>
        <dsp:cNvSpPr/>
      </dsp:nvSpPr>
      <dsp:spPr>
        <a:xfrm>
          <a:off x="9028583" y="2484610"/>
          <a:ext cx="1557933" cy="139101"/>
        </a:xfrm>
        <a:custGeom>
          <a:avLst/>
          <a:gdLst/>
          <a:ahLst/>
          <a:cxnLst/>
          <a:rect l="0" t="0" r="0" b="0"/>
          <a:pathLst>
            <a:path>
              <a:moveTo>
                <a:pt x="0" y="139101"/>
              </a:moveTo>
              <a:lnTo>
                <a:pt x="1557933" y="139101"/>
              </a:lnTo>
              <a:lnTo>
                <a:pt x="1557933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074BC-A1A8-4819-AD00-0570E490B1D4}">
      <dsp:nvSpPr>
        <dsp:cNvPr id="0" name=""/>
        <dsp:cNvSpPr/>
      </dsp:nvSpPr>
      <dsp:spPr>
        <a:xfrm>
          <a:off x="2941045" y="1965683"/>
          <a:ext cx="3861918" cy="65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9356" y="0"/>
              </a:lnTo>
              <a:lnTo>
                <a:pt x="3639356" y="658028"/>
              </a:lnTo>
              <a:lnTo>
                <a:pt x="3861918" y="65802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96F86-6713-4D72-ADC1-BE2364E858F7}">
      <dsp:nvSpPr>
        <dsp:cNvPr id="0" name=""/>
        <dsp:cNvSpPr/>
      </dsp:nvSpPr>
      <dsp:spPr>
        <a:xfrm>
          <a:off x="9028583" y="1527594"/>
          <a:ext cx="1557933" cy="139101"/>
        </a:xfrm>
        <a:custGeom>
          <a:avLst/>
          <a:gdLst/>
          <a:ahLst/>
          <a:cxnLst/>
          <a:rect l="0" t="0" r="0" b="0"/>
          <a:pathLst>
            <a:path>
              <a:moveTo>
                <a:pt x="0" y="139101"/>
              </a:moveTo>
              <a:lnTo>
                <a:pt x="1557933" y="139101"/>
              </a:lnTo>
              <a:lnTo>
                <a:pt x="1557933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BC3EF-6270-42CE-BE94-71786FD5FA1F}">
      <dsp:nvSpPr>
        <dsp:cNvPr id="0" name=""/>
        <dsp:cNvSpPr/>
      </dsp:nvSpPr>
      <dsp:spPr>
        <a:xfrm>
          <a:off x="2941045" y="1666695"/>
          <a:ext cx="3861918" cy="298987"/>
        </a:xfrm>
        <a:custGeom>
          <a:avLst/>
          <a:gdLst/>
          <a:ahLst/>
          <a:cxnLst/>
          <a:rect l="0" t="0" r="0" b="0"/>
          <a:pathLst>
            <a:path>
              <a:moveTo>
                <a:pt x="0" y="298987"/>
              </a:moveTo>
              <a:lnTo>
                <a:pt x="3639356" y="298987"/>
              </a:lnTo>
              <a:lnTo>
                <a:pt x="3639356" y="0"/>
              </a:lnTo>
              <a:lnTo>
                <a:pt x="3861918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70024-41BF-413C-B23C-F89C298D86AA}">
      <dsp:nvSpPr>
        <dsp:cNvPr id="0" name=""/>
        <dsp:cNvSpPr/>
      </dsp:nvSpPr>
      <dsp:spPr>
        <a:xfrm>
          <a:off x="0" y="1336487"/>
          <a:ext cx="2941045" cy="1258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БД  «Публикации РГПУ»</a:t>
          </a:r>
          <a:b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https://lib.herzen.spb.ru/m/catalog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36487"/>
        <a:ext cx="2941045" cy="1258392"/>
      </dsp:txXfrm>
    </dsp:sp>
    <dsp:sp modelId="{22B547A1-B79C-4AE0-82CC-8F2D48B0545D}">
      <dsp:nvSpPr>
        <dsp:cNvPr id="0" name=""/>
        <dsp:cNvSpPr/>
      </dsp:nvSpPr>
      <dsp:spPr>
        <a:xfrm>
          <a:off x="6802964" y="1327288"/>
          <a:ext cx="2225619" cy="678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Галина Ивановна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2964" y="1327288"/>
        <a:ext cx="2225619" cy="678814"/>
      </dsp:txXfrm>
    </dsp:sp>
    <dsp:sp modelId="{D14425AB-BC0B-471D-BC7D-719E2F3C0E2F}">
      <dsp:nvSpPr>
        <dsp:cNvPr id="0" name=""/>
        <dsp:cNvSpPr/>
      </dsp:nvSpPr>
      <dsp:spPr>
        <a:xfrm>
          <a:off x="9473707" y="848780"/>
          <a:ext cx="2225619" cy="678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73707" y="848780"/>
        <a:ext cx="2225619" cy="678814"/>
      </dsp:txXfrm>
    </dsp:sp>
    <dsp:sp modelId="{426093BF-D781-4668-9B7E-14ED39D39127}">
      <dsp:nvSpPr>
        <dsp:cNvPr id="0" name=""/>
        <dsp:cNvSpPr/>
      </dsp:nvSpPr>
      <dsp:spPr>
        <a:xfrm>
          <a:off x="6802964" y="2284304"/>
          <a:ext cx="2225619" cy="678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Ольга Александровна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2964" y="2284304"/>
        <a:ext cx="2225619" cy="678814"/>
      </dsp:txXfrm>
    </dsp:sp>
    <dsp:sp modelId="{9729F2AF-05E0-4342-8066-A7497DFA0A30}">
      <dsp:nvSpPr>
        <dsp:cNvPr id="0" name=""/>
        <dsp:cNvSpPr/>
      </dsp:nvSpPr>
      <dsp:spPr>
        <a:xfrm>
          <a:off x="9473707" y="1805796"/>
          <a:ext cx="2225619" cy="678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73707" y="1805796"/>
        <a:ext cx="2225619" cy="678814"/>
      </dsp:txXfrm>
    </dsp:sp>
    <dsp:sp modelId="{A1EE1D70-8C08-4924-B244-D63F5E5564D0}">
      <dsp:nvSpPr>
        <dsp:cNvPr id="0" name=""/>
        <dsp:cNvSpPr/>
      </dsp:nvSpPr>
      <dsp:spPr>
        <a:xfrm>
          <a:off x="6802964" y="3241321"/>
          <a:ext cx="2225619" cy="678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Савинова Людмила Юрьевна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2964" y="3241321"/>
        <a:ext cx="2225619" cy="678814"/>
      </dsp:txXfrm>
    </dsp:sp>
    <dsp:sp modelId="{8BAA4A85-8D9D-4F6B-B129-D6745D77183E}">
      <dsp:nvSpPr>
        <dsp:cNvPr id="0" name=""/>
        <dsp:cNvSpPr/>
      </dsp:nvSpPr>
      <dsp:spPr>
        <a:xfrm>
          <a:off x="9473707" y="2762813"/>
          <a:ext cx="2225619" cy="678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73707" y="2762813"/>
        <a:ext cx="2225619" cy="678814"/>
      </dsp:txXfrm>
    </dsp:sp>
    <dsp:sp modelId="{756C88EF-0489-4F82-8482-3F0A3F48E108}">
      <dsp:nvSpPr>
        <dsp:cNvPr id="0" name=""/>
        <dsp:cNvSpPr/>
      </dsp:nvSpPr>
      <dsp:spPr>
        <a:xfrm>
          <a:off x="3392958" y="1618077"/>
          <a:ext cx="2415420" cy="866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Атлас университета</a:t>
          </a:r>
          <a:b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https://atlas.herzen.spb.ru/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2958" y="1618077"/>
        <a:ext cx="2415420" cy="866533"/>
      </dsp:txXfrm>
    </dsp:sp>
    <dsp:sp modelId="{74DCAE0F-FD92-4AE8-80E0-E207F27AAC44}">
      <dsp:nvSpPr>
        <dsp:cNvPr id="0" name=""/>
        <dsp:cNvSpPr/>
      </dsp:nvSpPr>
      <dsp:spPr>
        <a:xfrm>
          <a:off x="3473" y="2927323"/>
          <a:ext cx="2964881" cy="2109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Константин Дмитриевич Ушинский и современное начальное образование / </a:t>
          </a:r>
          <a:r>
            <a:rPr lang="ru-RU" sz="14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И., </a:t>
          </a:r>
          <a:r>
            <a:rPr lang="ru-RU" sz="14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О. А., Савинова Л. Ю. // Начальная школа. - 2023. - N 9. – С. 36-38.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3" y="2927323"/>
        <a:ext cx="2964881" cy="2109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192C7-2E8C-4CE8-B5A0-28E14D515CF2}">
      <dsp:nvSpPr>
        <dsp:cNvPr id="0" name=""/>
        <dsp:cNvSpPr/>
      </dsp:nvSpPr>
      <dsp:spPr>
        <a:xfrm>
          <a:off x="2034489" y="3914214"/>
          <a:ext cx="2122181" cy="305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2181" y="0"/>
              </a:lnTo>
              <a:lnTo>
                <a:pt x="2122181" y="30504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895C0-838D-4800-9400-6C213BBC3B5D}">
      <dsp:nvSpPr>
        <dsp:cNvPr id="0" name=""/>
        <dsp:cNvSpPr/>
      </dsp:nvSpPr>
      <dsp:spPr>
        <a:xfrm>
          <a:off x="1017244" y="2183972"/>
          <a:ext cx="1000888" cy="1006618"/>
        </a:xfrm>
        <a:custGeom>
          <a:avLst/>
          <a:gdLst/>
          <a:ahLst/>
          <a:cxnLst/>
          <a:rect l="0" t="0" r="0" b="0"/>
          <a:pathLst>
            <a:path>
              <a:moveTo>
                <a:pt x="1000888" y="0"/>
              </a:moveTo>
              <a:lnTo>
                <a:pt x="0" y="100661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45C4E-8AA2-4169-9492-8402EE1EEF81}">
      <dsp:nvSpPr>
        <dsp:cNvPr id="0" name=""/>
        <dsp:cNvSpPr/>
      </dsp:nvSpPr>
      <dsp:spPr>
        <a:xfrm>
          <a:off x="5819711" y="2259265"/>
          <a:ext cx="3582042" cy="195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2042" y="0"/>
              </a:lnTo>
              <a:lnTo>
                <a:pt x="3582042" y="1959674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B7DA4-072A-4989-87DB-F78DAF8B1DDC}">
      <dsp:nvSpPr>
        <dsp:cNvPr id="0" name=""/>
        <dsp:cNvSpPr/>
      </dsp:nvSpPr>
      <dsp:spPr>
        <a:xfrm>
          <a:off x="2018132" y="1961959"/>
          <a:ext cx="2972853" cy="222013"/>
        </a:xfrm>
        <a:custGeom>
          <a:avLst/>
          <a:gdLst/>
          <a:ahLst/>
          <a:cxnLst/>
          <a:rect l="0" t="0" r="0" b="0"/>
          <a:pathLst>
            <a:path>
              <a:moveTo>
                <a:pt x="0" y="222013"/>
              </a:moveTo>
              <a:lnTo>
                <a:pt x="2972853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85495-6E64-44CA-9AA1-11AA746E07EA}">
      <dsp:nvSpPr>
        <dsp:cNvPr id="0" name=""/>
        <dsp:cNvSpPr/>
      </dsp:nvSpPr>
      <dsp:spPr>
        <a:xfrm>
          <a:off x="9871891" y="3196759"/>
          <a:ext cx="1069047" cy="95450"/>
        </a:xfrm>
        <a:custGeom>
          <a:avLst/>
          <a:gdLst/>
          <a:ahLst/>
          <a:cxnLst/>
          <a:rect l="0" t="0" r="0" b="0"/>
          <a:pathLst>
            <a:path>
              <a:moveTo>
                <a:pt x="0" y="95450"/>
              </a:moveTo>
              <a:lnTo>
                <a:pt x="1069047" y="95450"/>
              </a:lnTo>
              <a:lnTo>
                <a:pt x="1069047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23A50-D0D9-421B-8099-24ED5FE16704}">
      <dsp:nvSpPr>
        <dsp:cNvPr id="0" name=""/>
        <dsp:cNvSpPr/>
      </dsp:nvSpPr>
      <dsp:spPr>
        <a:xfrm>
          <a:off x="2018132" y="2183972"/>
          <a:ext cx="6326547" cy="1108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73826" y="0"/>
              </a:lnTo>
              <a:lnTo>
                <a:pt x="6173826" y="1108237"/>
              </a:lnTo>
              <a:lnTo>
                <a:pt x="6326547" y="110823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02F9E-6F0C-462E-8A87-8F5E3FDF40E8}">
      <dsp:nvSpPr>
        <dsp:cNvPr id="0" name=""/>
        <dsp:cNvSpPr/>
      </dsp:nvSpPr>
      <dsp:spPr>
        <a:xfrm>
          <a:off x="9871891" y="2540058"/>
          <a:ext cx="1069047" cy="95450"/>
        </a:xfrm>
        <a:custGeom>
          <a:avLst/>
          <a:gdLst/>
          <a:ahLst/>
          <a:cxnLst/>
          <a:rect l="0" t="0" r="0" b="0"/>
          <a:pathLst>
            <a:path>
              <a:moveTo>
                <a:pt x="0" y="95450"/>
              </a:moveTo>
              <a:lnTo>
                <a:pt x="1069047" y="95450"/>
              </a:lnTo>
              <a:lnTo>
                <a:pt x="1069047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074BC-A1A8-4819-AD00-0570E490B1D4}">
      <dsp:nvSpPr>
        <dsp:cNvPr id="0" name=""/>
        <dsp:cNvSpPr/>
      </dsp:nvSpPr>
      <dsp:spPr>
        <a:xfrm>
          <a:off x="2018132" y="2183972"/>
          <a:ext cx="6326547" cy="451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73826" y="0"/>
              </a:lnTo>
              <a:lnTo>
                <a:pt x="6173826" y="451536"/>
              </a:lnTo>
              <a:lnTo>
                <a:pt x="6326547" y="45153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96F86-6713-4D72-ADC1-BE2364E858F7}">
      <dsp:nvSpPr>
        <dsp:cNvPr id="0" name=""/>
        <dsp:cNvSpPr/>
      </dsp:nvSpPr>
      <dsp:spPr>
        <a:xfrm>
          <a:off x="9871891" y="1883357"/>
          <a:ext cx="1069047" cy="95450"/>
        </a:xfrm>
        <a:custGeom>
          <a:avLst/>
          <a:gdLst/>
          <a:ahLst/>
          <a:cxnLst/>
          <a:rect l="0" t="0" r="0" b="0"/>
          <a:pathLst>
            <a:path>
              <a:moveTo>
                <a:pt x="0" y="95450"/>
              </a:moveTo>
              <a:lnTo>
                <a:pt x="1069047" y="95450"/>
              </a:lnTo>
              <a:lnTo>
                <a:pt x="1069047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BC3EF-6270-42CE-BE94-71786FD5FA1F}">
      <dsp:nvSpPr>
        <dsp:cNvPr id="0" name=""/>
        <dsp:cNvSpPr/>
      </dsp:nvSpPr>
      <dsp:spPr>
        <a:xfrm>
          <a:off x="2018132" y="1978808"/>
          <a:ext cx="6326547" cy="205164"/>
        </a:xfrm>
        <a:custGeom>
          <a:avLst/>
          <a:gdLst/>
          <a:ahLst/>
          <a:cxnLst/>
          <a:rect l="0" t="0" r="0" b="0"/>
          <a:pathLst>
            <a:path>
              <a:moveTo>
                <a:pt x="0" y="205164"/>
              </a:moveTo>
              <a:lnTo>
                <a:pt x="6173826" y="205164"/>
              </a:lnTo>
              <a:lnTo>
                <a:pt x="6173826" y="0"/>
              </a:lnTo>
              <a:lnTo>
                <a:pt x="6326547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70024-41BF-413C-B23C-F89C298D86AA}">
      <dsp:nvSpPr>
        <dsp:cNvPr id="0" name=""/>
        <dsp:cNvSpPr/>
      </dsp:nvSpPr>
      <dsp:spPr>
        <a:xfrm>
          <a:off x="0" y="1752220"/>
          <a:ext cx="2018132" cy="8635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БД  «Публикации РГПУ»</a:t>
          </a:r>
          <a:b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0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https://lib.herzen.spb.ru/m/catalog</a:t>
          </a:r>
          <a:endParaRPr lang="ru-RU" sz="10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52220"/>
        <a:ext cx="2018132" cy="863503"/>
      </dsp:txXfrm>
    </dsp:sp>
    <dsp:sp modelId="{22B547A1-B79C-4AE0-82CC-8F2D48B0545D}">
      <dsp:nvSpPr>
        <dsp:cNvPr id="0" name=""/>
        <dsp:cNvSpPr/>
      </dsp:nvSpPr>
      <dsp:spPr>
        <a:xfrm>
          <a:off x="8344680" y="1745908"/>
          <a:ext cx="1527211" cy="465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Галина Ивановна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4680" y="1745908"/>
        <a:ext cx="1527211" cy="465799"/>
      </dsp:txXfrm>
    </dsp:sp>
    <dsp:sp modelId="{D14425AB-BC0B-471D-BC7D-719E2F3C0E2F}">
      <dsp:nvSpPr>
        <dsp:cNvPr id="0" name=""/>
        <dsp:cNvSpPr/>
      </dsp:nvSpPr>
      <dsp:spPr>
        <a:xfrm>
          <a:off x="10177333" y="1417558"/>
          <a:ext cx="1527211" cy="465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77333" y="1417558"/>
        <a:ext cx="1527211" cy="465799"/>
      </dsp:txXfrm>
    </dsp:sp>
    <dsp:sp modelId="{426093BF-D781-4668-9B7E-14ED39D39127}">
      <dsp:nvSpPr>
        <dsp:cNvPr id="0" name=""/>
        <dsp:cNvSpPr/>
      </dsp:nvSpPr>
      <dsp:spPr>
        <a:xfrm>
          <a:off x="8344680" y="2402609"/>
          <a:ext cx="1527211" cy="465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Ольга Александровна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4680" y="2402609"/>
        <a:ext cx="1527211" cy="465799"/>
      </dsp:txXfrm>
    </dsp:sp>
    <dsp:sp modelId="{9729F2AF-05E0-4342-8066-A7497DFA0A30}">
      <dsp:nvSpPr>
        <dsp:cNvPr id="0" name=""/>
        <dsp:cNvSpPr/>
      </dsp:nvSpPr>
      <dsp:spPr>
        <a:xfrm>
          <a:off x="10177333" y="2074258"/>
          <a:ext cx="1527211" cy="465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77333" y="2074258"/>
        <a:ext cx="1527211" cy="465799"/>
      </dsp:txXfrm>
    </dsp:sp>
    <dsp:sp modelId="{A1EE1D70-8C08-4924-B244-D63F5E5564D0}">
      <dsp:nvSpPr>
        <dsp:cNvPr id="0" name=""/>
        <dsp:cNvSpPr/>
      </dsp:nvSpPr>
      <dsp:spPr>
        <a:xfrm>
          <a:off x="8344680" y="3059310"/>
          <a:ext cx="1527211" cy="465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Савинова Людмила Юрьевна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4680" y="3059310"/>
        <a:ext cx="1527211" cy="465799"/>
      </dsp:txXfrm>
    </dsp:sp>
    <dsp:sp modelId="{8BAA4A85-8D9D-4F6B-B129-D6745D77183E}">
      <dsp:nvSpPr>
        <dsp:cNvPr id="0" name=""/>
        <dsp:cNvSpPr/>
      </dsp:nvSpPr>
      <dsp:spPr>
        <a:xfrm>
          <a:off x="10177333" y="2730959"/>
          <a:ext cx="1527211" cy="465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77333" y="2730959"/>
        <a:ext cx="1527211" cy="465799"/>
      </dsp:txXfrm>
    </dsp:sp>
    <dsp:sp modelId="{756C88EF-0489-4F82-8482-3F0A3F48E108}">
      <dsp:nvSpPr>
        <dsp:cNvPr id="0" name=""/>
        <dsp:cNvSpPr/>
      </dsp:nvSpPr>
      <dsp:spPr>
        <a:xfrm>
          <a:off x="4162260" y="1961959"/>
          <a:ext cx="1657451" cy="59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Атлас университета</a:t>
          </a:r>
          <a:b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05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https://atlas.herzen.spb.ru/</a:t>
          </a:r>
          <a:endParaRPr lang="ru-RU" sz="105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2260" y="1961959"/>
        <a:ext cx="1657451" cy="594611"/>
      </dsp:txXfrm>
    </dsp:sp>
    <dsp:sp modelId="{F9F821CD-7547-450F-81C8-6E7B8F822FAF}">
      <dsp:nvSpPr>
        <dsp:cNvPr id="0" name=""/>
        <dsp:cNvSpPr/>
      </dsp:nvSpPr>
      <dsp:spPr>
        <a:xfrm>
          <a:off x="7726282" y="4218939"/>
          <a:ext cx="3350945" cy="951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Выбрать из трех упоминаний как одну уникальную публикацию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6282" y="4218939"/>
        <a:ext cx="3350945" cy="951572"/>
      </dsp:txXfrm>
    </dsp:sp>
    <dsp:sp modelId="{74DCAE0F-FD92-4AE8-80E0-E207F27AAC44}">
      <dsp:nvSpPr>
        <dsp:cNvPr id="0" name=""/>
        <dsp:cNvSpPr/>
      </dsp:nvSpPr>
      <dsp:spPr>
        <a:xfrm>
          <a:off x="0" y="3190590"/>
          <a:ext cx="2034489" cy="144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Константин Дмитриевич Ушинский и современное начальное образование / </a:t>
          </a:r>
          <a:r>
            <a:rPr lang="ru-RU" sz="105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05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И., </a:t>
          </a:r>
          <a:r>
            <a:rPr lang="ru-RU" sz="105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05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О. А., Савинова Л. Ю. // Начальная школа. - 2023. - N 9. – С. 36-38.</a:t>
          </a:r>
          <a:endParaRPr lang="ru-RU" sz="105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90590"/>
        <a:ext cx="2034489" cy="1447247"/>
      </dsp:txXfrm>
    </dsp:sp>
    <dsp:sp modelId="{A8BEABC7-C2B0-479F-8360-433B4FBC37BC}">
      <dsp:nvSpPr>
        <dsp:cNvPr id="0" name=""/>
        <dsp:cNvSpPr/>
      </dsp:nvSpPr>
      <dsp:spPr>
        <a:xfrm>
          <a:off x="2469591" y="4219263"/>
          <a:ext cx="3374158" cy="9749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Выбрать одну исходную уникальную публикацию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9591" y="4219263"/>
        <a:ext cx="3374158" cy="974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A2D05-B136-4681-AB1D-667E9A63733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BBED-1A4A-403D-AAB7-1E5C1A0C3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7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3D91-0642-462F-8689-1C2A62C310D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1121-6D30-4142-829E-C49CF75A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78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5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62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40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44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01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91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1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3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61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4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20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8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4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9283" y="3013501"/>
            <a:ext cx="681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</a:rPr>
              <a:t>Публикации 2023: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</a:rPr>
              <a:t>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</a:rPr>
              <a:t>ак найти, отобрать, посчитать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49508" y="5212749"/>
            <a:ext cx="3042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200" spc="100" dirty="0" smtClean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Фундаментальная библиотека</a:t>
            </a:r>
            <a:endParaRPr lang="ru-RU" spc="100" dirty="0">
              <a:solidFill>
                <a:schemeClr val="accent1">
                  <a:lumMod val="50000"/>
                </a:schemeClr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 - Атлас университета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11" y="1045226"/>
            <a:ext cx="316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моя публикация?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40" y="1077391"/>
            <a:ext cx="8724867" cy="563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8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 - Атлас университета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11" y="1045226"/>
            <a:ext cx="316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моя публикация?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00" y="1077391"/>
            <a:ext cx="10387441" cy="5475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3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Сообщить о публикации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11" y="1045226"/>
            <a:ext cx="316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моя публикация?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85" y="1045226"/>
            <a:ext cx="8056172" cy="578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9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11" y="1045226"/>
            <a:ext cx="316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моя публикация?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53" y="1045226"/>
            <a:ext cx="9174081" cy="465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47158" y="27936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Сообщить о публикации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11" y="1045226"/>
            <a:ext cx="316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моя публикация?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13" y="950945"/>
            <a:ext cx="8428202" cy="314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87722" y="2312796"/>
            <a:ext cx="52129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13" y="3823332"/>
            <a:ext cx="8428202" cy="3263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7721" y="4644374"/>
            <a:ext cx="52129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Сообщить о публикации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Помощь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0" y="1045226"/>
            <a:ext cx="7507202" cy="57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58" y="1343489"/>
            <a:ext cx="6093005" cy="430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0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16730207"/>
              </p:ext>
            </p:extLst>
          </p:nvPr>
        </p:nvGraphicFramePr>
        <p:xfrm>
          <a:off x="242941" y="950945"/>
          <a:ext cx="11706117" cy="572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65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2446127"/>
              </p:ext>
            </p:extLst>
          </p:nvPr>
        </p:nvGraphicFramePr>
        <p:xfrm>
          <a:off x="242941" y="950945"/>
          <a:ext cx="11706117" cy="572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59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47951512"/>
              </p:ext>
            </p:extLst>
          </p:nvPr>
        </p:nvGraphicFramePr>
        <p:xfrm>
          <a:off x="242941" y="950945"/>
          <a:ext cx="11706117" cy="572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347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01" y="985946"/>
            <a:ext cx="9616014" cy="575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3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56" y="1045226"/>
            <a:ext cx="8981707" cy="568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0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" y="1077391"/>
            <a:ext cx="5372071" cy="560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61" y="1786415"/>
            <a:ext cx="6340798" cy="3981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5025258" y="3085032"/>
            <a:ext cx="1153351" cy="58111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226"/>
            <a:ext cx="6848698" cy="191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10" y="4751461"/>
            <a:ext cx="7901890" cy="2140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78" y="2633219"/>
            <a:ext cx="7879556" cy="21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 - Атлас университета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19" y="985946"/>
            <a:ext cx="9052917" cy="4196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297"/>
            <a:ext cx="7159188" cy="363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7469" y="1324586"/>
            <a:ext cx="2521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«Публикации преподавателя»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8771" y="5502055"/>
            <a:ext cx="252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</TotalTime>
  <Words>308</Words>
  <Application>Microsoft Office PowerPoint</Application>
  <PresentationFormat>Широкоэкранный</PresentationFormat>
  <Paragraphs>70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Lazursky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</dc:creator>
  <cp:lastModifiedBy>Morozova</cp:lastModifiedBy>
  <cp:revision>221</cp:revision>
  <cp:lastPrinted>2020-11-11T13:20:30Z</cp:lastPrinted>
  <dcterms:created xsi:type="dcterms:W3CDTF">2018-06-25T16:57:33Z</dcterms:created>
  <dcterms:modified xsi:type="dcterms:W3CDTF">2023-12-01T11:02:31Z</dcterms:modified>
</cp:coreProperties>
</file>