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60" r:id="rId4"/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2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F1567-BEEB-4CD7-A4FA-0AE1D2707207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B83F5-6820-4F33-9DFF-F8C74182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0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Заметки к слайду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Заметки к слайду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34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Заметки к слайду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9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Заметки к слайду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21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Заметки к слайду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19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Заметки к слайду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B83F5-6820-4F33-9DFF-F8C74182FD6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13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4D3EB-6D26-4233-8A1D-59E43F3083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575244-FD03-4C86-A90D-8B336C6EA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04162-D588-4593-B757-531CE08B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D4075D-CBEE-4E3B-B30B-BF1FF62B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127B5-1E3B-4FE3-92BB-EC7F4167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7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DDE77-EFA8-42BE-8CCF-710A9F7D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5544FC-FE86-4874-B657-87CF042AF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603C9B-F3F7-4A85-A99A-770E0DF0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C45A5A-862C-4C99-90B4-A4E05F4F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C5A913-F4ED-4683-B483-3F1115DCD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8D2FEB8-2B60-4390-AA41-070A0193E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4F6C49-DB42-4EEC-8212-646252ADD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602CEC-9AC5-47EC-A24F-BFB7F8A3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56B1B-A930-4534-862C-ED70D43B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3E1C3F-8C14-4A03-9B3F-A314102D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7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7A3D8-CCDF-4EF4-B3A9-4DBA694A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3CE2E8-9830-4716-96A3-338FEFAB1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208A55-4FF0-4909-9A3A-CF8E3CF1C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CE226-A3C6-4FF4-A773-83DABB32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D75FA0-DA32-47B9-B6FB-CF64689C4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22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0EBF2-106A-4663-B380-9850A3FB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6111B7F-9FF3-497E-8052-E7961CB15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0E03CF-224B-4237-90A5-0E3550C08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98107-AA79-4834-8993-807597C3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206616-EA09-4AA6-BF3B-1EA5131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D03A2-3729-4B63-AE96-1ED93E27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DB5CDA-7BF9-48C6-A797-B67012BE6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F91054-BB54-41CE-88C6-4CF4AB71F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045817-A968-4A13-AF3D-16685B69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18BAAA-5DD8-430B-9748-16DDC925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6BABF2-5D4A-4738-801B-DDF9A8E58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1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92A62-76CB-4918-A746-3F46A3A8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E51ACA-F9A7-472C-BE2C-625A15A71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DF899D-8F5B-4169-9104-0D52F13FE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2506BA-297A-42A1-AE84-5AF69E9DD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3BD243-D6D7-4CF3-90FB-1548CA560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FBDD77F-47BE-428D-8732-4DB2124C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1F527C-3804-4620-8B60-E718D085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0F1553-BBF7-4839-8888-244A7968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CF0742-1B07-4F49-B4A1-C9C8D1DD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193827-F7C6-4972-9A9D-933D6677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17B46B-9190-46B4-A977-EC6FEE43C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27F64E-8161-4A30-B3B6-4B4BD12E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1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4AFBC0C-6B96-4E96-8C20-602BAFE6D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F18D4B-9027-4FB9-ABDC-122D8E8A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991B85-3E92-41B2-8722-2FFC3E04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4066C-3365-417A-B4BE-983B5F78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9F2BD3-FA50-4BD4-9E03-140C70E51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7F5F5B-4D36-4CD8-9E4E-A3B5BB757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58EB74-BC39-45F3-84DE-E49CEB6E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797E49-6FB0-490B-91BF-91F3EF3D4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060C45-2249-440D-B876-B1043FB3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60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EE2BA-0C01-4F91-BF00-66047B2D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3A0EAF-7D27-49DD-81EE-D34AF568C5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438B04-E1E6-4432-9321-9F3C3C1B2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CE1AFF-31FE-4F06-8D25-E77911F2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5E966C-61F7-4F84-BBFF-822C0625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B04053-2889-4C61-B9CA-D316FE59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2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9233D5-776B-4578-A25C-2BAE489C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23195-C570-4A69-91B5-13D232691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B20715-57D1-4882-9D15-F38FE6380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9AF8-1AEC-4C1D-9D2E-B7A5778ADBE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4D5F2B-33D3-4F90-98B3-6917A9F05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A729E-F5EC-4154-9108-A23E14A56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F1741-1D4B-4AF4-A283-C8AC0ADD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8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575FD-12E7-468F-821B-727A9ABF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142" y="2479521"/>
            <a:ext cx="10515600" cy="949479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Название темы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1673B20-F00B-4136-9BC6-BEE216974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7" t="30599" r="61062" b="31003"/>
          <a:stretch/>
        </p:blipFill>
        <p:spPr>
          <a:xfrm>
            <a:off x="192505" y="-1"/>
            <a:ext cx="2526660" cy="2479521"/>
          </a:xfr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FB386F0-6CE8-4E74-BFC1-513C653C2B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3" t="66452" r="7933" b="19570"/>
          <a:stretch/>
        </p:blipFill>
        <p:spPr>
          <a:xfrm>
            <a:off x="5109432" y="949351"/>
            <a:ext cx="6681516" cy="7853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E0004D-BE3F-4716-8AEC-E5D46174DF05}"/>
              </a:ext>
            </a:extLst>
          </p:cNvPr>
          <p:cNvSpPr txBox="1"/>
          <p:nvPr/>
        </p:nvSpPr>
        <p:spPr>
          <a:xfrm>
            <a:off x="8919411" y="4133291"/>
            <a:ext cx="2734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Автор</a:t>
            </a:r>
          </a:p>
          <a:p>
            <a:pPr algn="r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Учреждение</a:t>
            </a:r>
          </a:p>
          <a:p>
            <a:pPr algn="r"/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Руководитель</a:t>
            </a:r>
          </a:p>
        </p:txBody>
      </p:sp>
    </p:spTree>
    <p:extLst>
      <p:ext uri="{BB962C8B-B14F-4D97-AF65-F5344CB8AC3E}">
        <p14:creationId xmlns:p14="http://schemas.microsoft.com/office/powerpoint/2010/main" val="404715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07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740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76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824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80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4716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</Words>
  <Application>Microsoft Office PowerPoint</Application>
  <PresentationFormat>Широкоэкранный</PresentationFormat>
  <Paragraphs>16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Название 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темы</dc:title>
  <dc:creator>Светлана Полякова</dc:creator>
  <cp:lastModifiedBy>Светлана Полякова</cp:lastModifiedBy>
  <cp:revision>5</cp:revision>
  <dcterms:created xsi:type="dcterms:W3CDTF">2021-11-06T22:18:03Z</dcterms:created>
  <dcterms:modified xsi:type="dcterms:W3CDTF">2021-11-11T07:32:38Z</dcterms:modified>
</cp:coreProperties>
</file>