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24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53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794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52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49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26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7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212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604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66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015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EB251-49A9-4619-B62E-8127E10A49D4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52DAB-C7B8-4ED1-9C15-102F042FC0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05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7607" y="1344226"/>
            <a:ext cx="9177251" cy="415498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anchor="ctr">
            <a:spAutoFit/>
          </a:bodyPr>
          <a:lstStyle/>
          <a:p>
            <a:pPr algn="ctr"/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Новый механизм </a:t>
            </a:r>
          </a:p>
          <a:p>
            <a:pPr algn="ctr"/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 приема на целевое обучение </a:t>
            </a:r>
          </a:p>
          <a:p>
            <a:pPr algn="ctr"/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по образовательным программам </a:t>
            </a:r>
          </a:p>
          <a:p>
            <a:pPr algn="ctr"/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высшего образования</a:t>
            </a:r>
            <a:endParaRPr lang="ru-RU" sz="44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171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регламентирующие поступление на целевое обучение</a:t>
            </a:r>
            <a:endParaRPr lang="ru-RU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17930"/>
          </a:xfrm>
          <a:blipFill>
            <a:blip r:embed="rId2"/>
            <a:tile tx="0" ty="0" sx="100000" sy="100000" flip="none" algn="tl"/>
          </a:blipFill>
        </p:spPr>
        <p:txBody>
          <a:bodyPr anchor="ctr"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14 апреля 2023 г. № 124-ФЗ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Федеральный закон «Об образовании в Российской Федерации» (вступил в силу с 1 мая 2024 г.)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27 апреля 2024 г. № 555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 целевом обучении по образовательным программам среднего профессионального и высшего образования»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(вступило в силу с 1 мая 2024 г.) </a:t>
            </a:r>
            <a:endParaRPr lang="ru-RU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347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022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договора</a:t>
            </a:r>
            <a:endParaRPr lang="ru-RU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364183" y="1371600"/>
            <a:ext cx="3185254" cy="522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286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898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Кто может заключить договор о целевом обучении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60544" y="1973559"/>
            <a:ext cx="10386576" cy="352115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52115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Где найти информацию о целевом приеме</a:t>
            </a:r>
            <a:endParaRPr lang="ru-RU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13411" y="2103120"/>
            <a:ext cx="9448933" cy="384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710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78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</a:t>
            </a:r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по целевому </a:t>
            </a: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приему</a:t>
            </a:r>
            <a:endParaRPr lang="ru-RU" sz="36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498" y="1113906"/>
            <a:ext cx="11563004" cy="5461461"/>
          </a:xfrm>
          <a:blipFill>
            <a:blip r:embed="rId2"/>
            <a:tile tx="0" ty="0" sx="100000" sy="100000" flip="none" algn="tl"/>
          </a:blipFill>
        </p:spPr>
        <p:txBody>
          <a:bodyPr anchor="ctr">
            <a:normAutofit/>
          </a:bodyPr>
          <a:lstStyle/>
          <a:p>
            <a:pPr marL="0" indent="0" algn="just">
              <a:buNone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поступающих на 1 курс</a:t>
            </a:r>
          </a:p>
          <a:p>
            <a:pPr algn="just"/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отдельный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и быстрое зачисление; если вы не прошли в конкурсе на целевой прием, вы можете участвовать в основном конкурсе;</a:t>
            </a:r>
          </a:p>
          <a:p>
            <a:pPr algn="just"/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трудоустройство после окончания учебы;</a:t>
            </a:r>
          </a:p>
          <a:p>
            <a:pPr algn="just"/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дополнительных бонусов от работодателя в договоре -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стипендия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оплата общежития и т.д.</a:t>
            </a:r>
          </a:p>
          <a:p>
            <a:pPr algn="just"/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работодателя во время учебы -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места для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практики;</a:t>
            </a:r>
          </a:p>
          <a:p>
            <a:pPr marL="0" indent="0" algn="just">
              <a:buNone/>
            </a:pPr>
            <a:r>
              <a:rPr lang="ru-RU" sz="2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обучающихся на старших курсах</a:t>
            </a:r>
            <a:endParaRPr lang="ru-RU" sz="26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трудоустройство во время учебы;</a:t>
            </a:r>
            <a:endParaRPr lang="ru-RU" sz="2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дополнительных бонусов от работодателя в договоре -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стипендия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оплата общежития и т.д.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54853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194</Words>
  <Application>Microsoft Office PowerPoint</Application>
  <PresentationFormat>Широкоэкранный</PresentationFormat>
  <Paragraphs>25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Тема Office</vt:lpstr>
      <vt:lpstr>Презентация PowerPoint</vt:lpstr>
      <vt:lpstr>Документы, регламентирующие поступление на целевое обучение</vt:lpstr>
      <vt:lpstr>Стороны договора</vt:lpstr>
      <vt:lpstr>Кто может заключить договор о целевом обучении</vt:lpstr>
      <vt:lpstr>Где найти информацию о целевом приеме</vt:lpstr>
      <vt:lpstr>Преимущества обучения по целевому приему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</dc:creator>
  <cp:lastModifiedBy>Serge</cp:lastModifiedBy>
  <cp:revision>7</cp:revision>
  <dcterms:created xsi:type="dcterms:W3CDTF">2024-10-15T11:45:15Z</dcterms:created>
  <dcterms:modified xsi:type="dcterms:W3CDTF">2024-10-15T13:50:16Z</dcterms:modified>
</cp:coreProperties>
</file>