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8" r:id="rId4"/>
  </p:sldMasterIdLst>
  <p:notesMasterIdLst>
    <p:notesMasterId r:id="rId22"/>
  </p:notesMasterIdLst>
  <p:handoutMasterIdLst>
    <p:handoutMasterId r:id="rId23"/>
  </p:handoutMasterIdLst>
  <p:sldIdLst>
    <p:sldId id="271" r:id="rId5"/>
    <p:sldId id="282" r:id="rId6"/>
    <p:sldId id="283" r:id="rId7"/>
    <p:sldId id="284" r:id="rId8"/>
    <p:sldId id="285" r:id="rId9"/>
    <p:sldId id="286" r:id="rId10"/>
    <p:sldId id="291" r:id="rId11"/>
    <p:sldId id="287" r:id="rId12"/>
    <p:sldId id="288" r:id="rId13"/>
    <p:sldId id="293" r:id="rId14"/>
    <p:sldId id="294" r:id="rId15"/>
    <p:sldId id="295" r:id="rId16"/>
    <p:sldId id="296" r:id="rId17"/>
    <p:sldId id="292" r:id="rId18"/>
    <p:sldId id="289" r:id="rId19"/>
    <p:sldId id="280" r:id="rId20"/>
    <p:sldId id="29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6" d="100"/>
          <a:sy n="96" d="100"/>
        </p:scale>
        <p:origin x="-7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4" d="100"/>
          <a:sy n="74" d="100"/>
        </p:scale>
        <p:origin x="-3006" y="-108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95D04-7275-4764-B395-A2A8ADD1E96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DF206-E478-45EC-BC75-F9F2E5530D6E}">
      <dgm:prSet phldrT="[Текст]" custT="1"/>
      <dgm:spPr>
        <a:ln>
          <a:noFill/>
        </a:ln>
        <a:effectLst>
          <a:outerShdw blurRad="50800" dist="50800" dir="5400000" algn="ctr" rotWithShape="0">
            <a:schemeClr val="bg2"/>
          </a:outerShdw>
        </a:effectLst>
      </dgm:spPr>
      <dgm:t>
        <a:bodyPr/>
        <a:lstStyle/>
        <a:p>
          <a:endParaRPr lang="ru-RU" sz="2000" dirty="0" smtClean="0"/>
        </a:p>
        <a:p>
          <a:r>
            <a:rPr lang="ru-RU" sz="2000" dirty="0" smtClean="0"/>
            <a:t>Пашкин Сергей Борисович</a:t>
          </a:r>
        </a:p>
        <a:p>
          <a:r>
            <a:rPr lang="ru-RU" sz="2000" dirty="0" smtClean="0"/>
            <a:t>Доктор педагогических наук, профессор</a:t>
          </a:r>
        </a:p>
        <a:p>
          <a:endParaRPr lang="ru-RU" sz="2400" dirty="0">
            <a:latin typeface="Roboto" pitchFamily="2" charset="0"/>
            <a:ea typeface="Roboto" pitchFamily="2" charset="0"/>
          </a:endParaRPr>
        </a:p>
      </dgm:t>
    </dgm:pt>
    <dgm:pt modelId="{EF9653EE-7A5D-49C1-85EE-FE60213A7FD4}" type="parTrans" cxnId="{3F0ED0C2-2043-4E2D-B34C-5DE20401E047}">
      <dgm:prSet/>
      <dgm:spPr/>
      <dgm:t>
        <a:bodyPr/>
        <a:lstStyle/>
        <a:p>
          <a:endParaRPr lang="ru-RU"/>
        </a:p>
      </dgm:t>
    </dgm:pt>
    <dgm:pt modelId="{E8E00CAD-CE63-4A64-9607-58B3E8087B13}" type="sibTrans" cxnId="{3F0ED0C2-2043-4E2D-B34C-5DE20401E047}">
      <dgm:prSet/>
      <dgm:spPr/>
      <dgm:t>
        <a:bodyPr/>
        <a:lstStyle/>
        <a:p>
          <a:endParaRPr lang="ru-RU"/>
        </a:p>
      </dgm:t>
    </dgm:pt>
    <dgm:pt modelId="{0E52A73D-6701-4EE2-8541-757B1E469C46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2000" dirty="0" smtClean="0"/>
            <a:t>Иконникова Галина Юрьевна Кандидат психологических наук, доцент </a:t>
          </a:r>
        </a:p>
        <a:p>
          <a:endParaRPr lang="ru-RU" sz="2400" dirty="0">
            <a:latin typeface="Roboto" pitchFamily="2" charset="0"/>
            <a:ea typeface="Roboto" pitchFamily="2" charset="0"/>
          </a:endParaRPr>
        </a:p>
      </dgm:t>
    </dgm:pt>
    <dgm:pt modelId="{D13CA349-B7B3-4C6E-A490-43E45CB877EE}" type="parTrans" cxnId="{4C8345BC-935E-4CE9-91E1-24C5DF29B5E6}">
      <dgm:prSet/>
      <dgm:spPr/>
      <dgm:t>
        <a:bodyPr/>
        <a:lstStyle/>
        <a:p>
          <a:endParaRPr lang="ru-RU"/>
        </a:p>
      </dgm:t>
    </dgm:pt>
    <dgm:pt modelId="{1B19C7DE-6BB4-4B2E-A3FF-CD2791DB257E}" type="sibTrans" cxnId="{4C8345BC-935E-4CE9-91E1-24C5DF29B5E6}">
      <dgm:prSet/>
      <dgm:spPr/>
      <dgm:t>
        <a:bodyPr/>
        <a:lstStyle/>
        <a:p>
          <a:endParaRPr lang="ru-RU"/>
        </a:p>
      </dgm:t>
    </dgm:pt>
    <dgm:pt modelId="{C95C07F3-5E90-42AD-8CA2-F61794DD4391}">
      <dgm:prSet phldrT="[Текст]" custT="1"/>
      <dgm:spPr/>
      <dgm:t>
        <a:bodyPr/>
        <a:lstStyle/>
        <a:p>
          <a:r>
            <a:rPr lang="ru-RU" sz="2000" dirty="0" smtClean="0"/>
            <a:t>Лисовская Наталья Борисовна Кандидат психологических наук, доцент </a:t>
          </a:r>
          <a:endParaRPr lang="ru-RU" sz="2000" dirty="0">
            <a:latin typeface="Roboto" pitchFamily="2" charset="0"/>
            <a:ea typeface="Roboto" pitchFamily="2" charset="0"/>
          </a:endParaRPr>
        </a:p>
      </dgm:t>
    </dgm:pt>
    <dgm:pt modelId="{EF51F6B4-2A3D-49E8-ACDB-694E2201A48A}" type="parTrans" cxnId="{688D52DA-1A48-4881-BC0E-76243D97CAEC}">
      <dgm:prSet/>
      <dgm:spPr/>
      <dgm:t>
        <a:bodyPr/>
        <a:lstStyle/>
        <a:p>
          <a:endParaRPr lang="ru-RU"/>
        </a:p>
      </dgm:t>
    </dgm:pt>
    <dgm:pt modelId="{475E96F9-C6CE-416D-B843-5A7926208EC0}" type="sibTrans" cxnId="{688D52DA-1A48-4881-BC0E-76243D97CAEC}">
      <dgm:prSet/>
      <dgm:spPr/>
      <dgm:t>
        <a:bodyPr/>
        <a:lstStyle/>
        <a:p>
          <a:endParaRPr lang="ru-RU"/>
        </a:p>
      </dgm:t>
    </dgm:pt>
    <dgm:pt modelId="{1C783D93-E102-42EC-84DF-D59B0388D4E7}" type="pres">
      <dgm:prSet presAssocID="{8FA95D04-7275-4764-B395-A2A8ADD1E9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28FE93-13D8-443A-87DD-E138C2BA5BFF}" type="pres">
      <dgm:prSet presAssocID="{D80DF206-E478-45EC-BC75-F9F2E5530D6E}" presName="comp" presStyleCnt="0"/>
      <dgm:spPr/>
    </dgm:pt>
    <dgm:pt modelId="{5E58C7D6-B595-4436-83AD-809726EFCB67}" type="pres">
      <dgm:prSet presAssocID="{D80DF206-E478-45EC-BC75-F9F2E5530D6E}" presName="box" presStyleLbl="node1" presStyleIdx="0" presStyleCnt="3" custLinFactNeighborX="3141"/>
      <dgm:spPr/>
      <dgm:t>
        <a:bodyPr/>
        <a:lstStyle/>
        <a:p>
          <a:endParaRPr lang="ru-RU"/>
        </a:p>
      </dgm:t>
    </dgm:pt>
    <dgm:pt modelId="{EABD44D2-FE77-48BE-9FDD-B00F920AA298}" type="pres">
      <dgm:prSet presAssocID="{D80DF206-E478-45EC-BC75-F9F2E5530D6E}" presName="img" presStyleLbl="fgImgPlace1" presStyleIdx="0" presStyleCnt="3" custScaleX="113365" custScaleY="1074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1A324E-3803-408E-AADB-AC3EFB5C47C9}" type="pres">
      <dgm:prSet presAssocID="{D80DF206-E478-45EC-BC75-F9F2E5530D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02D8-5CD5-4376-B987-33C057EE183C}" type="pres">
      <dgm:prSet presAssocID="{E8E00CAD-CE63-4A64-9607-58B3E8087B13}" presName="spacer" presStyleCnt="0"/>
      <dgm:spPr/>
    </dgm:pt>
    <dgm:pt modelId="{D6CC1700-3B36-4690-BE87-A4EAB0944FD4}" type="pres">
      <dgm:prSet presAssocID="{0E52A73D-6701-4EE2-8541-757B1E469C46}" presName="comp" presStyleCnt="0"/>
      <dgm:spPr/>
    </dgm:pt>
    <dgm:pt modelId="{2D527D9A-BF13-4E58-9C58-01067A31500B}" type="pres">
      <dgm:prSet presAssocID="{0E52A73D-6701-4EE2-8541-757B1E469C46}" presName="box" presStyleLbl="node1" presStyleIdx="1" presStyleCnt="3"/>
      <dgm:spPr/>
      <dgm:t>
        <a:bodyPr/>
        <a:lstStyle/>
        <a:p>
          <a:endParaRPr lang="ru-RU"/>
        </a:p>
      </dgm:t>
    </dgm:pt>
    <dgm:pt modelId="{35E3F705-A8ED-4B86-AE0D-DD4051EFC3A9}" type="pres">
      <dgm:prSet presAssocID="{0E52A73D-6701-4EE2-8541-757B1E469C46}" presName="img" presStyleLbl="fgImgPlace1" presStyleIdx="1" presStyleCnt="3" custScaleY="11832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0A0677-58A4-4A79-891B-E34865E772A1}" type="pres">
      <dgm:prSet presAssocID="{0E52A73D-6701-4EE2-8541-757B1E469C4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D7AD8-B0CD-4D05-A7C7-564409F70336}" type="pres">
      <dgm:prSet presAssocID="{1B19C7DE-6BB4-4B2E-A3FF-CD2791DB257E}" presName="spacer" presStyleCnt="0"/>
      <dgm:spPr/>
    </dgm:pt>
    <dgm:pt modelId="{88F8F868-D307-4E35-BFF6-357763C97026}" type="pres">
      <dgm:prSet presAssocID="{C95C07F3-5E90-42AD-8CA2-F61794DD4391}" presName="comp" presStyleCnt="0"/>
      <dgm:spPr/>
    </dgm:pt>
    <dgm:pt modelId="{FF651B5B-8E2D-4D60-8326-8AC3CC12CC2A}" type="pres">
      <dgm:prSet presAssocID="{C95C07F3-5E90-42AD-8CA2-F61794DD4391}" presName="box" presStyleLbl="node1" presStyleIdx="2" presStyleCnt="3"/>
      <dgm:spPr/>
      <dgm:t>
        <a:bodyPr/>
        <a:lstStyle/>
        <a:p>
          <a:endParaRPr lang="ru-RU"/>
        </a:p>
      </dgm:t>
    </dgm:pt>
    <dgm:pt modelId="{4646A46A-6707-4062-AB92-48D101AEA6CC}" type="pres">
      <dgm:prSet presAssocID="{C95C07F3-5E90-42AD-8CA2-F61794DD4391}" presName="img" presStyleLbl="fgImgPlace1" presStyleIdx="2" presStyleCnt="3" custScaleX="109565" custScaleY="10647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9AF42F-F5EB-4FA1-A1E5-1AE6EFCA5E78}" type="pres">
      <dgm:prSet presAssocID="{C95C07F3-5E90-42AD-8CA2-F61794DD439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D52DA-1A48-4881-BC0E-76243D97CAEC}" srcId="{8FA95D04-7275-4764-B395-A2A8ADD1E96A}" destId="{C95C07F3-5E90-42AD-8CA2-F61794DD4391}" srcOrd="2" destOrd="0" parTransId="{EF51F6B4-2A3D-49E8-ACDB-694E2201A48A}" sibTransId="{475E96F9-C6CE-416D-B843-5A7926208EC0}"/>
    <dgm:cxn modelId="{F63C8365-0798-4E97-90BA-5CB8B89EFD39}" type="presOf" srcId="{C95C07F3-5E90-42AD-8CA2-F61794DD4391}" destId="{BA9AF42F-F5EB-4FA1-A1E5-1AE6EFCA5E78}" srcOrd="1" destOrd="0" presId="urn:microsoft.com/office/officeart/2005/8/layout/vList4"/>
    <dgm:cxn modelId="{C5507753-A7DD-43DE-B928-077AEDC9D3DE}" type="presOf" srcId="{0E52A73D-6701-4EE2-8541-757B1E469C46}" destId="{240A0677-58A4-4A79-891B-E34865E772A1}" srcOrd="1" destOrd="0" presId="urn:microsoft.com/office/officeart/2005/8/layout/vList4"/>
    <dgm:cxn modelId="{4C8345BC-935E-4CE9-91E1-24C5DF29B5E6}" srcId="{8FA95D04-7275-4764-B395-A2A8ADD1E96A}" destId="{0E52A73D-6701-4EE2-8541-757B1E469C46}" srcOrd="1" destOrd="0" parTransId="{D13CA349-B7B3-4C6E-A490-43E45CB877EE}" sibTransId="{1B19C7DE-6BB4-4B2E-A3FF-CD2791DB257E}"/>
    <dgm:cxn modelId="{49AEF0A9-887C-484C-A8E6-2DE6A63EE794}" type="presOf" srcId="{8FA95D04-7275-4764-B395-A2A8ADD1E96A}" destId="{1C783D93-E102-42EC-84DF-D59B0388D4E7}" srcOrd="0" destOrd="0" presId="urn:microsoft.com/office/officeart/2005/8/layout/vList4"/>
    <dgm:cxn modelId="{3F0ED0C2-2043-4E2D-B34C-5DE20401E047}" srcId="{8FA95D04-7275-4764-B395-A2A8ADD1E96A}" destId="{D80DF206-E478-45EC-BC75-F9F2E5530D6E}" srcOrd="0" destOrd="0" parTransId="{EF9653EE-7A5D-49C1-85EE-FE60213A7FD4}" sibTransId="{E8E00CAD-CE63-4A64-9607-58B3E8087B13}"/>
    <dgm:cxn modelId="{797C10E1-7762-42C4-AD7C-14291206CE53}" type="presOf" srcId="{D80DF206-E478-45EC-BC75-F9F2E5530D6E}" destId="{5E58C7D6-B595-4436-83AD-809726EFCB67}" srcOrd="0" destOrd="0" presId="urn:microsoft.com/office/officeart/2005/8/layout/vList4"/>
    <dgm:cxn modelId="{1ABE480B-353E-462F-8A32-D40B5B645F19}" type="presOf" srcId="{C95C07F3-5E90-42AD-8CA2-F61794DD4391}" destId="{FF651B5B-8E2D-4D60-8326-8AC3CC12CC2A}" srcOrd="0" destOrd="0" presId="urn:microsoft.com/office/officeart/2005/8/layout/vList4"/>
    <dgm:cxn modelId="{4F04CB6F-F318-4099-BF19-B51950EDB6BB}" type="presOf" srcId="{D80DF206-E478-45EC-BC75-F9F2E5530D6E}" destId="{B61A324E-3803-408E-AADB-AC3EFB5C47C9}" srcOrd="1" destOrd="0" presId="urn:microsoft.com/office/officeart/2005/8/layout/vList4"/>
    <dgm:cxn modelId="{D2E423E9-15C1-40D5-9622-A364B4294E9A}" type="presOf" srcId="{0E52A73D-6701-4EE2-8541-757B1E469C46}" destId="{2D527D9A-BF13-4E58-9C58-01067A31500B}" srcOrd="0" destOrd="0" presId="urn:microsoft.com/office/officeart/2005/8/layout/vList4"/>
    <dgm:cxn modelId="{ED016F84-294A-4DAF-9081-C67CDA32C564}" type="presParOf" srcId="{1C783D93-E102-42EC-84DF-D59B0388D4E7}" destId="{3C28FE93-13D8-443A-87DD-E138C2BA5BFF}" srcOrd="0" destOrd="0" presId="urn:microsoft.com/office/officeart/2005/8/layout/vList4"/>
    <dgm:cxn modelId="{98EB00AE-EB3E-4855-8344-1BEAA1365488}" type="presParOf" srcId="{3C28FE93-13D8-443A-87DD-E138C2BA5BFF}" destId="{5E58C7D6-B595-4436-83AD-809726EFCB67}" srcOrd="0" destOrd="0" presId="urn:microsoft.com/office/officeart/2005/8/layout/vList4"/>
    <dgm:cxn modelId="{06C8ADC4-C4F9-4775-84C1-6C2445229B8F}" type="presParOf" srcId="{3C28FE93-13D8-443A-87DD-E138C2BA5BFF}" destId="{EABD44D2-FE77-48BE-9FDD-B00F920AA298}" srcOrd="1" destOrd="0" presId="urn:microsoft.com/office/officeart/2005/8/layout/vList4"/>
    <dgm:cxn modelId="{C75364C1-032C-4D48-9EA1-391464F351A6}" type="presParOf" srcId="{3C28FE93-13D8-443A-87DD-E138C2BA5BFF}" destId="{B61A324E-3803-408E-AADB-AC3EFB5C47C9}" srcOrd="2" destOrd="0" presId="urn:microsoft.com/office/officeart/2005/8/layout/vList4"/>
    <dgm:cxn modelId="{8BDC42B8-8BA7-431E-8FB3-F12729E6168C}" type="presParOf" srcId="{1C783D93-E102-42EC-84DF-D59B0388D4E7}" destId="{D16C02D8-5CD5-4376-B987-33C057EE183C}" srcOrd="1" destOrd="0" presId="urn:microsoft.com/office/officeart/2005/8/layout/vList4"/>
    <dgm:cxn modelId="{EC859F26-A340-40B7-8771-09DAE6009E07}" type="presParOf" srcId="{1C783D93-E102-42EC-84DF-D59B0388D4E7}" destId="{D6CC1700-3B36-4690-BE87-A4EAB0944FD4}" srcOrd="2" destOrd="0" presId="urn:microsoft.com/office/officeart/2005/8/layout/vList4"/>
    <dgm:cxn modelId="{EFFE390A-72CC-4ABA-A7BC-9F6A5A0846A5}" type="presParOf" srcId="{D6CC1700-3B36-4690-BE87-A4EAB0944FD4}" destId="{2D527D9A-BF13-4E58-9C58-01067A31500B}" srcOrd="0" destOrd="0" presId="urn:microsoft.com/office/officeart/2005/8/layout/vList4"/>
    <dgm:cxn modelId="{3F28870D-1244-4D90-A912-AFD11B31A853}" type="presParOf" srcId="{D6CC1700-3B36-4690-BE87-A4EAB0944FD4}" destId="{35E3F705-A8ED-4B86-AE0D-DD4051EFC3A9}" srcOrd="1" destOrd="0" presId="urn:microsoft.com/office/officeart/2005/8/layout/vList4"/>
    <dgm:cxn modelId="{E58D140C-D840-4E1F-978A-715E0D65093D}" type="presParOf" srcId="{D6CC1700-3B36-4690-BE87-A4EAB0944FD4}" destId="{240A0677-58A4-4A79-891B-E34865E772A1}" srcOrd="2" destOrd="0" presId="urn:microsoft.com/office/officeart/2005/8/layout/vList4"/>
    <dgm:cxn modelId="{26F43A83-94B7-47D7-9268-B7C604C513CD}" type="presParOf" srcId="{1C783D93-E102-42EC-84DF-D59B0388D4E7}" destId="{C6FD7AD8-B0CD-4D05-A7C7-564409F70336}" srcOrd="3" destOrd="0" presId="urn:microsoft.com/office/officeart/2005/8/layout/vList4"/>
    <dgm:cxn modelId="{102CF90C-BA03-4A86-84CF-93577AC345E4}" type="presParOf" srcId="{1C783D93-E102-42EC-84DF-D59B0388D4E7}" destId="{88F8F868-D307-4E35-BFF6-357763C97026}" srcOrd="4" destOrd="0" presId="urn:microsoft.com/office/officeart/2005/8/layout/vList4"/>
    <dgm:cxn modelId="{484207B9-0549-453F-A819-151773613B02}" type="presParOf" srcId="{88F8F868-D307-4E35-BFF6-357763C97026}" destId="{FF651B5B-8E2D-4D60-8326-8AC3CC12CC2A}" srcOrd="0" destOrd="0" presId="urn:microsoft.com/office/officeart/2005/8/layout/vList4"/>
    <dgm:cxn modelId="{61C909FA-170E-4AEC-9C35-67951D32709B}" type="presParOf" srcId="{88F8F868-D307-4E35-BFF6-357763C97026}" destId="{4646A46A-6707-4062-AB92-48D101AEA6CC}" srcOrd="1" destOrd="0" presId="urn:microsoft.com/office/officeart/2005/8/layout/vList4"/>
    <dgm:cxn modelId="{1D1BD36E-BA6B-472D-9133-C446F528140A}" type="presParOf" srcId="{88F8F868-D307-4E35-BFF6-357763C97026}" destId="{BA9AF42F-F5EB-4FA1-A1E5-1AE6EFCA5E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95D04-7275-4764-B395-A2A8ADD1E96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DF206-E478-45EC-BC75-F9F2E5530D6E}">
      <dgm:prSet phldrT="[Текст]" custT="1"/>
      <dgm:spPr>
        <a:ln>
          <a:noFill/>
        </a:ln>
        <a:effectLst>
          <a:outerShdw blurRad="50800" dist="50800" dir="5400000" algn="ctr" rotWithShape="0">
            <a:schemeClr val="bg2"/>
          </a:outerShdw>
        </a:effectLst>
      </dgm:spPr>
      <dgm:t>
        <a:bodyPr/>
        <a:lstStyle/>
        <a:p>
          <a:r>
            <a:rPr lang="ru-RU" sz="2000" dirty="0" err="1" smtClean="0">
              <a:latin typeface="+mn-lt"/>
              <a:ea typeface="Roboto" pitchFamily="2" charset="0"/>
            </a:rPr>
            <a:t>Чувгунова</a:t>
          </a:r>
          <a:r>
            <a:rPr lang="ru-RU" sz="2000" dirty="0" smtClean="0">
              <a:latin typeface="+mn-lt"/>
              <a:ea typeface="Roboto" pitchFamily="2" charset="0"/>
            </a:rPr>
            <a:t> Ольга Анатольевна</a:t>
          </a:r>
          <a:endParaRPr lang="ru-RU" sz="2000" dirty="0">
            <a:latin typeface="+mn-lt"/>
            <a:ea typeface="Roboto" pitchFamily="2" charset="0"/>
          </a:endParaRPr>
        </a:p>
      </dgm:t>
    </dgm:pt>
    <dgm:pt modelId="{EF9653EE-7A5D-49C1-85EE-FE60213A7FD4}" type="parTrans" cxnId="{3F0ED0C2-2043-4E2D-B34C-5DE20401E047}">
      <dgm:prSet/>
      <dgm:spPr/>
      <dgm:t>
        <a:bodyPr/>
        <a:lstStyle/>
        <a:p>
          <a:endParaRPr lang="ru-RU"/>
        </a:p>
      </dgm:t>
    </dgm:pt>
    <dgm:pt modelId="{E8E00CAD-CE63-4A64-9607-58B3E8087B13}" type="sibTrans" cxnId="{3F0ED0C2-2043-4E2D-B34C-5DE20401E047}">
      <dgm:prSet/>
      <dgm:spPr/>
      <dgm:t>
        <a:bodyPr/>
        <a:lstStyle/>
        <a:p>
          <a:endParaRPr lang="ru-RU"/>
        </a:p>
      </dgm:t>
    </dgm:pt>
    <dgm:pt modelId="{0E52A73D-6701-4EE2-8541-757B1E469C46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ea typeface="Roboto" pitchFamily="2" charset="0"/>
            </a:rPr>
            <a:t>Глушкова Алла Львовна</a:t>
          </a:r>
          <a:endParaRPr lang="ru-RU" sz="2000" dirty="0">
            <a:latin typeface="+mn-lt"/>
            <a:ea typeface="Roboto" pitchFamily="2" charset="0"/>
          </a:endParaRPr>
        </a:p>
      </dgm:t>
    </dgm:pt>
    <dgm:pt modelId="{D13CA349-B7B3-4C6E-A490-43E45CB877EE}" type="parTrans" cxnId="{4C8345BC-935E-4CE9-91E1-24C5DF29B5E6}">
      <dgm:prSet/>
      <dgm:spPr/>
      <dgm:t>
        <a:bodyPr/>
        <a:lstStyle/>
        <a:p>
          <a:endParaRPr lang="ru-RU"/>
        </a:p>
      </dgm:t>
    </dgm:pt>
    <dgm:pt modelId="{1B19C7DE-6BB4-4B2E-A3FF-CD2791DB257E}" type="sibTrans" cxnId="{4C8345BC-935E-4CE9-91E1-24C5DF29B5E6}">
      <dgm:prSet/>
      <dgm:spPr/>
      <dgm:t>
        <a:bodyPr/>
        <a:lstStyle/>
        <a:p>
          <a:endParaRPr lang="ru-RU"/>
        </a:p>
      </dgm:t>
    </dgm:pt>
    <dgm:pt modelId="{C95C07F3-5E90-42AD-8CA2-F61794DD4391}">
      <dgm:prSet phldrT="[Текст]" custT="1"/>
      <dgm:spPr/>
      <dgm:t>
        <a:bodyPr/>
        <a:lstStyle/>
        <a:p>
          <a:r>
            <a:rPr lang="ru-RU" sz="2000" dirty="0" err="1" smtClean="0">
              <a:latin typeface="+mn-lt"/>
              <a:ea typeface="Roboto" pitchFamily="2" charset="0"/>
            </a:rPr>
            <a:t>Бахир</a:t>
          </a:r>
          <a:r>
            <a:rPr lang="ru-RU" sz="2000" dirty="0" smtClean="0">
              <a:latin typeface="+mn-lt"/>
              <a:ea typeface="Roboto" pitchFamily="2" charset="0"/>
            </a:rPr>
            <a:t> Максим Алексеевич</a:t>
          </a:r>
        </a:p>
        <a:p>
          <a:r>
            <a:rPr lang="ru-RU" sz="2000" dirty="0" smtClean="0">
              <a:latin typeface="+mn-lt"/>
            </a:rPr>
            <a:t>Кандидат педагогических наук</a:t>
          </a:r>
        </a:p>
        <a:p>
          <a:endParaRPr lang="ru-RU" sz="2000" dirty="0">
            <a:latin typeface="+mn-lt"/>
            <a:ea typeface="Roboto" pitchFamily="2" charset="0"/>
          </a:endParaRPr>
        </a:p>
      </dgm:t>
    </dgm:pt>
    <dgm:pt modelId="{EF51F6B4-2A3D-49E8-ACDB-694E2201A48A}" type="parTrans" cxnId="{688D52DA-1A48-4881-BC0E-76243D97CAEC}">
      <dgm:prSet/>
      <dgm:spPr/>
      <dgm:t>
        <a:bodyPr/>
        <a:lstStyle/>
        <a:p>
          <a:endParaRPr lang="ru-RU"/>
        </a:p>
      </dgm:t>
    </dgm:pt>
    <dgm:pt modelId="{475E96F9-C6CE-416D-B843-5A7926208EC0}" type="sibTrans" cxnId="{688D52DA-1A48-4881-BC0E-76243D97CAEC}">
      <dgm:prSet/>
      <dgm:spPr/>
      <dgm:t>
        <a:bodyPr/>
        <a:lstStyle/>
        <a:p>
          <a:endParaRPr lang="ru-RU"/>
        </a:p>
      </dgm:t>
    </dgm:pt>
    <dgm:pt modelId="{1C783D93-E102-42EC-84DF-D59B0388D4E7}" type="pres">
      <dgm:prSet presAssocID="{8FA95D04-7275-4764-B395-A2A8ADD1E9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28FE93-13D8-443A-87DD-E138C2BA5BFF}" type="pres">
      <dgm:prSet presAssocID="{D80DF206-E478-45EC-BC75-F9F2E5530D6E}" presName="comp" presStyleCnt="0"/>
      <dgm:spPr/>
    </dgm:pt>
    <dgm:pt modelId="{5E58C7D6-B595-4436-83AD-809726EFCB67}" type="pres">
      <dgm:prSet presAssocID="{D80DF206-E478-45EC-BC75-F9F2E5530D6E}" presName="box" presStyleLbl="node1" presStyleIdx="0" presStyleCnt="3" custLinFactNeighborX="-67828" custLinFactNeighborY="-4839"/>
      <dgm:spPr/>
      <dgm:t>
        <a:bodyPr/>
        <a:lstStyle/>
        <a:p>
          <a:endParaRPr lang="ru-RU"/>
        </a:p>
      </dgm:t>
    </dgm:pt>
    <dgm:pt modelId="{EABD44D2-FE77-48BE-9FDD-B00F920AA298}" type="pres">
      <dgm:prSet presAssocID="{D80DF206-E478-45EC-BC75-F9F2E5530D6E}" presName="img" presStyleLbl="fgImgPlace1" presStyleIdx="0" presStyleCnt="3" custScaleY="1191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1A324E-3803-408E-AADB-AC3EFB5C47C9}" type="pres">
      <dgm:prSet presAssocID="{D80DF206-E478-45EC-BC75-F9F2E5530D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02D8-5CD5-4376-B987-33C057EE183C}" type="pres">
      <dgm:prSet presAssocID="{E8E00CAD-CE63-4A64-9607-58B3E8087B13}" presName="spacer" presStyleCnt="0"/>
      <dgm:spPr/>
    </dgm:pt>
    <dgm:pt modelId="{D6CC1700-3B36-4690-BE87-A4EAB0944FD4}" type="pres">
      <dgm:prSet presAssocID="{0E52A73D-6701-4EE2-8541-757B1E469C46}" presName="comp" presStyleCnt="0"/>
      <dgm:spPr/>
    </dgm:pt>
    <dgm:pt modelId="{2D527D9A-BF13-4E58-9C58-01067A31500B}" type="pres">
      <dgm:prSet presAssocID="{0E52A73D-6701-4EE2-8541-757B1E469C46}" presName="box" presStyleLbl="node1" presStyleIdx="1" presStyleCnt="3"/>
      <dgm:spPr/>
      <dgm:t>
        <a:bodyPr/>
        <a:lstStyle/>
        <a:p>
          <a:endParaRPr lang="ru-RU"/>
        </a:p>
      </dgm:t>
    </dgm:pt>
    <dgm:pt modelId="{35E3F705-A8ED-4B86-AE0D-DD4051EFC3A9}" type="pres">
      <dgm:prSet presAssocID="{0E52A73D-6701-4EE2-8541-757B1E469C46}" presName="img" presStyleLbl="fgImgPlace1" presStyleIdx="1" presStyleCnt="3" custScaleX="84378" custScaleY="11545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0A0677-58A4-4A79-891B-E34865E772A1}" type="pres">
      <dgm:prSet presAssocID="{0E52A73D-6701-4EE2-8541-757B1E469C4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D7AD8-B0CD-4D05-A7C7-564409F70336}" type="pres">
      <dgm:prSet presAssocID="{1B19C7DE-6BB4-4B2E-A3FF-CD2791DB257E}" presName="spacer" presStyleCnt="0"/>
      <dgm:spPr/>
    </dgm:pt>
    <dgm:pt modelId="{88F8F868-D307-4E35-BFF6-357763C97026}" type="pres">
      <dgm:prSet presAssocID="{C95C07F3-5E90-42AD-8CA2-F61794DD4391}" presName="comp" presStyleCnt="0"/>
      <dgm:spPr/>
    </dgm:pt>
    <dgm:pt modelId="{FF651B5B-8E2D-4D60-8326-8AC3CC12CC2A}" type="pres">
      <dgm:prSet presAssocID="{C95C07F3-5E90-42AD-8CA2-F61794DD4391}" presName="box" presStyleLbl="node1" presStyleIdx="2" presStyleCnt="3"/>
      <dgm:spPr/>
      <dgm:t>
        <a:bodyPr/>
        <a:lstStyle/>
        <a:p>
          <a:endParaRPr lang="ru-RU"/>
        </a:p>
      </dgm:t>
    </dgm:pt>
    <dgm:pt modelId="{4646A46A-6707-4062-AB92-48D101AEA6CC}" type="pres">
      <dgm:prSet presAssocID="{C95C07F3-5E90-42AD-8CA2-F61794DD4391}" presName="img" presStyleLbl="fgImgPlace1" presStyleIdx="2" presStyleCnt="3" custScaleY="12267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9AF42F-F5EB-4FA1-A1E5-1AE6EFCA5E78}" type="pres">
      <dgm:prSet presAssocID="{C95C07F3-5E90-42AD-8CA2-F61794DD439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D52DA-1A48-4881-BC0E-76243D97CAEC}" srcId="{8FA95D04-7275-4764-B395-A2A8ADD1E96A}" destId="{C95C07F3-5E90-42AD-8CA2-F61794DD4391}" srcOrd="2" destOrd="0" parTransId="{EF51F6B4-2A3D-49E8-ACDB-694E2201A48A}" sibTransId="{475E96F9-C6CE-416D-B843-5A7926208EC0}"/>
    <dgm:cxn modelId="{0966FAD5-54F4-4606-AF1D-A5DB6D13DF7C}" type="presOf" srcId="{D80DF206-E478-45EC-BC75-F9F2E5530D6E}" destId="{B61A324E-3803-408E-AADB-AC3EFB5C47C9}" srcOrd="1" destOrd="0" presId="urn:microsoft.com/office/officeart/2005/8/layout/vList4"/>
    <dgm:cxn modelId="{E55FF107-57A9-482A-9EAD-F1A0F3A0C77F}" type="presOf" srcId="{0E52A73D-6701-4EE2-8541-757B1E469C46}" destId="{2D527D9A-BF13-4E58-9C58-01067A31500B}" srcOrd="0" destOrd="0" presId="urn:microsoft.com/office/officeart/2005/8/layout/vList4"/>
    <dgm:cxn modelId="{4C8345BC-935E-4CE9-91E1-24C5DF29B5E6}" srcId="{8FA95D04-7275-4764-B395-A2A8ADD1E96A}" destId="{0E52A73D-6701-4EE2-8541-757B1E469C46}" srcOrd="1" destOrd="0" parTransId="{D13CA349-B7B3-4C6E-A490-43E45CB877EE}" sibTransId="{1B19C7DE-6BB4-4B2E-A3FF-CD2791DB257E}"/>
    <dgm:cxn modelId="{C6842165-94E6-4D93-A7FE-65A0E06A5622}" type="presOf" srcId="{D80DF206-E478-45EC-BC75-F9F2E5530D6E}" destId="{5E58C7D6-B595-4436-83AD-809726EFCB67}" srcOrd="0" destOrd="0" presId="urn:microsoft.com/office/officeart/2005/8/layout/vList4"/>
    <dgm:cxn modelId="{3F0ED0C2-2043-4E2D-B34C-5DE20401E047}" srcId="{8FA95D04-7275-4764-B395-A2A8ADD1E96A}" destId="{D80DF206-E478-45EC-BC75-F9F2E5530D6E}" srcOrd="0" destOrd="0" parTransId="{EF9653EE-7A5D-49C1-85EE-FE60213A7FD4}" sibTransId="{E8E00CAD-CE63-4A64-9607-58B3E8087B13}"/>
    <dgm:cxn modelId="{E824AA63-07A1-46E2-AF8F-1B615960221D}" type="presOf" srcId="{C95C07F3-5E90-42AD-8CA2-F61794DD4391}" destId="{FF651B5B-8E2D-4D60-8326-8AC3CC12CC2A}" srcOrd="0" destOrd="0" presId="urn:microsoft.com/office/officeart/2005/8/layout/vList4"/>
    <dgm:cxn modelId="{D1DB3294-1AA5-4B18-9E24-E083F04D7BC4}" type="presOf" srcId="{0E52A73D-6701-4EE2-8541-757B1E469C46}" destId="{240A0677-58A4-4A79-891B-E34865E772A1}" srcOrd="1" destOrd="0" presId="urn:microsoft.com/office/officeart/2005/8/layout/vList4"/>
    <dgm:cxn modelId="{2A374B7B-CA5E-43DF-9DBB-37E0E09B4DEE}" type="presOf" srcId="{8FA95D04-7275-4764-B395-A2A8ADD1E96A}" destId="{1C783D93-E102-42EC-84DF-D59B0388D4E7}" srcOrd="0" destOrd="0" presId="urn:microsoft.com/office/officeart/2005/8/layout/vList4"/>
    <dgm:cxn modelId="{98510B59-9751-441A-8BCD-1860BCC76779}" type="presOf" srcId="{C95C07F3-5E90-42AD-8CA2-F61794DD4391}" destId="{BA9AF42F-F5EB-4FA1-A1E5-1AE6EFCA5E78}" srcOrd="1" destOrd="0" presId="urn:microsoft.com/office/officeart/2005/8/layout/vList4"/>
    <dgm:cxn modelId="{AB3981F1-A315-497D-9F3C-A2FAB043C9A9}" type="presParOf" srcId="{1C783D93-E102-42EC-84DF-D59B0388D4E7}" destId="{3C28FE93-13D8-443A-87DD-E138C2BA5BFF}" srcOrd="0" destOrd="0" presId="urn:microsoft.com/office/officeart/2005/8/layout/vList4"/>
    <dgm:cxn modelId="{695B1C8D-BB19-4C4B-91BF-ECCC5C8FB466}" type="presParOf" srcId="{3C28FE93-13D8-443A-87DD-E138C2BA5BFF}" destId="{5E58C7D6-B595-4436-83AD-809726EFCB67}" srcOrd="0" destOrd="0" presId="urn:microsoft.com/office/officeart/2005/8/layout/vList4"/>
    <dgm:cxn modelId="{1226DE11-FBE7-438C-9CE1-B2E0529EA5D5}" type="presParOf" srcId="{3C28FE93-13D8-443A-87DD-E138C2BA5BFF}" destId="{EABD44D2-FE77-48BE-9FDD-B00F920AA298}" srcOrd="1" destOrd="0" presId="urn:microsoft.com/office/officeart/2005/8/layout/vList4"/>
    <dgm:cxn modelId="{D45BCFCD-11BE-4E26-9BD6-BE0AD0A3D48D}" type="presParOf" srcId="{3C28FE93-13D8-443A-87DD-E138C2BA5BFF}" destId="{B61A324E-3803-408E-AADB-AC3EFB5C47C9}" srcOrd="2" destOrd="0" presId="urn:microsoft.com/office/officeart/2005/8/layout/vList4"/>
    <dgm:cxn modelId="{5043602D-EFBB-42B5-9B73-9F06995B016F}" type="presParOf" srcId="{1C783D93-E102-42EC-84DF-D59B0388D4E7}" destId="{D16C02D8-5CD5-4376-B987-33C057EE183C}" srcOrd="1" destOrd="0" presId="urn:microsoft.com/office/officeart/2005/8/layout/vList4"/>
    <dgm:cxn modelId="{4420568B-8A0B-4C39-BD3F-57E3E7AD456E}" type="presParOf" srcId="{1C783D93-E102-42EC-84DF-D59B0388D4E7}" destId="{D6CC1700-3B36-4690-BE87-A4EAB0944FD4}" srcOrd="2" destOrd="0" presId="urn:microsoft.com/office/officeart/2005/8/layout/vList4"/>
    <dgm:cxn modelId="{C8B4188B-2BCD-4D86-9689-460D21BFAF63}" type="presParOf" srcId="{D6CC1700-3B36-4690-BE87-A4EAB0944FD4}" destId="{2D527D9A-BF13-4E58-9C58-01067A31500B}" srcOrd="0" destOrd="0" presId="urn:microsoft.com/office/officeart/2005/8/layout/vList4"/>
    <dgm:cxn modelId="{1B74DED0-1647-4792-B39C-C9B7E7593F62}" type="presParOf" srcId="{D6CC1700-3B36-4690-BE87-A4EAB0944FD4}" destId="{35E3F705-A8ED-4B86-AE0D-DD4051EFC3A9}" srcOrd="1" destOrd="0" presId="urn:microsoft.com/office/officeart/2005/8/layout/vList4"/>
    <dgm:cxn modelId="{C8AFA814-3AE0-4C01-981D-B6543DAD5270}" type="presParOf" srcId="{D6CC1700-3B36-4690-BE87-A4EAB0944FD4}" destId="{240A0677-58A4-4A79-891B-E34865E772A1}" srcOrd="2" destOrd="0" presId="urn:microsoft.com/office/officeart/2005/8/layout/vList4"/>
    <dgm:cxn modelId="{22EAF24F-9CBA-4B38-BA0A-3DBB5BF75167}" type="presParOf" srcId="{1C783D93-E102-42EC-84DF-D59B0388D4E7}" destId="{C6FD7AD8-B0CD-4D05-A7C7-564409F70336}" srcOrd="3" destOrd="0" presId="urn:microsoft.com/office/officeart/2005/8/layout/vList4"/>
    <dgm:cxn modelId="{1DD6C041-64B5-4889-A899-096B67784A89}" type="presParOf" srcId="{1C783D93-E102-42EC-84DF-D59B0388D4E7}" destId="{88F8F868-D307-4E35-BFF6-357763C97026}" srcOrd="4" destOrd="0" presId="urn:microsoft.com/office/officeart/2005/8/layout/vList4"/>
    <dgm:cxn modelId="{E8724AD7-05F1-496E-BF30-EEC073BF8F11}" type="presParOf" srcId="{88F8F868-D307-4E35-BFF6-357763C97026}" destId="{FF651B5B-8E2D-4D60-8326-8AC3CC12CC2A}" srcOrd="0" destOrd="0" presId="urn:microsoft.com/office/officeart/2005/8/layout/vList4"/>
    <dgm:cxn modelId="{504E0FBB-1615-40C8-9D66-A2F98D4EB80C}" type="presParOf" srcId="{88F8F868-D307-4E35-BFF6-357763C97026}" destId="{4646A46A-6707-4062-AB92-48D101AEA6CC}" srcOrd="1" destOrd="0" presId="urn:microsoft.com/office/officeart/2005/8/layout/vList4"/>
    <dgm:cxn modelId="{124A52CA-55BF-42A3-94D6-9E1483A94A96}" type="presParOf" srcId="{88F8F868-D307-4E35-BFF6-357763C97026}" destId="{BA9AF42F-F5EB-4FA1-A1E5-1AE6EFCA5E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95D04-7275-4764-B395-A2A8ADD1E96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DF206-E478-45EC-BC75-F9F2E5530D6E}">
      <dgm:prSet phldrT="[Текст]" custT="1"/>
      <dgm:spPr>
        <a:ln>
          <a:noFill/>
        </a:ln>
        <a:effectLst>
          <a:outerShdw blurRad="50800" dist="50800" dir="5400000" algn="ctr" rotWithShape="0">
            <a:schemeClr val="bg2"/>
          </a:outerShdw>
        </a:effectLst>
      </dgm:spPr>
      <dgm:t>
        <a:bodyPr/>
        <a:lstStyle/>
        <a:p>
          <a:r>
            <a:rPr lang="ru-RU" sz="2000" dirty="0" smtClean="0">
              <a:latin typeface="+mn-lt"/>
              <a:ea typeface="Roboto" pitchFamily="2" charset="0"/>
            </a:rPr>
            <a:t>Ильинский Сергей Валерьевич</a:t>
          </a:r>
        </a:p>
        <a:p>
          <a:r>
            <a:rPr lang="ru-RU" sz="2000" dirty="0" smtClean="0">
              <a:latin typeface="+mn-lt"/>
            </a:rPr>
            <a:t>Кандидат педагогических наук, доцент</a:t>
          </a:r>
          <a:endParaRPr lang="ru-RU" sz="2000" dirty="0">
            <a:latin typeface="+mn-lt"/>
            <a:ea typeface="Roboto" pitchFamily="2" charset="0"/>
          </a:endParaRPr>
        </a:p>
      </dgm:t>
    </dgm:pt>
    <dgm:pt modelId="{EF9653EE-7A5D-49C1-85EE-FE60213A7FD4}" type="parTrans" cxnId="{3F0ED0C2-2043-4E2D-B34C-5DE20401E047}">
      <dgm:prSet/>
      <dgm:spPr/>
      <dgm:t>
        <a:bodyPr/>
        <a:lstStyle/>
        <a:p>
          <a:endParaRPr lang="ru-RU"/>
        </a:p>
      </dgm:t>
    </dgm:pt>
    <dgm:pt modelId="{E8E00CAD-CE63-4A64-9607-58B3E8087B13}" type="sibTrans" cxnId="{3F0ED0C2-2043-4E2D-B34C-5DE20401E047}">
      <dgm:prSet/>
      <dgm:spPr/>
      <dgm:t>
        <a:bodyPr/>
        <a:lstStyle/>
        <a:p>
          <a:endParaRPr lang="ru-RU"/>
        </a:p>
      </dgm:t>
    </dgm:pt>
    <dgm:pt modelId="{0E52A73D-6701-4EE2-8541-757B1E469C46}">
      <dgm:prSet phldrT="[Текст]" custT="1"/>
      <dgm:spPr/>
      <dgm:t>
        <a:bodyPr/>
        <a:lstStyle/>
        <a:p>
          <a:r>
            <a:rPr lang="ru-RU" sz="2000" dirty="0" err="1" smtClean="0">
              <a:latin typeface="+mn-lt"/>
              <a:ea typeface="Roboto" pitchFamily="2" charset="0"/>
            </a:rPr>
            <a:t>Карпеченкова</a:t>
          </a:r>
          <a:r>
            <a:rPr lang="ru-RU" sz="2000" dirty="0" smtClean="0">
              <a:latin typeface="+mn-lt"/>
              <a:ea typeface="Roboto" pitchFamily="2" charset="0"/>
            </a:rPr>
            <a:t> Юлия Геннадьевна</a:t>
          </a:r>
        </a:p>
        <a:p>
          <a:r>
            <a:rPr lang="ru-RU" sz="2000" dirty="0" smtClean="0">
              <a:latin typeface="+mn-lt"/>
            </a:rPr>
            <a:t>Кандидат педагогических наук</a:t>
          </a:r>
          <a:endParaRPr lang="ru-RU" sz="2000" dirty="0">
            <a:latin typeface="+mn-lt"/>
            <a:ea typeface="Roboto" pitchFamily="2" charset="0"/>
          </a:endParaRPr>
        </a:p>
      </dgm:t>
    </dgm:pt>
    <dgm:pt modelId="{D13CA349-B7B3-4C6E-A490-43E45CB877EE}" type="parTrans" cxnId="{4C8345BC-935E-4CE9-91E1-24C5DF29B5E6}">
      <dgm:prSet/>
      <dgm:spPr/>
      <dgm:t>
        <a:bodyPr/>
        <a:lstStyle/>
        <a:p>
          <a:endParaRPr lang="ru-RU"/>
        </a:p>
      </dgm:t>
    </dgm:pt>
    <dgm:pt modelId="{1B19C7DE-6BB4-4B2E-A3FF-CD2791DB257E}" type="sibTrans" cxnId="{4C8345BC-935E-4CE9-91E1-24C5DF29B5E6}">
      <dgm:prSet/>
      <dgm:spPr/>
      <dgm:t>
        <a:bodyPr/>
        <a:lstStyle/>
        <a:p>
          <a:endParaRPr lang="ru-RU"/>
        </a:p>
      </dgm:t>
    </dgm:pt>
    <dgm:pt modelId="{C95C07F3-5E90-42AD-8CA2-F61794DD4391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ea typeface="Roboto" pitchFamily="2" charset="0"/>
            </a:rPr>
            <a:t>Карташова Наталья Викторовна</a:t>
          </a:r>
          <a:endParaRPr lang="ru-RU" sz="2000" dirty="0">
            <a:latin typeface="+mn-lt"/>
            <a:ea typeface="Roboto" pitchFamily="2" charset="0"/>
          </a:endParaRPr>
        </a:p>
      </dgm:t>
    </dgm:pt>
    <dgm:pt modelId="{EF51F6B4-2A3D-49E8-ACDB-694E2201A48A}" type="parTrans" cxnId="{688D52DA-1A48-4881-BC0E-76243D97CAEC}">
      <dgm:prSet/>
      <dgm:spPr/>
      <dgm:t>
        <a:bodyPr/>
        <a:lstStyle/>
        <a:p>
          <a:endParaRPr lang="ru-RU"/>
        </a:p>
      </dgm:t>
    </dgm:pt>
    <dgm:pt modelId="{475E96F9-C6CE-416D-B843-5A7926208EC0}" type="sibTrans" cxnId="{688D52DA-1A48-4881-BC0E-76243D97CAEC}">
      <dgm:prSet/>
      <dgm:spPr/>
      <dgm:t>
        <a:bodyPr/>
        <a:lstStyle/>
        <a:p>
          <a:endParaRPr lang="ru-RU"/>
        </a:p>
      </dgm:t>
    </dgm:pt>
    <dgm:pt modelId="{1C783D93-E102-42EC-84DF-D59B0388D4E7}" type="pres">
      <dgm:prSet presAssocID="{8FA95D04-7275-4764-B395-A2A8ADD1E9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28FE93-13D8-443A-87DD-E138C2BA5BFF}" type="pres">
      <dgm:prSet presAssocID="{D80DF206-E478-45EC-BC75-F9F2E5530D6E}" presName="comp" presStyleCnt="0"/>
      <dgm:spPr/>
    </dgm:pt>
    <dgm:pt modelId="{5E58C7D6-B595-4436-83AD-809726EFCB67}" type="pres">
      <dgm:prSet presAssocID="{D80DF206-E478-45EC-BC75-F9F2E5530D6E}" presName="box" presStyleLbl="node1" presStyleIdx="0" presStyleCnt="3" custLinFactNeighborX="3141"/>
      <dgm:spPr/>
      <dgm:t>
        <a:bodyPr/>
        <a:lstStyle/>
        <a:p>
          <a:endParaRPr lang="ru-RU"/>
        </a:p>
      </dgm:t>
    </dgm:pt>
    <dgm:pt modelId="{EABD44D2-FE77-48BE-9FDD-B00F920AA298}" type="pres">
      <dgm:prSet presAssocID="{D80DF206-E478-45EC-BC75-F9F2E5530D6E}" presName="img" presStyleLbl="fgImgPlace1" presStyleIdx="0" presStyleCnt="3" custScaleX="89837" custScaleY="1227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1A324E-3803-408E-AADB-AC3EFB5C47C9}" type="pres">
      <dgm:prSet presAssocID="{D80DF206-E478-45EC-BC75-F9F2E5530D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02D8-5CD5-4376-B987-33C057EE183C}" type="pres">
      <dgm:prSet presAssocID="{E8E00CAD-CE63-4A64-9607-58B3E8087B13}" presName="spacer" presStyleCnt="0"/>
      <dgm:spPr/>
    </dgm:pt>
    <dgm:pt modelId="{D6CC1700-3B36-4690-BE87-A4EAB0944FD4}" type="pres">
      <dgm:prSet presAssocID="{0E52A73D-6701-4EE2-8541-757B1E469C46}" presName="comp" presStyleCnt="0"/>
      <dgm:spPr/>
    </dgm:pt>
    <dgm:pt modelId="{2D527D9A-BF13-4E58-9C58-01067A31500B}" type="pres">
      <dgm:prSet presAssocID="{0E52A73D-6701-4EE2-8541-757B1E469C46}" presName="box" presStyleLbl="node1" presStyleIdx="1" presStyleCnt="3"/>
      <dgm:spPr/>
      <dgm:t>
        <a:bodyPr/>
        <a:lstStyle/>
        <a:p>
          <a:endParaRPr lang="ru-RU"/>
        </a:p>
      </dgm:t>
    </dgm:pt>
    <dgm:pt modelId="{35E3F705-A8ED-4B86-AE0D-DD4051EFC3A9}" type="pres">
      <dgm:prSet presAssocID="{0E52A73D-6701-4EE2-8541-757B1E469C46}" presName="img" presStyleLbl="fgImgPlace1" presStyleIdx="1" presStyleCnt="3" custScaleY="1205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0A0677-58A4-4A79-891B-E34865E772A1}" type="pres">
      <dgm:prSet presAssocID="{0E52A73D-6701-4EE2-8541-757B1E469C4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D7AD8-B0CD-4D05-A7C7-564409F70336}" type="pres">
      <dgm:prSet presAssocID="{1B19C7DE-6BB4-4B2E-A3FF-CD2791DB257E}" presName="spacer" presStyleCnt="0"/>
      <dgm:spPr/>
    </dgm:pt>
    <dgm:pt modelId="{88F8F868-D307-4E35-BFF6-357763C97026}" type="pres">
      <dgm:prSet presAssocID="{C95C07F3-5E90-42AD-8CA2-F61794DD4391}" presName="comp" presStyleCnt="0"/>
      <dgm:spPr/>
    </dgm:pt>
    <dgm:pt modelId="{FF651B5B-8E2D-4D60-8326-8AC3CC12CC2A}" type="pres">
      <dgm:prSet presAssocID="{C95C07F3-5E90-42AD-8CA2-F61794DD4391}" presName="box" presStyleLbl="node1" presStyleIdx="2" presStyleCnt="3"/>
      <dgm:spPr/>
      <dgm:t>
        <a:bodyPr/>
        <a:lstStyle/>
        <a:p>
          <a:endParaRPr lang="ru-RU"/>
        </a:p>
      </dgm:t>
    </dgm:pt>
    <dgm:pt modelId="{4646A46A-6707-4062-AB92-48D101AEA6CC}" type="pres">
      <dgm:prSet presAssocID="{C95C07F3-5E90-42AD-8CA2-F61794DD4391}" presName="img" presStyleLbl="fgImgPlace1" presStyleIdx="2" presStyleCnt="3" custScaleY="11831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9AF42F-F5EB-4FA1-A1E5-1AE6EFCA5E78}" type="pres">
      <dgm:prSet presAssocID="{C95C07F3-5E90-42AD-8CA2-F61794DD439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D52DA-1A48-4881-BC0E-76243D97CAEC}" srcId="{8FA95D04-7275-4764-B395-A2A8ADD1E96A}" destId="{C95C07F3-5E90-42AD-8CA2-F61794DD4391}" srcOrd="2" destOrd="0" parTransId="{EF51F6B4-2A3D-49E8-ACDB-694E2201A48A}" sibTransId="{475E96F9-C6CE-416D-B843-5A7926208EC0}"/>
    <dgm:cxn modelId="{C38B6F72-27AA-4E7D-8252-88628C1AB124}" type="presOf" srcId="{0E52A73D-6701-4EE2-8541-757B1E469C46}" destId="{240A0677-58A4-4A79-891B-E34865E772A1}" srcOrd="1" destOrd="0" presId="urn:microsoft.com/office/officeart/2005/8/layout/vList4"/>
    <dgm:cxn modelId="{4C8345BC-935E-4CE9-91E1-24C5DF29B5E6}" srcId="{8FA95D04-7275-4764-B395-A2A8ADD1E96A}" destId="{0E52A73D-6701-4EE2-8541-757B1E469C46}" srcOrd="1" destOrd="0" parTransId="{D13CA349-B7B3-4C6E-A490-43E45CB877EE}" sibTransId="{1B19C7DE-6BB4-4B2E-A3FF-CD2791DB257E}"/>
    <dgm:cxn modelId="{2723C1B9-A756-4701-88AA-841EA944E88C}" type="presOf" srcId="{8FA95D04-7275-4764-B395-A2A8ADD1E96A}" destId="{1C783D93-E102-42EC-84DF-D59B0388D4E7}" srcOrd="0" destOrd="0" presId="urn:microsoft.com/office/officeart/2005/8/layout/vList4"/>
    <dgm:cxn modelId="{F36AA9C3-F248-4117-B532-78640153CA42}" type="presOf" srcId="{0E52A73D-6701-4EE2-8541-757B1E469C46}" destId="{2D527D9A-BF13-4E58-9C58-01067A31500B}" srcOrd="0" destOrd="0" presId="urn:microsoft.com/office/officeart/2005/8/layout/vList4"/>
    <dgm:cxn modelId="{3F0ED0C2-2043-4E2D-B34C-5DE20401E047}" srcId="{8FA95D04-7275-4764-B395-A2A8ADD1E96A}" destId="{D80DF206-E478-45EC-BC75-F9F2E5530D6E}" srcOrd="0" destOrd="0" parTransId="{EF9653EE-7A5D-49C1-85EE-FE60213A7FD4}" sibTransId="{E8E00CAD-CE63-4A64-9607-58B3E8087B13}"/>
    <dgm:cxn modelId="{52F58F42-2484-436B-B0CF-190B8DA62897}" type="presOf" srcId="{D80DF206-E478-45EC-BC75-F9F2E5530D6E}" destId="{B61A324E-3803-408E-AADB-AC3EFB5C47C9}" srcOrd="1" destOrd="0" presId="urn:microsoft.com/office/officeart/2005/8/layout/vList4"/>
    <dgm:cxn modelId="{0ECFAFA9-4A74-449E-99D7-C162770E16D9}" type="presOf" srcId="{D80DF206-E478-45EC-BC75-F9F2E5530D6E}" destId="{5E58C7D6-B595-4436-83AD-809726EFCB67}" srcOrd="0" destOrd="0" presId="urn:microsoft.com/office/officeart/2005/8/layout/vList4"/>
    <dgm:cxn modelId="{B7597C81-9882-4067-B434-3E74A13B04ED}" type="presOf" srcId="{C95C07F3-5E90-42AD-8CA2-F61794DD4391}" destId="{FF651B5B-8E2D-4D60-8326-8AC3CC12CC2A}" srcOrd="0" destOrd="0" presId="urn:microsoft.com/office/officeart/2005/8/layout/vList4"/>
    <dgm:cxn modelId="{3CC37EE9-109D-471C-A7B0-5DC8B8BD5C99}" type="presOf" srcId="{C95C07F3-5E90-42AD-8CA2-F61794DD4391}" destId="{BA9AF42F-F5EB-4FA1-A1E5-1AE6EFCA5E78}" srcOrd="1" destOrd="0" presId="urn:microsoft.com/office/officeart/2005/8/layout/vList4"/>
    <dgm:cxn modelId="{0351A3BA-E906-48C1-8494-30A718C908C1}" type="presParOf" srcId="{1C783D93-E102-42EC-84DF-D59B0388D4E7}" destId="{3C28FE93-13D8-443A-87DD-E138C2BA5BFF}" srcOrd="0" destOrd="0" presId="urn:microsoft.com/office/officeart/2005/8/layout/vList4"/>
    <dgm:cxn modelId="{7493D6BD-8089-418C-8F5E-7DB11E512A91}" type="presParOf" srcId="{3C28FE93-13D8-443A-87DD-E138C2BA5BFF}" destId="{5E58C7D6-B595-4436-83AD-809726EFCB67}" srcOrd="0" destOrd="0" presId="urn:microsoft.com/office/officeart/2005/8/layout/vList4"/>
    <dgm:cxn modelId="{846DA5B8-6BE8-425A-A38F-B20C4FE8E2CB}" type="presParOf" srcId="{3C28FE93-13D8-443A-87DD-E138C2BA5BFF}" destId="{EABD44D2-FE77-48BE-9FDD-B00F920AA298}" srcOrd="1" destOrd="0" presId="urn:microsoft.com/office/officeart/2005/8/layout/vList4"/>
    <dgm:cxn modelId="{9E86F76F-5274-4347-8287-5B253CC10C49}" type="presParOf" srcId="{3C28FE93-13D8-443A-87DD-E138C2BA5BFF}" destId="{B61A324E-3803-408E-AADB-AC3EFB5C47C9}" srcOrd="2" destOrd="0" presId="urn:microsoft.com/office/officeart/2005/8/layout/vList4"/>
    <dgm:cxn modelId="{A6A028A9-AC61-49D9-AE67-A2B8B36C4E93}" type="presParOf" srcId="{1C783D93-E102-42EC-84DF-D59B0388D4E7}" destId="{D16C02D8-5CD5-4376-B987-33C057EE183C}" srcOrd="1" destOrd="0" presId="urn:microsoft.com/office/officeart/2005/8/layout/vList4"/>
    <dgm:cxn modelId="{4527655C-DD21-4F0F-85E0-1C234751A6F4}" type="presParOf" srcId="{1C783D93-E102-42EC-84DF-D59B0388D4E7}" destId="{D6CC1700-3B36-4690-BE87-A4EAB0944FD4}" srcOrd="2" destOrd="0" presId="urn:microsoft.com/office/officeart/2005/8/layout/vList4"/>
    <dgm:cxn modelId="{2CA643D3-87CC-49A6-A306-FD985BBD95E3}" type="presParOf" srcId="{D6CC1700-3B36-4690-BE87-A4EAB0944FD4}" destId="{2D527D9A-BF13-4E58-9C58-01067A31500B}" srcOrd="0" destOrd="0" presId="urn:microsoft.com/office/officeart/2005/8/layout/vList4"/>
    <dgm:cxn modelId="{E1A3655A-D2E5-4A9B-A22D-308CC7BE39C2}" type="presParOf" srcId="{D6CC1700-3B36-4690-BE87-A4EAB0944FD4}" destId="{35E3F705-A8ED-4B86-AE0D-DD4051EFC3A9}" srcOrd="1" destOrd="0" presId="urn:microsoft.com/office/officeart/2005/8/layout/vList4"/>
    <dgm:cxn modelId="{1CB08720-4971-45AE-BB91-B97168FFF805}" type="presParOf" srcId="{D6CC1700-3B36-4690-BE87-A4EAB0944FD4}" destId="{240A0677-58A4-4A79-891B-E34865E772A1}" srcOrd="2" destOrd="0" presId="urn:microsoft.com/office/officeart/2005/8/layout/vList4"/>
    <dgm:cxn modelId="{27A8A5E9-5356-4C03-8CE0-DED0C1F86465}" type="presParOf" srcId="{1C783D93-E102-42EC-84DF-D59B0388D4E7}" destId="{C6FD7AD8-B0CD-4D05-A7C7-564409F70336}" srcOrd="3" destOrd="0" presId="urn:microsoft.com/office/officeart/2005/8/layout/vList4"/>
    <dgm:cxn modelId="{9409AF0B-C693-4263-8519-2EA0781BA08A}" type="presParOf" srcId="{1C783D93-E102-42EC-84DF-D59B0388D4E7}" destId="{88F8F868-D307-4E35-BFF6-357763C97026}" srcOrd="4" destOrd="0" presId="urn:microsoft.com/office/officeart/2005/8/layout/vList4"/>
    <dgm:cxn modelId="{EBDA0F66-DD02-483F-82E0-4B92A5967B70}" type="presParOf" srcId="{88F8F868-D307-4E35-BFF6-357763C97026}" destId="{FF651B5B-8E2D-4D60-8326-8AC3CC12CC2A}" srcOrd="0" destOrd="0" presId="urn:microsoft.com/office/officeart/2005/8/layout/vList4"/>
    <dgm:cxn modelId="{37D1E490-D456-4E42-9B49-00C6F164F234}" type="presParOf" srcId="{88F8F868-D307-4E35-BFF6-357763C97026}" destId="{4646A46A-6707-4062-AB92-48D101AEA6CC}" srcOrd="1" destOrd="0" presId="urn:microsoft.com/office/officeart/2005/8/layout/vList4"/>
    <dgm:cxn modelId="{0A01F494-D1A7-4B01-A767-9401724B9707}" type="presParOf" srcId="{88F8F868-D307-4E35-BFF6-357763C97026}" destId="{BA9AF42F-F5EB-4FA1-A1E5-1AE6EFCA5E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A95D04-7275-4764-B395-A2A8ADD1E96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DF206-E478-45EC-BC75-F9F2E5530D6E}">
      <dgm:prSet phldrT="[Текст]" custT="1"/>
      <dgm:spPr>
        <a:ln>
          <a:noFill/>
        </a:ln>
        <a:effectLst>
          <a:outerShdw blurRad="50800" dist="50800" dir="5400000" algn="ctr" rotWithShape="0">
            <a:schemeClr val="bg2"/>
          </a:outerShdw>
        </a:effectLst>
      </dgm:spPr>
      <dgm:t>
        <a:bodyPr/>
        <a:lstStyle/>
        <a:p>
          <a:r>
            <a:rPr lang="ru-RU" sz="2000" dirty="0" smtClean="0">
              <a:latin typeface="+mn-lt"/>
              <a:ea typeface="Roboto" pitchFamily="2" charset="0"/>
            </a:rPr>
            <a:t>Новикова Тамара Александровна</a:t>
          </a:r>
        </a:p>
        <a:p>
          <a:r>
            <a:rPr lang="ru-RU" sz="2000" b="0" i="0" dirty="0" smtClean="0"/>
            <a:t>Кандидат химических наук, доцент</a:t>
          </a:r>
          <a:endParaRPr lang="ru-RU" sz="2000" dirty="0">
            <a:latin typeface="+mn-lt"/>
            <a:ea typeface="Roboto" pitchFamily="2" charset="0"/>
          </a:endParaRPr>
        </a:p>
      </dgm:t>
    </dgm:pt>
    <dgm:pt modelId="{EF9653EE-7A5D-49C1-85EE-FE60213A7FD4}" type="parTrans" cxnId="{3F0ED0C2-2043-4E2D-B34C-5DE20401E047}">
      <dgm:prSet/>
      <dgm:spPr/>
      <dgm:t>
        <a:bodyPr/>
        <a:lstStyle/>
        <a:p>
          <a:endParaRPr lang="ru-RU"/>
        </a:p>
      </dgm:t>
    </dgm:pt>
    <dgm:pt modelId="{E8E00CAD-CE63-4A64-9607-58B3E8087B13}" type="sibTrans" cxnId="{3F0ED0C2-2043-4E2D-B34C-5DE20401E047}">
      <dgm:prSet/>
      <dgm:spPr/>
      <dgm:t>
        <a:bodyPr/>
        <a:lstStyle/>
        <a:p>
          <a:endParaRPr lang="ru-RU"/>
        </a:p>
      </dgm:t>
    </dgm:pt>
    <dgm:pt modelId="{0E52A73D-6701-4EE2-8541-757B1E469C46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ea typeface="Roboto" pitchFamily="2" charset="0"/>
            </a:rPr>
            <a:t>Савинова Людмила Юрьевна</a:t>
          </a:r>
        </a:p>
        <a:p>
          <a:r>
            <a:rPr lang="ru-RU" sz="2000" dirty="0" smtClean="0">
              <a:latin typeface="+mn-lt"/>
            </a:rPr>
            <a:t>Кандидат педагогических наук, доцент</a:t>
          </a:r>
          <a:endParaRPr lang="ru-RU" sz="2000" dirty="0">
            <a:latin typeface="+mn-lt"/>
            <a:ea typeface="Roboto" pitchFamily="2" charset="0"/>
          </a:endParaRPr>
        </a:p>
      </dgm:t>
    </dgm:pt>
    <dgm:pt modelId="{D13CA349-B7B3-4C6E-A490-43E45CB877EE}" type="parTrans" cxnId="{4C8345BC-935E-4CE9-91E1-24C5DF29B5E6}">
      <dgm:prSet/>
      <dgm:spPr/>
      <dgm:t>
        <a:bodyPr/>
        <a:lstStyle/>
        <a:p>
          <a:endParaRPr lang="ru-RU"/>
        </a:p>
      </dgm:t>
    </dgm:pt>
    <dgm:pt modelId="{1B19C7DE-6BB4-4B2E-A3FF-CD2791DB257E}" type="sibTrans" cxnId="{4C8345BC-935E-4CE9-91E1-24C5DF29B5E6}">
      <dgm:prSet/>
      <dgm:spPr/>
      <dgm:t>
        <a:bodyPr/>
        <a:lstStyle/>
        <a:p>
          <a:endParaRPr lang="ru-RU"/>
        </a:p>
      </dgm:t>
    </dgm:pt>
    <dgm:pt modelId="{C95C07F3-5E90-42AD-8CA2-F61794DD4391}">
      <dgm:prSet phldrT="[Текст]" custT="1"/>
      <dgm:spPr/>
      <dgm:t>
        <a:bodyPr/>
        <a:lstStyle/>
        <a:p>
          <a:r>
            <a:rPr lang="ru-RU" sz="2000" dirty="0" err="1" smtClean="0">
              <a:latin typeface="+mn-lt"/>
              <a:ea typeface="Roboto" pitchFamily="2" charset="0"/>
            </a:rPr>
            <a:t>Атарова</a:t>
          </a:r>
          <a:r>
            <a:rPr lang="ru-RU" sz="2000" dirty="0" smtClean="0">
              <a:latin typeface="+mn-lt"/>
              <a:ea typeface="Roboto" pitchFamily="2" charset="0"/>
            </a:rPr>
            <a:t> Анна Николаевна</a:t>
          </a:r>
          <a:endParaRPr lang="ru-RU" sz="2000" dirty="0">
            <a:latin typeface="+mn-lt"/>
            <a:ea typeface="Roboto" pitchFamily="2" charset="0"/>
          </a:endParaRPr>
        </a:p>
      </dgm:t>
    </dgm:pt>
    <dgm:pt modelId="{EF51F6B4-2A3D-49E8-ACDB-694E2201A48A}" type="parTrans" cxnId="{688D52DA-1A48-4881-BC0E-76243D97CAEC}">
      <dgm:prSet/>
      <dgm:spPr/>
      <dgm:t>
        <a:bodyPr/>
        <a:lstStyle/>
        <a:p>
          <a:endParaRPr lang="ru-RU"/>
        </a:p>
      </dgm:t>
    </dgm:pt>
    <dgm:pt modelId="{475E96F9-C6CE-416D-B843-5A7926208EC0}" type="sibTrans" cxnId="{688D52DA-1A48-4881-BC0E-76243D97CAEC}">
      <dgm:prSet/>
      <dgm:spPr/>
      <dgm:t>
        <a:bodyPr/>
        <a:lstStyle/>
        <a:p>
          <a:endParaRPr lang="ru-RU"/>
        </a:p>
      </dgm:t>
    </dgm:pt>
    <dgm:pt modelId="{1C783D93-E102-42EC-84DF-D59B0388D4E7}" type="pres">
      <dgm:prSet presAssocID="{8FA95D04-7275-4764-B395-A2A8ADD1E9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28FE93-13D8-443A-87DD-E138C2BA5BFF}" type="pres">
      <dgm:prSet presAssocID="{D80DF206-E478-45EC-BC75-F9F2E5530D6E}" presName="comp" presStyleCnt="0"/>
      <dgm:spPr/>
    </dgm:pt>
    <dgm:pt modelId="{5E58C7D6-B595-4436-83AD-809726EFCB67}" type="pres">
      <dgm:prSet presAssocID="{D80DF206-E478-45EC-BC75-F9F2E5530D6E}" presName="box" presStyleLbl="node1" presStyleIdx="0" presStyleCnt="3" custLinFactNeighborX="-67828" custLinFactNeighborY="-4839"/>
      <dgm:spPr/>
      <dgm:t>
        <a:bodyPr/>
        <a:lstStyle/>
        <a:p>
          <a:endParaRPr lang="ru-RU"/>
        </a:p>
      </dgm:t>
    </dgm:pt>
    <dgm:pt modelId="{EABD44D2-FE77-48BE-9FDD-B00F920AA298}" type="pres">
      <dgm:prSet presAssocID="{D80DF206-E478-45EC-BC75-F9F2E5530D6E}" presName="img" presStyleLbl="fgImgPlace1" presStyleIdx="0" presStyleCnt="3" custScaleY="1213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1A324E-3803-408E-AADB-AC3EFB5C47C9}" type="pres">
      <dgm:prSet presAssocID="{D80DF206-E478-45EC-BC75-F9F2E5530D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02D8-5CD5-4376-B987-33C057EE183C}" type="pres">
      <dgm:prSet presAssocID="{E8E00CAD-CE63-4A64-9607-58B3E8087B13}" presName="spacer" presStyleCnt="0"/>
      <dgm:spPr/>
    </dgm:pt>
    <dgm:pt modelId="{D6CC1700-3B36-4690-BE87-A4EAB0944FD4}" type="pres">
      <dgm:prSet presAssocID="{0E52A73D-6701-4EE2-8541-757B1E469C46}" presName="comp" presStyleCnt="0"/>
      <dgm:spPr/>
    </dgm:pt>
    <dgm:pt modelId="{2D527D9A-BF13-4E58-9C58-01067A31500B}" type="pres">
      <dgm:prSet presAssocID="{0E52A73D-6701-4EE2-8541-757B1E469C46}" presName="box" presStyleLbl="node1" presStyleIdx="1" presStyleCnt="3"/>
      <dgm:spPr/>
      <dgm:t>
        <a:bodyPr/>
        <a:lstStyle/>
        <a:p>
          <a:endParaRPr lang="ru-RU"/>
        </a:p>
      </dgm:t>
    </dgm:pt>
    <dgm:pt modelId="{35E3F705-A8ED-4B86-AE0D-DD4051EFC3A9}" type="pres">
      <dgm:prSet presAssocID="{0E52A73D-6701-4EE2-8541-757B1E469C46}" presName="img" presStyleLbl="fgImgPlace1" presStyleIdx="1" presStyleCnt="3" custScaleY="1220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0A0677-58A4-4A79-891B-E34865E772A1}" type="pres">
      <dgm:prSet presAssocID="{0E52A73D-6701-4EE2-8541-757B1E469C4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D7AD8-B0CD-4D05-A7C7-564409F70336}" type="pres">
      <dgm:prSet presAssocID="{1B19C7DE-6BB4-4B2E-A3FF-CD2791DB257E}" presName="spacer" presStyleCnt="0"/>
      <dgm:spPr/>
    </dgm:pt>
    <dgm:pt modelId="{88F8F868-D307-4E35-BFF6-357763C97026}" type="pres">
      <dgm:prSet presAssocID="{C95C07F3-5E90-42AD-8CA2-F61794DD4391}" presName="comp" presStyleCnt="0"/>
      <dgm:spPr/>
    </dgm:pt>
    <dgm:pt modelId="{FF651B5B-8E2D-4D60-8326-8AC3CC12CC2A}" type="pres">
      <dgm:prSet presAssocID="{C95C07F3-5E90-42AD-8CA2-F61794DD4391}" presName="box" presStyleLbl="node1" presStyleIdx="2" presStyleCnt="3"/>
      <dgm:spPr/>
      <dgm:t>
        <a:bodyPr/>
        <a:lstStyle/>
        <a:p>
          <a:endParaRPr lang="ru-RU"/>
        </a:p>
      </dgm:t>
    </dgm:pt>
    <dgm:pt modelId="{4646A46A-6707-4062-AB92-48D101AEA6CC}" type="pres">
      <dgm:prSet presAssocID="{C95C07F3-5E90-42AD-8CA2-F61794DD4391}" presName="img" presStyleLbl="fgImgPlace1" presStyleIdx="2" presStyleCnt="3"/>
      <dgm:spPr/>
    </dgm:pt>
    <dgm:pt modelId="{BA9AF42F-F5EB-4FA1-A1E5-1AE6EFCA5E78}" type="pres">
      <dgm:prSet presAssocID="{C95C07F3-5E90-42AD-8CA2-F61794DD439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D52DA-1A48-4881-BC0E-76243D97CAEC}" srcId="{8FA95D04-7275-4764-B395-A2A8ADD1E96A}" destId="{C95C07F3-5E90-42AD-8CA2-F61794DD4391}" srcOrd="2" destOrd="0" parTransId="{EF51F6B4-2A3D-49E8-ACDB-694E2201A48A}" sibTransId="{475E96F9-C6CE-416D-B843-5A7926208EC0}"/>
    <dgm:cxn modelId="{21AE8385-8B39-45BD-8CA6-3EE41E635BA9}" type="presOf" srcId="{C95C07F3-5E90-42AD-8CA2-F61794DD4391}" destId="{BA9AF42F-F5EB-4FA1-A1E5-1AE6EFCA5E78}" srcOrd="1" destOrd="0" presId="urn:microsoft.com/office/officeart/2005/8/layout/vList4"/>
    <dgm:cxn modelId="{B86F776D-DBF7-4E95-8699-72ADD950A18D}" type="presOf" srcId="{C95C07F3-5E90-42AD-8CA2-F61794DD4391}" destId="{FF651B5B-8E2D-4D60-8326-8AC3CC12CC2A}" srcOrd="0" destOrd="0" presId="urn:microsoft.com/office/officeart/2005/8/layout/vList4"/>
    <dgm:cxn modelId="{4C8345BC-935E-4CE9-91E1-24C5DF29B5E6}" srcId="{8FA95D04-7275-4764-B395-A2A8ADD1E96A}" destId="{0E52A73D-6701-4EE2-8541-757B1E469C46}" srcOrd="1" destOrd="0" parTransId="{D13CA349-B7B3-4C6E-A490-43E45CB877EE}" sibTransId="{1B19C7DE-6BB4-4B2E-A3FF-CD2791DB257E}"/>
    <dgm:cxn modelId="{E1D57624-5CFD-43F5-B752-73431279A936}" type="presOf" srcId="{0E52A73D-6701-4EE2-8541-757B1E469C46}" destId="{2D527D9A-BF13-4E58-9C58-01067A31500B}" srcOrd="0" destOrd="0" presId="urn:microsoft.com/office/officeart/2005/8/layout/vList4"/>
    <dgm:cxn modelId="{3F0ED0C2-2043-4E2D-B34C-5DE20401E047}" srcId="{8FA95D04-7275-4764-B395-A2A8ADD1E96A}" destId="{D80DF206-E478-45EC-BC75-F9F2E5530D6E}" srcOrd="0" destOrd="0" parTransId="{EF9653EE-7A5D-49C1-85EE-FE60213A7FD4}" sibTransId="{E8E00CAD-CE63-4A64-9607-58B3E8087B13}"/>
    <dgm:cxn modelId="{2E166EAE-07D6-4B18-86F6-2245B38EFD0E}" type="presOf" srcId="{0E52A73D-6701-4EE2-8541-757B1E469C46}" destId="{240A0677-58A4-4A79-891B-E34865E772A1}" srcOrd="1" destOrd="0" presId="urn:microsoft.com/office/officeart/2005/8/layout/vList4"/>
    <dgm:cxn modelId="{73B779C7-43EA-4115-9B17-9BE3C74B1460}" type="presOf" srcId="{D80DF206-E478-45EC-BC75-F9F2E5530D6E}" destId="{5E58C7D6-B595-4436-83AD-809726EFCB67}" srcOrd="0" destOrd="0" presId="urn:microsoft.com/office/officeart/2005/8/layout/vList4"/>
    <dgm:cxn modelId="{840E5B32-9D5A-4CAD-A1A7-08147BA46C0C}" type="presOf" srcId="{8FA95D04-7275-4764-B395-A2A8ADD1E96A}" destId="{1C783D93-E102-42EC-84DF-D59B0388D4E7}" srcOrd="0" destOrd="0" presId="urn:microsoft.com/office/officeart/2005/8/layout/vList4"/>
    <dgm:cxn modelId="{8205B177-D76C-4608-8306-4CF7C140B99B}" type="presOf" srcId="{D80DF206-E478-45EC-BC75-F9F2E5530D6E}" destId="{B61A324E-3803-408E-AADB-AC3EFB5C47C9}" srcOrd="1" destOrd="0" presId="urn:microsoft.com/office/officeart/2005/8/layout/vList4"/>
    <dgm:cxn modelId="{F387D7BD-541F-4213-83D3-6CADBE7E5BD6}" type="presParOf" srcId="{1C783D93-E102-42EC-84DF-D59B0388D4E7}" destId="{3C28FE93-13D8-443A-87DD-E138C2BA5BFF}" srcOrd="0" destOrd="0" presId="urn:microsoft.com/office/officeart/2005/8/layout/vList4"/>
    <dgm:cxn modelId="{58529073-48FC-4789-AB5F-16FEF45BF50A}" type="presParOf" srcId="{3C28FE93-13D8-443A-87DD-E138C2BA5BFF}" destId="{5E58C7D6-B595-4436-83AD-809726EFCB67}" srcOrd="0" destOrd="0" presId="urn:microsoft.com/office/officeart/2005/8/layout/vList4"/>
    <dgm:cxn modelId="{9728DDE1-6040-4FCC-8477-129B0250BBEE}" type="presParOf" srcId="{3C28FE93-13D8-443A-87DD-E138C2BA5BFF}" destId="{EABD44D2-FE77-48BE-9FDD-B00F920AA298}" srcOrd="1" destOrd="0" presId="urn:microsoft.com/office/officeart/2005/8/layout/vList4"/>
    <dgm:cxn modelId="{1BDBC108-4F2D-4EF1-A63E-003D802A27CC}" type="presParOf" srcId="{3C28FE93-13D8-443A-87DD-E138C2BA5BFF}" destId="{B61A324E-3803-408E-AADB-AC3EFB5C47C9}" srcOrd="2" destOrd="0" presId="urn:microsoft.com/office/officeart/2005/8/layout/vList4"/>
    <dgm:cxn modelId="{1E2E90B7-73FB-44D3-83B0-0C7AC1C426BB}" type="presParOf" srcId="{1C783D93-E102-42EC-84DF-D59B0388D4E7}" destId="{D16C02D8-5CD5-4376-B987-33C057EE183C}" srcOrd="1" destOrd="0" presId="urn:microsoft.com/office/officeart/2005/8/layout/vList4"/>
    <dgm:cxn modelId="{ACAFEFB8-15AB-4BAB-A329-8BBC3EB9EFAB}" type="presParOf" srcId="{1C783D93-E102-42EC-84DF-D59B0388D4E7}" destId="{D6CC1700-3B36-4690-BE87-A4EAB0944FD4}" srcOrd="2" destOrd="0" presId="urn:microsoft.com/office/officeart/2005/8/layout/vList4"/>
    <dgm:cxn modelId="{F8EA8FCD-C6C4-4841-81FE-C659E0368E9C}" type="presParOf" srcId="{D6CC1700-3B36-4690-BE87-A4EAB0944FD4}" destId="{2D527D9A-BF13-4E58-9C58-01067A31500B}" srcOrd="0" destOrd="0" presId="urn:microsoft.com/office/officeart/2005/8/layout/vList4"/>
    <dgm:cxn modelId="{F72DB9BD-ADCD-4594-B1A1-E9950E74BB68}" type="presParOf" srcId="{D6CC1700-3B36-4690-BE87-A4EAB0944FD4}" destId="{35E3F705-A8ED-4B86-AE0D-DD4051EFC3A9}" srcOrd="1" destOrd="0" presId="urn:microsoft.com/office/officeart/2005/8/layout/vList4"/>
    <dgm:cxn modelId="{3D03203D-3AE8-4E86-A1CC-10F6865D2FDB}" type="presParOf" srcId="{D6CC1700-3B36-4690-BE87-A4EAB0944FD4}" destId="{240A0677-58A4-4A79-891B-E34865E772A1}" srcOrd="2" destOrd="0" presId="urn:microsoft.com/office/officeart/2005/8/layout/vList4"/>
    <dgm:cxn modelId="{071373F0-ADC1-4015-B435-80545C791C8A}" type="presParOf" srcId="{1C783D93-E102-42EC-84DF-D59B0388D4E7}" destId="{C6FD7AD8-B0CD-4D05-A7C7-564409F70336}" srcOrd="3" destOrd="0" presId="urn:microsoft.com/office/officeart/2005/8/layout/vList4"/>
    <dgm:cxn modelId="{0EBE17BB-71E3-4E47-85F6-80354F808186}" type="presParOf" srcId="{1C783D93-E102-42EC-84DF-D59B0388D4E7}" destId="{88F8F868-D307-4E35-BFF6-357763C97026}" srcOrd="4" destOrd="0" presId="urn:microsoft.com/office/officeart/2005/8/layout/vList4"/>
    <dgm:cxn modelId="{F64B509D-83EF-44F5-906B-CFDD21491335}" type="presParOf" srcId="{88F8F868-D307-4E35-BFF6-357763C97026}" destId="{FF651B5B-8E2D-4D60-8326-8AC3CC12CC2A}" srcOrd="0" destOrd="0" presId="urn:microsoft.com/office/officeart/2005/8/layout/vList4"/>
    <dgm:cxn modelId="{64CE0C30-AABC-4CBF-8F63-001BAF6F1C50}" type="presParOf" srcId="{88F8F868-D307-4E35-BFF6-357763C97026}" destId="{4646A46A-6707-4062-AB92-48D101AEA6CC}" srcOrd="1" destOrd="0" presId="urn:microsoft.com/office/officeart/2005/8/layout/vList4"/>
    <dgm:cxn modelId="{7651EF51-8192-4A39-A86C-27F85228A641}" type="presParOf" srcId="{88F8F868-D307-4E35-BFF6-357763C97026}" destId="{BA9AF42F-F5EB-4FA1-A1E5-1AE6EFCA5E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8C7D6-B595-4436-83AD-809726EFCB67}">
      <dsp:nvSpPr>
        <dsp:cNvPr id="0" name=""/>
        <dsp:cNvSpPr/>
      </dsp:nvSpPr>
      <dsp:spPr>
        <a:xfrm>
          <a:off x="0" y="0"/>
          <a:ext cx="5037991" cy="113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2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Пашкин Сергей Борисович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Доктор педагогических наук, профессор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Roboto" pitchFamily="2" charset="0"/>
            <a:ea typeface="Roboto" pitchFamily="2" charset="0"/>
          </a:endParaRPr>
        </a:p>
      </dsp:txBody>
      <dsp:txXfrm>
        <a:off x="1121450" y="0"/>
        <a:ext cx="3916541" cy="1138520"/>
      </dsp:txXfrm>
    </dsp:sp>
    <dsp:sp modelId="{EABD44D2-FE77-48BE-9FDD-B00F920AA298}">
      <dsp:nvSpPr>
        <dsp:cNvPr id="0" name=""/>
        <dsp:cNvSpPr/>
      </dsp:nvSpPr>
      <dsp:spPr>
        <a:xfrm>
          <a:off x="46519" y="80038"/>
          <a:ext cx="1142263" cy="9784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27D9A-BF13-4E58-9C58-01067A31500B}">
      <dsp:nvSpPr>
        <dsp:cNvPr id="0" name=""/>
        <dsp:cNvSpPr/>
      </dsp:nvSpPr>
      <dsp:spPr>
        <a:xfrm>
          <a:off x="0" y="1252373"/>
          <a:ext cx="5037991" cy="113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Иконникова Галина Юрьевна Кандидат психологических наук, доцент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Roboto" pitchFamily="2" charset="0"/>
            <a:ea typeface="Roboto" pitchFamily="2" charset="0"/>
          </a:endParaRPr>
        </a:p>
      </dsp:txBody>
      <dsp:txXfrm>
        <a:off x="1121450" y="1252373"/>
        <a:ext cx="3916541" cy="1138520"/>
      </dsp:txXfrm>
    </dsp:sp>
    <dsp:sp modelId="{35E3F705-A8ED-4B86-AE0D-DD4051EFC3A9}">
      <dsp:nvSpPr>
        <dsp:cNvPr id="0" name=""/>
        <dsp:cNvSpPr/>
      </dsp:nvSpPr>
      <dsp:spPr>
        <a:xfrm>
          <a:off x="113852" y="1282757"/>
          <a:ext cx="1007598" cy="10777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51B5B-8E2D-4D60-8326-8AC3CC12CC2A}">
      <dsp:nvSpPr>
        <dsp:cNvPr id="0" name=""/>
        <dsp:cNvSpPr/>
      </dsp:nvSpPr>
      <dsp:spPr>
        <a:xfrm>
          <a:off x="0" y="2504746"/>
          <a:ext cx="5037991" cy="113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Лисовская Наталья Борисовна Кандидат психологических наук, доцент </a:t>
          </a:r>
          <a:endParaRPr lang="ru-RU" sz="2000" kern="1200" dirty="0">
            <a:latin typeface="Roboto" pitchFamily="2" charset="0"/>
            <a:ea typeface="Roboto" pitchFamily="2" charset="0"/>
          </a:endParaRPr>
        </a:p>
      </dsp:txBody>
      <dsp:txXfrm>
        <a:off x="1121450" y="2504746"/>
        <a:ext cx="3916541" cy="1138520"/>
      </dsp:txXfrm>
    </dsp:sp>
    <dsp:sp modelId="{4646A46A-6707-4062-AB92-48D101AEA6CC}">
      <dsp:nvSpPr>
        <dsp:cNvPr id="0" name=""/>
        <dsp:cNvSpPr/>
      </dsp:nvSpPr>
      <dsp:spPr>
        <a:xfrm>
          <a:off x="65663" y="2589110"/>
          <a:ext cx="1103975" cy="9697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8C7D6-B595-4436-83AD-809726EFCB67}">
      <dsp:nvSpPr>
        <dsp:cNvPr id="0" name=""/>
        <dsp:cNvSpPr/>
      </dsp:nvSpPr>
      <dsp:spPr>
        <a:xfrm>
          <a:off x="0" y="0"/>
          <a:ext cx="5037991" cy="113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2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n-lt"/>
              <a:ea typeface="Roboto" pitchFamily="2" charset="0"/>
            </a:rPr>
            <a:t>Чувгунова</a:t>
          </a:r>
          <a:r>
            <a:rPr lang="ru-RU" sz="2000" kern="1200" dirty="0" smtClean="0">
              <a:latin typeface="+mn-lt"/>
              <a:ea typeface="Roboto" pitchFamily="2" charset="0"/>
            </a:rPr>
            <a:t> Ольга Анатольевна</a:t>
          </a:r>
          <a:endParaRPr lang="ru-RU" sz="2000" kern="1200" dirty="0">
            <a:latin typeface="+mn-lt"/>
            <a:ea typeface="Roboto" pitchFamily="2" charset="0"/>
          </a:endParaRPr>
        </a:p>
      </dsp:txBody>
      <dsp:txXfrm>
        <a:off x="1121175" y="0"/>
        <a:ext cx="3916816" cy="1135773"/>
      </dsp:txXfrm>
    </dsp:sp>
    <dsp:sp modelId="{EABD44D2-FE77-48BE-9FDD-B00F920AA298}">
      <dsp:nvSpPr>
        <dsp:cNvPr id="0" name=""/>
        <dsp:cNvSpPr/>
      </dsp:nvSpPr>
      <dsp:spPr>
        <a:xfrm>
          <a:off x="113577" y="26449"/>
          <a:ext cx="1007598" cy="10828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27D9A-BF13-4E58-9C58-01067A31500B}">
      <dsp:nvSpPr>
        <dsp:cNvPr id="0" name=""/>
        <dsp:cNvSpPr/>
      </dsp:nvSpPr>
      <dsp:spPr>
        <a:xfrm>
          <a:off x="0" y="1249350"/>
          <a:ext cx="5037991" cy="113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ea typeface="Roboto" pitchFamily="2" charset="0"/>
            </a:rPr>
            <a:t>Глушкова Алла Львовна</a:t>
          </a:r>
          <a:endParaRPr lang="ru-RU" sz="2000" kern="1200" dirty="0">
            <a:latin typeface="+mn-lt"/>
            <a:ea typeface="Roboto" pitchFamily="2" charset="0"/>
          </a:endParaRPr>
        </a:p>
      </dsp:txBody>
      <dsp:txXfrm>
        <a:off x="1121175" y="1249350"/>
        <a:ext cx="3916816" cy="1135773"/>
      </dsp:txXfrm>
    </dsp:sp>
    <dsp:sp modelId="{35E3F705-A8ED-4B86-AE0D-DD4051EFC3A9}">
      <dsp:nvSpPr>
        <dsp:cNvPr id="0" name=""/>
        <dsp:cNvSpPr/>
      </dsp:nvSpPr>
      <dsp:spPr>
        <a:xfrm>
          <a:off x="192280" y="1292700"/>
          <a:ext cx="850191" cy="10490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51B5B-8E2D-4D60-8326-8AC3CC12CC2A}">
      <dsp:nvSpPr>
        <dsp:cNvPr id="0" name=""/>
        <dsp:cNvSpPr/>
      </dsp:nvSpPr>
      <dsp:spPr>
        <a:xfrm>
          <a:off x="0" y="2498700"/>
          <a:ext cx="5037991" cy="113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n-lt"/>
              <a:ea typeface="Roboto" pitchFamily="2" charset="0"/>
            </a:rPr>
            <a:t>Бахир</a:t>
          </a:r>
          <a:r>
            <a:rPr lang="ru-RU" sz="2000" kern="1200" dirty="0" smtClean="0">
              <a:latin typeface="+mn-lt"/>
              <a:ea typeface="Roboto" pitchFamily="2" charset="0"/>
            </a:rPr>
            <a:t> Максим Алексеевич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Кандидат педагогических наук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+mn-lt"/>
            <a:ea typeface="Roboto" pitchFamily="2" charset="0"/>
          </a:endParaRPr>
        </a:p>
      </dsp:txBody>
      <dsp:txXfrm>
        <a:off x="1121175" y="2498700"/>
        <a:ext cx="3916816" cy="1135773"/>
      </dsp:txXfrm>
    </dsp:sp>
    <dsp:sp modelId="{4646A46A-6707-4062-AB92-48D101AEA6CC}">
      <dsp:nvSpPr>
        <dsp:cNvPr id="0" name=""/>
        <dsp:cNvSpPr/>
      </dsp:nvSpPr>
      <dsp:spPr>
        <a:xfrm>
          <a:off x="113577" y="2509254"/>
          <a:ext cx="1007598" cy="11146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8C7D6-B595-4436-83AD-809726EFCB67}">
      <dsp:nvSpPr>
        <dsp:cNvPr id="0" name=""/>
        <dsp:cNvSpPr/>
      </dsp:nvSpPr>
      <dsp:spPr>
        <a:xfrm>
          <a:off x="0" y="0"/>
          <a:ext cx="5037991" cy="113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2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ea typeface="Roboto" pitchFamily="2" charset="0"/>
            </a:rPr>
            <a:t>Ильинский Сергей Валерьевич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Кандидат педагогических наук, доцент</a:t>
          </a:r>
          <a:endParaRPr lang="ru-RU" sz="2000" kern="1200" dirty="0">
            <a:latin typeface="+mn-lt"/>
            <a:ea typeface="Roboto" pitchFamily="2" charset="0"/>
          </a:endParaRPr>
        </a:p>
      </dsp:txBody>
      <dsp:txXfrm>
        <a:off x="1121450" y="0"/>
        <a:ext cx="3916541" cy="1138520"/>
      </dsp:txXfrm>
    </dsp:sp>
    <dsp:sp modelId="{EABD44D2-FE77-48BE-9FDD-B00F920AA298}">
      <dsp:nvSpPr>
        <dsp:cNvPr id="0" name=""/>
        <dsp:cNvSpPr/>
      </dsp:nvSpPr>
      <dsp:spPr>
        <a:xfrm>
          <a:off x="165053" y="10465"/>
          <a:ext cx="905196" cy="1117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27D9A-BF13-4E58-9C58-01067A31500B}">
      <dsp:nvSpPr>
        <dsp:cNvPr id="0" name=""/>
        <dsp:cNvSpPr/>
      </dsp:nvSpPr>
      <dsp:spPr>
        <a:xfrm>
          <a:off x="0" y="1252373"/>
          <a:ext cx="5037991" cy="113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n-lt"/>
              <a:ea typeface="Roboto" pitchFamily="2" charset="0"/>
            </a:rPr>
            <a:t>Карпеченкова</a:t>
          </a:r>
          <a:r>
            <a:rPr lang="ru-RU" sz="2000" kern="1200" dirty="0" smtClean="0">
              <a:latin typeface="+mn-lt"/>
              <a:ea typeface="Roboto" pitchFamily="2" charset="0"/>
            </a:rPr>
            <a:t> Юлия Геннадьевна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Кандидат педагогических наук</a:t>
          </a:r>
          <a:endParaRPr lang="ru-RU" sz="2000" kern="1200" dirty="0">
            <a:latin typeface="+mn-lt"/>
            <a:ea typeface="Roboto" pitchFamily="2" charset="0"/>
          </a:endParaRPr>
        </a:p>
      </dsp:txBody>
      <dsp:txXfrm>
        <a:off x="1121450" y="1252373"/>
        <a:ext cx="3916541" cy="1138520"/>
      </dsp:txXfrm>
    </dsp:sp>
    <dsp:sp modelId="{35E3F705-A8ED-4B86-AE0D-DD4051EFC3A9}">
      <dsp:nvSpPr>
        <dsp:cNvPr id="0" name=""/>
        <dsp:cNvSpPr/>
      </dsp:nvSpPr>
      <dsp:spPr>
        <a:xfrm>
          <a:off x="113852" y="1272820"/>
          <a:ext cx="1007598" cy="10976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51B5B-8E2D-4D60-8326-8AC3CC12CC2A}">
      <dsp:nvSpPr>
        <dsp:cNvPr id="0" name=""/>
        <dsp:cNvSpPr/>
      </dsp:nvSpPr>
      <dsp:spPr>
        <a:xfrm>
          <a:off x="0" y="2504746"/>
          <a:ext cx="5037991" cy="113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ea typeface="Roboto" pitchFamily="2" charset="0"/>
            </a:rPr>
            <a:t>Карташова Наталья Викторовна</a:t>
          </a:r>
          <a:endParaRPr lang="ru-RU" sz="2000" kern="1200" dirty="0">
            <a:latin typeface="+mn-lt"/>
            <a:ea typeface="Roboto" pitchFamily="2" charset="0"/>
          </a:endParaRPr>
        </a:p>
      </dsp:txBody>
      <dsp:txXfrm>
        <a:off x="1121450" y="2504746"/>
        <a:ext cx="3916541" cy="1138520"/>
      </dsp:txXfrm>
    </dsp:sp>
    <dsp:sp modelId="{4646A46A-6707-4062-AB92-48D101AEA6CC}">
      <dsp:nvSpPr>
        <dsp:cNvPr id="0" name=""/>
        <dsp:cNvSpPr/>
      </dsp:nvSpPr>
      <dsp:spPr>
        <a:xfrm>
          <a:off x="113852" y="2535176"/>
          <a:ext cx="1007598" cy="10776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8C7D6-B595-4436-83AD-809726EFCB67}">
      <dsp:nvSpPr>
        <dsp:cNvPr id="0" name=""/>
        <dsp:cNvSpPr/>
      </dsp:nvSpPr>
      <dsp:spPr>
        <a:xfrm>
          <a:off x="0" y="0"/>
          <a:ext cx="5037991" cy="113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2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ea typeface="Roboto" pitchFamily="2" charset="0"/>
            </a:rPr>
            <a:t>Новикова Тамара Александровна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Кандидат химических наук, доцент</a:t>
          </a:r>
          <a:endParaRPr lang="ru-RU" sz="2000" kern="1200" dirty="0">
            <a:latin typeface="+mn-lt"/>
            <a:ea typeface="Roboto" pitchFamily="2" charset="0"/>
          </a:endParaRPr>
        </a:p>
      </dsp:txBody>
      <dsp:txXfrm>
        <a:off x="1121175" y="0"/>
        <a:ext cx="3916816" cy="1135773"/>
      </dsp:txXfrm>
    </dsp:sp>
    <dsp:sp modelId="{EABD44D2-FE77-48BE-9FDD-B00F920AA298}">
      <dsp:nvSpPr>
        <dsp:cNvPr id="0" name=""/>
        <dsp:cNvSpPr/>
      </dsp:nvSpPr>
      <dsp:spPr>
        <a:xfrm>
          <a:off x="113577" y="16514"/>
          <a:ext cx="1007598" cy="11027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27D9A-BF13-4E58-9C58-01067A31500B}">
      <dsp:nvSpPr>
        <dsp:cNvPr id="0" name=""/>
        <dsp:cNvSpPr/>
      </dsp:nvSpPr>
      <dsp:spPr>
        <a:xfrm>
          <a:off x="0" y="1249350"/>
          <a:ext cx="5037991" cy="113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ea typeface="Roboto" pitchFamily="2" charset="0"/>
            </a:rPr>
            <a:t>Савинова Людмила Юрьевна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Кандидат педагогических наук, доцент</a:t>
          </a:r>
          <a:endParaRPr lang="ru-RU" sz="2000" kern="1200" dirty="0">
            <a:latin typeface="+mn-lt"/>
            <a:ea typeface="Roboto" pitchFamily="2" charset="0"/>
          </a:endParaRPr>
        </a:p>
      </dsp:txBody>
      <dsp:txXfrm>
        <a:off x="1121175" y="1249350"/>
        <a:ext cx="3916816" cy="1135773"/>
      </dsp:txXfrm>
    </dsp:sp>
    <dsp:sp modelId="{35E3F705-A8ED-4B86-AE0D-DD4051EFC3A9}">
      <dsp:nvSpPr>
        <dsp:cNvPr id="0" name=""/>
        <dsp:cNvSpPr/>
      </dsp:nvSpPr>
      <dsp:spPr>
        <a:xfrm>
          <a:off x="113577" y="1262879"/>
          <a:ext cx="1007598" cy="11087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51B5B-8E2D-4D60-8326-8AC3CC12CC2A}">
      <dsp:nvSpPr>
        <dsp:cNvPr id="0" name=""/>
        <dsp:cNvSpPr/>
      </dsp:nvSpPr>
      <dsp:spPr>
        <a:xfrm>
          <a:off x="0" y="2498700"/>
          <a:ext cx="5037991" cy="113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n-lt"/>
              <a:ea typeface="Roboto" pitchFamily="2" charset="0"/>
            </a:rPr>
            <a:t>Атарова</a:t>
          </a:r>
          <a:r>
            <a:rPr lang="ru-RU" sz="2000" kern="1200" dirty="0" smtClean="0">
              <a:latin typeface="+mn-lt"/>
              <a:ea typeface="Roboto" pitchFamily="2" charset="0"/>
            </a:rPr>
            <a:t> Анна Николаевна</a:t>
          </a:r>
          <a:endParaRPr lang="ru-RU" sz="2000" kern="1200" dirty="0">
            <a:latin typeface="+mn-lt"/>
            <a:ea typeface="Roboto" pitchFamily="2" charset="0"/>
          </a:endParaRPr>
        </a:p>
      </dsp:txBody>
      <dsp:txXfrm>
        <a:off x="1121175" y="2498700"/>
        <a:ext cx="3916816" cy="1135773"/>
      </dsp:txXfrm>
    </dsp:sp>
    <dsp:sp modelId="{4646A46A-6707-4062-AB92-48D101AEA6CC}">
      <dsp:nvSpPr>
        <dsp:cNvPr id="0" name=""/>
        <dsp:cNvSpPr/>
      </dsp:nvSpPr>
      <dsp:spPr>
        <a:xfrm>
          <a:off x="113577" y="2612278"/>
          <a:ext cx="1007598" cy="9086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39DDB-6B2C-4A98-9AF8-092D82C2572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911A1-38D6-46B4-B13D-F5F16C81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60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4AFB-7F53-4975-8DB0-08548F44CC6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8AE73-3E28-405F-BE79-6789EDD2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1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AE73-3E28-405F-BE79-6789EDD2ABA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AE73-3E28-405F-BE79-6789EDD2ABA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3423B0-3456-4107-BD5A-55B735BE4C96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Обратить внимание, что вме это проекты положений, но выполнены на основе  результатов обсуждения на учебно-методическом объединении по направлению «Педагогическое образование»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AE73-3E28-405F-BE79-6789EDD2ABA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3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AE73-3E28-405F-BE79-6789EDD2ABA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AE73-3E28-405F-BE79-6789EDD2ABA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9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AE73-3E28-405F-BE79-6789EDD2ABA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9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AE73-3E28-405F-BE79-6789EDD2AB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AE73-3E28-405F-BE79-6789EDD2ABA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AE73-3E28-405F-BE79-6789EDD2ABA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AE73-3E28-405F-BE79-6789EDD2ABA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8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34" y="5897919"/>
            <a:ext cx="709780" cy="70978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51954" y="5951986"/>
            <a:ext cx="104716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768729" y="6015007"/>
            <a:ext cx="605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Выставка научных достижений </a:t>
            </a:r>
            <a:r>
              <a:rPr lang="ru-RU" sz="2000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преподавателей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и </a:t>
            </a:r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студентов </a:t>
            </a:r>
            <a:r>
              <a:rPr lang="ru-RU" sz="2000" dirty="0" err="1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Герценовского</a:t>
            </a:r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9252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B0C2-8D5A-46DB-B3E8-C5E160C7BA40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Выставка научных достижений преподавателей и студентов Герценовского университета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8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0BAEB-2014-4E0D-BCEA-25B47F5A7E2A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Выставка научных достижений преподавателей и студентов Герценовского университета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4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51954" y="5951986"/>
            <a:ext cx="104716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768729" y="6015007"/>
            <a:ext cx="605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Выставка научных достижений </a:t>
            </a:r>
            <a:r>
              <a:rPr lang="ru-RU" sz="2000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преподавателей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и </a:t>
            </a:r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студентов </a:t>
            </a:r>
            <a:r>
              <a:rPr lang="ru-RU" sz="2000" dirty="0" err="1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Герценовского</a:t>
            </a:r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29021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910508" y="275435"/>
            <a:ext cx="6163918" cy="55367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C68D4E-0098-4F42-9EB0-88BBABFFE456}" type="datetime1">
              <a:rPr lang="ru-RU" smtClean="0">
                <a:solidFill>
                  <a:prstClr val="black"/>
                </a:solidFill>
              </a:rPr>
              <a:pPr/>
              <a:t>12.11.2024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Выставка научных достижений преподавателей и студентов Герценовского университета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5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2F7B4-F5DC-4A39-AF70-5C16172968AE}" type="datetime1">
              <a:rPr lang="ru-RU" smtClean="0">
                <a:solidFill>
                  <a:prstClr val="black"/>
                </a:solidFill>
              </a:rPr>
              <a:pPr/>
              <a:t>12.11.2024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Выставка научных достижений преподавателей и студентов Герценовского университета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8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474D14-E196-48B0-8C42-6E2120B2DA2C}" type="datetime1">
              <a:rPr lang="ru-RU" smtClean="0">
                <a:solidFill>
                  <a:prstClr val="black"/>
                </a:solidFill>
              </a:rPr>
              <a:pPr/>
              <a:t>12.11.2024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Выставка научных достижений преподавателей и студентов Герценовского университета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1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097B86-F36D-4A7B-9BD8-EFDF0FE65B63}" type="datetime1">
              <a:rPr lang="ru-RU" smtClean="0">
                <a:solidFill>
                  <a:prstClr val="black"/>
                </a:solidFill>
              </a:rPr>
              <a:pPr/>
              <a:t>12.11.2024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Выставка научных достижений преподавателей и студентов Герценовского университета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44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5466B-A6ED-4E21-A64A-A784718227BE}" type="datetime1">
              <a:rPr lang="ru-RU" smtClean="0">
                <a:solidFill>
                  <a:prstClr val="black"/>
                </a:solidFill>
              </a:rPr>
              <a:pPr/>
              <a:t>12.11.2024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Выставка научных достижений преподавателей и студентов Герценовского университета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7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00C65-CC0F-4E48-AE2A-5D0DDB4D377B}" type="datetime1">
              <a:rPr lang="ru-RU" smtClean="0">
                <a:solidFill>
                  <a:prstClr val="black"/>
                </a:solidFill>
              </a:rPr>
              <a:pPr/>
              <a:t>12.11.2024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Выставка научных достижений преподавателей и студентов Герценовского университета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7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910508" y="275435"/>
            <a:ext cx="6163918" cy="55367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88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6372-912F-4ABF-ADB8-335396ACB06E}" type="datetime1">
              <a:rPr lang="ru-RU" smtClean="0">
                <a:solidFill>
                  <a:prstClr val="black"/>
                </a:solidFill>
              </a:rPr>
              <a:pPr/>
              <a:t>12.11.2024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Выставка научных достижений преподавателей и студентов Герценовского университета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7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9B0C2-8D5A-46DB-B3E8-C5E160C7BA40}" type="datetime1">
              <a:rPr lang="ru-RU" smtClean="0">
                <a:solidFill>
                  <a:prstClr val="black"/>
                </a:solidFill>
              </a:rPr>
              <a:pPr/>
              <a:t>12.11.2024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Выставка научных достижений преподавателей и студентов Герценовского университета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47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0BAEB-2014-4E0D-BCEA-25B47F5A7E2A}" type="datetime1">
              <a:rPr lang="ru-RU" smtClean="0">
                <a:solidFill>
                  <a:prstClr val="black"/>
                </a:solidFill>
              </a:rPr>
              <a:pPr/>
              <a:t>12.11.2024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Выставка научных достижений преподавателей и студентов Герценовского университета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48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C3F308-46F7-43A1-9520-C0DBC7CDCEB7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D17B8D-6726-43C3-BAF0-26E640AF0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0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23934D-DCDB-443C-BC2E-D39924748EBB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FEA2BE-E870-44E6-9452-C4ECE4B9E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6" y="1"/>
            <a:ext cx="6539345" cy="768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9145CE-F7D7-46C5-A289-E9CD62812A2C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B8BF96-11E4-4B97-A554-DCD389C22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3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12F5BB-D90A-44ED-BDB1-B41C27BF00F4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99B73E-01E5-46E2-92E1-D6F8D6FFC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7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BBA1AA-EE17-4683-8638-63B9180E304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865D14-3AD4-492F-B1F2-22140AA75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29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C8F33C-972C-4F89-8250-BBD66BD54CBF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ED51B0-B026-4B65-B701-429AF3FED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38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3349" y="201613"/>
            <a:ext cx="3964991" cy="520282"/>
          </a:xfrm>
        </p:spPr>
        <p:txBody>
          <a:bodyPr l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noFill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81" y="1403167"/>
            <a:ext cx="11359415" cy="5253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65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C68D4E-0098-4F42-9EB0-88BBABFFE456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Выставка научных достижений преподавателей и студентов Герценовского университета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69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645D66-488A-42A2-8EF5-B75DB0733222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2B4118-1D04-4C5C-A5FA-83F52CC56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53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8781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CBAC5F-11EC-4415-BA8F-616E50C1612C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440AB0-F99A-475C-B83E-24406B251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11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817525-0BEF-46B6-AFBA-5A6AAA319D9E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CA985F-F1D1-41AF-9097-D75DC2F56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E41011-7AA8-4415-9E44-28BAE2B6677F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D9CC07-986F-47E3-AD03-0860645D0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35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4CAD7-33E8-4814-9BE1-0156B31D8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38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B152-2AD8-4D0D-9CE2-6CCD8E79AB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72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1BA2-8613-4888-9D96-16456579A5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91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304A-4C7E-47A2-A9EA-72687D81C5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66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8BCA-DAF6-4DAF-91A0-B1F3C07BAC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4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2F7B4-F5DC-4A39-AF70-5C16172968AE}" type="datetime1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Выставка научных достижений преподавателей и студентов Герценовского университета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05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FC3C-95DA-433E-8B3A-8D0C108BE8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64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92FB-4D2F-4E79-BFF1-06F753E1B2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2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5F1FB-032D-4D6B-B770-8A87627B63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98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FEFA4-F611-4235-90F6-3293678BC6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9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815D-F709-4029-B3BB-CE79894AB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65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7BE40-28A8-4873-A8C8-A2F2559F2D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7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474D14-E196-48B0-8C42-6E2120B2DA2C}" type="datetime1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Выставка научных достижений преподавателей и студентов Герценовского университета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8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097B86-F36D-4A7B-9BD8-EFDF0FE65B63}" type="datetime1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Выставка научных достижений преподавателей и студентов Герценовского университета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9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5466B-A6ED-4E21-A64A-A784718227BE}" type="datetime1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Выставка научных достижений преподавателей и студентов Герценовского университета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6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700C65-CC0F-4E48-AE2A-5D0DDB4D377B}" type="datetime1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Выставка научных достижений преподавателей и студентов Герценовского университета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9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6372-912F-4ABF-ADB8-335396ACB06E}" type="datetime1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Выставка научных достижений преподавателей и студентов Герценовского университета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3BAD-0FAE-4CDA-8438-E859E41B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1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1954" y="5951986"/>
            <a:ext cx="104716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68729" y="6015007"/>
            <a:ext cx="605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Выставка научных достижений </a:t>
            </a:r>
            <a:r>
              <a:rPr lang="ru-RU" sz="2000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преподавателей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и </a:t>
            </a:r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студентов </a:t>
            </a:r>
            <a:r>
              <a:rPr lang="ru-RU" sz="2000" dirty="0" err="1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Герценовского</a:t>
            </a:r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 университета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038859" y="5744816"/>
            <a:ext cx="947129" cy="88458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1954" y="5951986"/>
            <a:ext cx="11506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803216" y="6073249"/>
            <a:ext cx="605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Выставка научных достижений </a:t>
            </a:r>
            <a:r>
              <a:rPr lang="ru-RU" sz="2000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преподавателей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и </a:t>
            </a:r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студентов </a:t>
            </a:r>
            <a:r>
              <a:rPr lang="ru-RU" sz="2000" dirty="0" err="1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Герценовского</a:t>
            </a:r>
            <a:r>
              <a:rPr lang="ru-RU" sz="20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92821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3DAAA3B-1D9A-4FF4-A194-9DAAE894CEF4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5316D2-851F-4B1F-9938-8CD8259DB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B6EC5-330D-45C9-8A14-4C557CFB51F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4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konnikova@inbox.ru" TargetMode="External"/><Relationship Id="rId7" Type="http://schemas.openxmlformats.org/officeDocument/2006/relationships/image" Target="../media/image51.gif"/><Relationship Id="rId2" Type="http://schemas.openxmlformats.org/officeDocument/2006/relationships/hyperlink" Target="mailto:sergejjpashkin@mail.ru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49087" y="308113"/>
            <a:ext cx="8979739" cy="961315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Calibri"/>
              </a:rPr>
              <a:t>Адаптация студентов первого курса </a:t>
            </a:r>
            <a:endParaRPr lang="ru-RU" sz="2800" b="1" dirty="0" smtClean="0">
              <a:ea typeface="Calibri"/>
            </a:endParaRPr>
          </a:p>
          <a:p>
            <a:pPr algn="ctr"/>
            <a:r>
              <a:rPr lang="ru-RU" sz="2800" b="1" dirty="0" smtClean="0">
                <a:ea typeface="Calibri"/>
              </a:rPr>
              <a:t>в </a:t>
            </a:r>
            <a:r>
              <a:rPr lang="ru-RU" sz="2800" b="1" dirty="0">
                <a:ea typeface="Calibri"/>
              </a:rPr>
              <a:t>образовательной среде </a:t>
            </a:r>
            <a:r>
              <a:rPr lang="ru-RU" sz="2800" b="1" dirty="0" smtClean="0">
                <a:ea typeface="Calibri"/>
              </a:rPr>
              <a:t>вуза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67739" y="1490870"/>
            <a:ext cx="6087649" cy="43701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800" b="1" dirty="0"/>
              <a:t>Адаптация студентов первого курса в образовательной среде вуза : учебно-методическое пособие </a:t>
            </a:r>
            <a:r>
              <a:rPr lang="ru-RU" sz="1800" dirty="0"/>
              <a:t>/ А.Н. </a:t>
            </a:r>
            <a:r>
              <a:rPr lang="ru-RU" sz="1800" dirty="0" err="1"/>
              <a:t>Атарова</a:t>
            </a:r>
            <a:r>
              <a:rPr lang="ru-RU" sz="1800" dirty="0"/>
              <a:t>, М.А. </a:t>
            </a:r>
            <a:r>
              <a:rPr lang="ru-RU" sz="1800" dirty="0" err="1"/>
              <a:t>Бахир</a:t>
            </a:r>
            <a:r>
              <a:rPr lang="ru-RU" sz="1800" dirty="0"/>
              <a:t>, А.Л. Глушкова, Г.Ю. Иконникова, С.В. Ильинский, Ю.Г. </a:t>
            </a:r>
            <a:r>
              <a:rPr lang="ru-RU" sz="1800" dirty="0" err="1"/>
              <a:t>Карпеченкова</a:t>
            </a:r>
            <a:r>
              <a:rPr lang="ru-RU" sz="1800" dirty="0"/>
              <a:t>, Н.Б. Лисовская, Т.А. Новикова, М.С. Новиков, С.Б. Пашкин, Л.Ю. Савинова, О.А. </a:t>
            </a:r>
            <a:r>
              <a:rPr lang="ru-RU" sz="1800" dirty="0" err="1"/>
              <a:t>Чувгунова</a:t>
            </a:r>
            <a:r>
              <a:rPr lang="ru-RU" sz="1800" dirty="0"/>
              <a:t>. – Санкт-Петербург: Издательство РГПУ им. А.И. Герцена, 2024. – 76 с. </a:t>
            </a:r>
            <a:endParaRPr lang="ru-RU" sz="1800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/>
              <a:t>Напечатано </a:t>
            </a:r>
            <a:r>
              <a:rPr lang="ru-RU" sz="1800" i="1" dirty="0"/>
              <a:t>по </a:t>
            </a:r>
            <a:r>
              <a:rPr lang="ru-RU" sz="1800" i="1" dirty="0" smtClean="0"/>
              <a:t>решению редакционно-издательского совета РГПУ </a:t>
            </a:r>
            <a:r>
              <a:rPr lang="ru-RU" sz="1800" i="1" dirty="0"/>
              <a:t>им. А. И. Герцена</a:t>
            </a:r>
          </a:p>
          <a:p>
            <a:pPr marL="0" indent="0">
              <a:buNone/>
            </a:pPr>
            <a:r>
              <a:rPr lang="ru-RU" sz="1800" b="1" dirty="0" smtClean="0"/>
              <a:t>Рецензенты</a:t>
            </a:r>
            <a:r>
              <a:rPr lang="ru-RU" sz="1800" b="1" dirty="0"/>
              <a:t>: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dirty="0" smtClean="0"/>
              <a:t>канд. </a:t>
            </a:r>
            <a:r>
              <a:rPr lang="ru-RU" sz="1800" dirty="0"/>
              <a:t>психол. н., </a:t>
            </a:r>
            <a:r>
              <a:rPr lang="ru-RU" sz="1800" dirty="0" smtClean="0"/>
              <a:t>доцент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b="1" dirty="0" smtClean="0"/>
              <a:t>С.В. Васильева </a:t>
            </a:r>
            <a:r>
              <a:rPr lang="ru-RU" sz="1800" dirty="0" smtClean="0"/>
              <a:t>(РГПУ </a:t>
            </a:r>
            <a:r>
              <a:rPr lang="ru-RU" sz="1800" dirty="0"/>
              <a:t>им. А. И. Герцена</a:t>
            </a:r>
            <a:r>
              <a:rPr lang="ru-RU" sz="1800" dirty="0" smtClean="0"/>
              <a:t>);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канд. </a:t>
            </a:r>
            <a:r>
              <a:rPr lang="ru-RU" sz="1800" dirty="0" smtClean="0"/>
              <a:t>психол. </a:t>
            </a:r>
            <a:r>
              <a:rPr lang="ru-RU" sz="1800" dirty="0"/>
              <a:t>н., </a:t>
            </a:r>
            <a:r>
              <a:rPr lang="ru-RU" sz="1800" dirty="0" smtClean="0"/>
              <a:t>доцент </a:t>
            </a:r>
            <a:r>
              <a:rPr lang="ru-RU" sz="1800" b="1" dirty="0" smtClean="0"/>
              <a:t>И.В. </a:t>
            </a:r>
            <a:r>
              <a:rPr lang="ru-RU" sz="1800" b="1" dirty="0" err="1" smtClean="0"/>
              <a:t>Осипчук</a:t>
            </a:r>
            <a:r>
              <a:rPr lang="ru-RU" sz="1800" b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СПбУ</a:t>
            </a:r>
            <a:r>
              <a:rPr lang="ru-RU" sz="1800" dirty="0" smtClean="0"/>
              <a:t> ГПС МЧС России)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Picture 2" descr="C:\Users\User\Desktop\Сканы УМП\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7" y="1540565"/>
            <a:ext cx="3101009" cy="429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6538c80c68a8cbeb04910657d0c1572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64" y="93090"/>
            <a:ext cx="1461053" cy="1358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9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8219" y="554036"/>
            <a:ext cx="11366451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10201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ea typeface="Roboto" pitchFamily="2" charset="0"/>
              </a:rPr>
              <a:t>Некоторые содержательные аспекты предмета исследования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73724" y="1510748"/>
            <a:ext cx="6643302" cy="4442791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u="sng" dirty="0">
                <a:cs typeface="Aharoni" pitchFamily="2" charset="-79"/>
              </a:rPr>
              <a:t>Программа воспитания как часть основной профессиональной образовательной программы  подготовки специалиста в вузе.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dirty="0">
                <a:cs typeface="Aharoni" pitchFamily="2" charset="-79"/>
              </a:rPr>
              <a:t>Воспитательная деятельность строится от первого курса к выпускному на основе приобщения обучающихся к фундаментальным ценностям отечественной культуры.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dirty="0">
                <a:cs typeface="Aharoni" pitchFamily="2" charset="-79"/>
              </a:rPr>
              <a:t>Целью воспитательной работы является создание условий, содействующих развитию социальной, профессиональной и культурной компетентности обучающихся, развитию личности, способной к самостоятельному жизненному выбору, уважающей права и свободы других людей, патриотично настроенной молодежи с независимым мышлением, обладающей созидательным мировоззрением, профессиональными знаниями, демонстрирующей высокую культуру, в том числе культуру межнационального общения, ответственность и способность принимать самостоятельные решения, нацеленные на повышение благосостояния страны, народа и своей семьи.</a:t>
            </a:r>
          </a:p>
          <a:p>
            <a:pPr marL="0" indent="0">
              <a:buNone/>
            </a:pP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9" name="Рисунок 8" descr="C:\Users\User\Desktop\Псих. культура\DSC016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70" y="1482490"/>
            <a:ext cx="4780721" cy="196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Псих. культура\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04" y="3538329"/>
            <a:ext cx="3107634" cy="2335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6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8219" y="554036"/>
            <a:ext cx="11366451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10201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ea typeface="Roboto" pitchFamily="2" charset="0"/>
              </a:rPr>
              <a:t>Некоторые содержательные аспекты предмета исследования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73724" y="1510748"/>
            <a:ext cx="6643302" cy="4442791"/>
          </a:xfrm>
        </p:spPr>
        <p:txBody>
          <a:bodyPr>
            <a:normAutofit fontScale="92500" lnSpcReduction="10000"/>
          </a:bodyPr>
          <a:lstStyle/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воспитательной работы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1. Приобщение к нравственным идеалам и ценностям российского общества, к ценностям, которые связаны с воспитанием патриота-гражданина и с будущей профессиональной деятельностью, в также с профессионально-личностным развитием личности.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2. Воспитание патриота-гражданина - воспитание студентов как граждан правового, демократического государства, способных к созидательному решению личных и общественных проблем в условиях гражданского общества и быстро меняющегося мира.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3. Воспитание профессионала, работающего в сфере Человек-Человек – воспитание студентов как профессионально компетентных специалистов, способных решать профессиональные проблемы на основе гуманистических ценностей и ответственного нравственного выбора средств ее решения.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4. Профилактика проявлений асоциального поведения студентов - противодействие деструктивным явлениям и негативным социальным процессам в молодежной среде.</a:t>
            </a:r>
          </a:p>
          <a:p>
            <a:pPr marL="0" indent="0">
              <a:buNone/>
            </a:pP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Рисунок 12" descr="C:\Users\User\Desktop\28.3.2024_ПМОФ-2024_Патриот. воспитание\Фото для презентации\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39" y="1274764"/>
            <a:ext cx="3716753" cy="22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7" descr="C:\Users\User\Desktop\28.3.2024_ПМОФ-2024_Патриот. воспитание\Фото для презентации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29" y="3607904"/>
            <a:ext cx="3388763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8219" y="554036"/>
            <a:ext cx="11366451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10201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ea typeface="Roboto" pitchFamily="2" charset="0"/>
              </a:rPr>
              <a:t>Некоторые содержательные аспекты предмета исследования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73724" y="1510748"/>
            <a:ext cx="6643302" cy="4442791"/>
          </a:xfrm>
        </p:spPr>
        <p:txBody>
          <a:bodyPr>
            <a:normAutofit/>
          </a:bodyPr>
          <a:lstStyle/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воспитательной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Для реализации цели и задач рекомендуется создание студенческих сообществ/объединений: «Строим будущее вместе», «Впереди всех», «Мы разные, но мы вместе»,  «Никто не забыт и ничто не забыто»,  «Психолог - профессия будущего», «CО - Волонтеры Блокадной Летописи Петербурга»,  «</a:t>
            </a:r>
            <a:r>
              <a:rPr lang="ru-RU" sz="1800" dirty="0" err="1">
                <a:solidFill>
                  <a:prstClr val="black"/>
                </a:solidFill>
              </a:rPr>
              <a:t>Профориентолог</a:t>
            </a:r>
            <a:r>
              <a:rPr lang="ru-RU" sz="1800" dirty="0">
                <a:solidFill>
                  <a:prstClr val="black"/>
                </a:solidFill>
              </a:rPr>
              <a:t>», «Будущее организационного психолога», которые, в свою очередь, разрабатывают и реализуют проекты, такие как «Студенческий спорт и здоровый образ жизни», «Студенческие отряды», «Студенческие медиа», «Гражданская активность и лидерские качества» и др.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Формы воспитательной работы: </a:t>
            </a:r>
            <a:r>
              <a:rPr lang="ru-RU" sz="1800" dirty="0" err="1">
                <a:solidFill>
                  <a:prstClr val="black"/>
                </a:solidFill>
              </a:rPr>
              <a:t>видеосеминары</a:t>
            </a:r>
            <a:r>
              <a:rPr lang="ru-RU" sz="1800" dirty="0">
                <a:solidFill>
                  <a:prstClr val="black"/>
                </a:solidFill>
              </a:rPr>
              <a:t>, решение кейсов, круглые столы, выставки, соревнования, выполнение норм ГТО, конференции, конкурсы, публикации статей, </a:t>
            </a:r>
            <a:r>
              <a:rPr lang="ru-RU" sz="1800" dirty="0" err="1">
                <a:solidFill>
                  <a:prstClr val="black"/>
                </a:solidFill>
              </a:rPr>
              <a:t>волонтерство</a:t>
            </a:r>
            <a:r>
              <a:rPr lang="ru-RU" sz="1800" dirty="0">
                <a:solidFill>
                  <a:prstClr val="black"/>
                </a:solidFill>
              </a:rPr>
              <a:t>, фестивали, мастер классы, эссе и др.</a:t>
            </a:r>
          </a:p>
          <a:p>
            <a:pPr marL="0" indent="0">
              <a:buNone/>
            </a:pP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Рисунок 5" descr="Разговоры о Блокад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38" y="1393341"/>
            <a:ext cx="31813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озложение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13" y="3617844"/>
            <a:ext cx="3124200" cy="226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8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8219" y="554036"/>
            <a:ext cx="11366451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10201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ea typeface="Roboto" pitchFamily="2" charset="0"/>
              </a:rPr>
              <a:t>Некоторые содержательные аспекты предмета исследования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73724" y="1510748"/>
            <a:ext cx="6643302" cy="4442791"/>
          </a:xfrm>
        </p:spPr>
        <p:txBody>
          <a:bodyPr>
            <a:normAutofit/>
          </a:bodyPr>
          <a:lstStyle/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воспитанию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в 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РГПУ имени А.И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Герцена.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На уровне структурных и линейных подразделений вуза к данной работе на примере РГПУ имени А.И. Герцена привлекаются: 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Управление по связям с общественностью.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Объединенная профсоюзная организация.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Офис по реализации стратегических проектов.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Центр профилактики экстремизма.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Центр талантливой молодежи и работы с абитуриентами.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Центр сохранения культурного наследия им. И.А. Ильина.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Руководители педагогических коллективов, </a:t>
            </a:r>
            <a:r>
              <a:rPr lang="ru-RU" sz="1800" dirty="0" smtClean="0">
                <a:solidFill>
                  <a:prstClr val="black"/>
                </a:solidFill>
              </a:rPr>
              <a:t>образовательных программ</a:t>
            </a:r>
            <a:r>
              <a:rPr lang="ru-RU" sz="1800" dirty="0">
                <a:solidFill>
                  <a:prstClr val="black"/>
                </a:solidFill>
              </a:rPr>
              <a:t>, кураторы учебных групп, преподаватели, студенты. </a:t>
            </a:r>
          </a:p>
          <a:p>
            <a:pPr marL="0" indent="0">
              <a:buNone/>
            </a:pP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Рисунок 5" descr="IMG_49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19" y="1382767"/>
            <a:ext cx="3211195" cy="2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G_48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19" y="3637722"/>
            <a:ext cx="3211195" cy="223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1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67178"/>
            <a:ext cx="5988051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0"/>
            <a:ext cx="115316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56367" y="115889"/>
            <a:ext cx="97917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0000"/>
                </a:solidFill>
              </a:rPr>
              <a:t>Рабочая программа воспитания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0000"/>
                </a:solidFill>
              </a:rPr>
              <a:t>в РГПУ им. А.И. Герцена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44233" y="981075"/>
            <a:ext cx="7969251" cy="71438"/>
          </a:xfrm>
          <a:prstGeom prst="rect">
            <a:avLst/>
          </a:prstGeom>
          <a:solidFill>
            <a:srgbClr val="3A73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8678" name="Picture 6" descr="гер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" y="26991"/>
            <a:ext cx="1357241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48102" y="55181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27052" y="1484316"/>
            <a:ext cx="11389966" cy="45370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ru-RU" sz="4000" b="1" smtClean="0">
                <a:solidFill>
                  <a:schemeClr val="tx1"/>
                </a:solidFill>
              </a:rPr>
              <a:t/>
            </a:r>
            <a:br>
              <a:rPr lang="ru-RU" sz="4000" b="1" smtClean="0">
                <a:solidFill>
                  <a:schemeClr val="tx1"/>
                </a:solidFill>
              </a:rPr>
            </a:br>
            <a:r>
              <a:rPr lang="ru-RU" sz="4000" b="1" smtClean="0">
                <a:solidFill>
                  <a:schemeClr val="tx1"/>
                </a:solidFill>
              </a:rPr>
              <a:t/>
            </a:r>
            <a:br>
              <a:rPr lang="ru-RU" sz="4000" b="1" smtClean="0">
                <a:solidFill>
                  <a:schemeClr val="tx1"/>
                </a:solidFill>
              </a:rPr>
            </a:b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1102785" y="3246438"/>
            <a:ext cx="100816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814920" y="3973513"/>
            <a:ext cx="1056004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just" fontAlgn="base">
              <a:spcBef>
                <a:spcPct val="25000"/>
              </a:spcBef>
              <a:spcAft>
                <a:spcPct val="0"/>
              </a:spcAft>
              <a:buFontTx/>
              <a:buAutoNum type="arabicPeriod"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912285" y="1844678"/>
            <a:ext cx="9889067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0" b="1" smtClean="0">
              <a:solidFill>
                <a:srgbClr val="000000"/>
              </a:solidFill>
            </a:endParaRPr>
          </a:p>
        </p:txBody>
      </p:sp>
      <p:pic>
        <p:nvPicPr>
          <p:cNvPr id="286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87" y="1187450"/>
            <a:ext cx="391703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5" name="Picture 3" descr="C:\Users\User\Desktop\28.3.2024_ПМОФ-2024_Патриот. воспитание\Фото для презентации\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09" y="4113215"/>
            <a:ext cx="3826565" cy="267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D:\Диск D ноутбука\Диск С\Documents\РГПУ-Институт психологии\Информация для новостного сайта\2023\17. 6.10.2023_Встреча с руководством ВИ ВНГ\DSC028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2028"/>
            <a:ext cx="4107325" cy="287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8" descr="C:\Users\User\Desktop\28.3.2024_ПМОФ-2024_Патриот. воспитание\Фото для презентации\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1201"/>
            <a:ext cx="4107326" cy="265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6" descr="C:\Users\User\Desktop\28.3.2024_ПМОФ-2024_Патриот. воспитание\Фото для презентации\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09" y="1323978"/>
            <a:ext cx="382656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7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  <p:bldP spid="1167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Текст 2"/>
          <p:cNvSpPr>
            <a:spLocks noGrp="1"/>
          </p:cNvSpPr>
          <p:nvPr>
            <p:ph type="body" sz="quarter" idx="11"/>
          </p:nvPr>
        </p:nvSpPr>
        <p:spPr>
          <a:xfrm>
            <a:off x="296335" y="1196977"/>
            <a:ext cx="11360151" cy="5527675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Наши выпускники – продолжатели традиций</a:t>
            </a:r>
          </a:p>
        </p:txBody>
      </p:sp>
      <p:pic>
        <p:nvPicPr>
          <p:cNvPr id="43011" name="Picture 2" descr="D:\Диск D ноутбука\Диск С\Documents\Мои труды\Конференции\2022\27. 7-11.11.2022-Выставка профдостижений РГПУ\Выставка РГПУ-2022_Псих. культура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2133600"/>
            <a:ext cx="12192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7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0831" y="554036"/>
            <a:ext cx="6204642" cy="720727"/>
          </a:xfrm>
          <a:prstGeom prst="roundRect">
            <a:avLst/>
          </a:prstGeom>
          <a:solidFill>
            <a:srgbClr val="5B9BD5"/>
          </a:soli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4078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ea typeface="Roboto" pitchFamily="2" charset="0"/>
              </a:rPr>
              <a:t>Контактная информация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4294967295"/>
          </p:nvPr>
        </p:nvSpPr>
        <p:spPr>
          <a:xfrm>
            <a:off x="614504" y="1686386"/>
            <a:ext cx="5134446" cy="405843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Профессор кафедры психологии профессиональной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деятельности и информационных технологий в образовании</a:t>
            </a:r>
            <a:endParaRPr lang="ru-RU" sz="2200" dirty="0">
              <a:solidFill>
                <a:schemeClr val="accent1">
                  <a:lumMod val="50000"/>
                </a:schemeClr>
              </a:solidFill>
              <a:ea typeface="Roboto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Сергей Борисович Пашкин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Roboto" pitchFamily="2" charset="0"/>
                <a:hlinkClick r:id="rId2"/>
              </a:rPr>
              <a:t>sergejjpashkin@mail.ru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  </a:t>
            </a:r>
            <a:endParaRPr lang="ru-RU" sz="2200" dirty="0">
              <a:solidFill>
                <a:schemeClr val="accent1">
                  <a:lumMod val="50000"/>
                </a:schemeClr>
              </a:solidFill>
              <a:ea typeface="Roboto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+7(921)-759-69-44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5B9BD5">
                    <a:lumMod val="50000"/>
                  </a:srgbClr>
                </a:solidFill>
                <a:ea typeface="Roboto" pitchFamily="2" charset="0"/>
              </a:rPr>
              <a:t>Доцент кафедры </a:t>
            </a:r>
            <a:r>
              <a:rPr lang="ru-RU" sz="2200" dirty="0">
                <a:solidFill>
                  <a:srgbClr val="5B9BD5">
                    <a:lumMod val="50000"/>
                  </a:srgbClr>
                </a:solidFill>
                <a:ea typeface="Roboto" pitchFamily="2" charset="0"/>
              </a:rPr>
              <a:t>психологии профессиональной деятельности и информационных технологий в образовании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5B9BD5">
                    <a:lumMod val="50000"/>
                  </a:srgbClr>
                </a:solidFill>
                <a:ea typeface="Roboto" pitchFamily="2" charset="0"/>
              </a:rPr>
              <a:t>Галина Юрьевна Иконникова</a:t>
            </a:r>
            <a:endParaRPr lang="ru-RU" sz="2200" dirty="0">
              <a:solidFill>
                <a:srgbClr val="5B9BD5">
                  <a:lumMod val="50000"/>
                </a:srgbClr>
              </a:solidFill>
              <a:ea typeface="Roboto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  <a:ea typeface="Roboto" pitchFamily="2" charset="0"/>
                <a:hlinkClick r:id="rId3"/>
              </a:rPr>
              <a:t>ikonnikova@inbox.ru</a:t>
            </a:r>
            <a:r>
              <a:rPr lang="ru-RU" sz="2200" dirty="0" smtClean="0">
                <a:solidFill>
                  <a:srgbClr val="5B9BD5">
                    <a:lumMod val="50000"/>
                  </a:srgbClr>
                </a:solidFill>
                <a:ea typeface="Roboto" pitchFamily="2" charset="0"/>
              </a:rPr>
              <a:t>  </a:t>
            </a:r>
            <a:endParaRPr lang="ru-RU" sz="2200" dirty="0">
              <a:solidFill>
                <a:srgbClr val="5B9BD5">
                  <a:lumMod val="50000"/>
                </a:srgbClr>
              </a:solidFill>
              <a:ea typeface="Roboto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5B9BD5">
                    <a:lumMod val="50000"/>
                  </a:srgbClr>
                </a:solidFill>
                <a:ea typeface="Roboto" pitchFamily="2" charset="0"/>
              </a:rPr>
              <a:t>+</a:t>
            </a:r>
            <a:r>
              <a:rPr lang="ru-RU" sz="2200" dirty="0" smtClean="0">
                <a:solidFill>
                  <a:srgbClr val="5B9BD5">
                    <a:lumMod val="50000"/>
                  </a:srgbClr>
                </a:solidFill>
                <a:ea typeface="Roboto" pitchFamily="2" charset="0"/>
              </a:rPr>
              <a:t>7(905)-213-55-11</a:t>
            </a:r>
            <a:endParaRPr lang="ru-RU" sz="2200" dirty="0">
              <a:solidFill>
                <a:srgbClr val="5B9BD5">
                  <a:lumMod val="50000"/>
                </a:srgbClr>
              </a:solidFill>
              <a:ea typeface="Roboto" pitchFamily="2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User\Desktop\Псих. культура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304" y="101461"/>
            <a:ext cx="2703444" cy="31983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350534" y="2782957"/>
            <a:ext cx="2495291" cy="2902226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2" descr="http://qrcoder.ru/code/?https%3A%2F%2Fatlas.herzen.spb.ru%2Fteacher.php%3Fid%3D4140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46" y="26930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qrcoder.ru/code/?https%3A%2F%2Fatlas.herzen.spb.ru%2Fteacher.php%3Fid%3D3015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211" y="3835814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30102" y="554036"/>
            <a:ext cx="5267051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8674" y="652790"/>
            <a:ext cx="3903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Авторский коллектив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16636870"/>
              </p:ext>
            </p:extLst>
          </p:nvPr>
        </p:nvGraphicFramePr>
        <p:xfrm>
          <a:off x="659161" y="1794050"/>
          <a:ext cx="5037992" cy="364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353075433"/>
              </p:ext>
            </p:extLst>
          </p:nvPr>
        </p:nvGraphicFramePr>
        <p:xfrm>
          <a:off x="6491391" y="1802844"/>
          <a:ext cx="5037992" cy="363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7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30102" y="554036"/>
            <a:ext cx="5267051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8674" y="652790"/>
            <a:ext cx="3903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Авторский коллектив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525038873"/>
              </p:ext>
            </p:extLst>
          </p:nvPr>
        </p:nvGraphicFramePr>
        <p:xfrm>
          <a:off x="659161" y="1794050"/>
          <a:ext cx="5037992" cy="364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3927285958"/>
              </p:ext>
            </p:extLst>
          </p:nvPr>
        </p:nvGraphicFramePr>
        <p:xfrm>
          <a:off x="6491391" y="1802844"/>
          <a:ext cx="5037992" cy="363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963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18897" y="554036"/>
            <a:ext cx="3331676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03385" y="3220277"/>
            <a:ext cx="10814538" cy="2362375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Учебно-методическое пособие подготовлено с целью помощи кураторам академических групп в реализации воспитательной деятельности по адаптации студентов первого курса. Пособие посвящено проблеме адаптации студентов первого курса в образовательной среде вуза, выявлению условий, способствующих успешной адаптации первокурсников.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Пособие предназначено для кураторов академических групп, студентов-кураторов, специалистов, организующих воспитательную работу в образовательных организациях высшего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2036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Аннотация</a:t>
            </a:r>
          </a:p>
        </p:txBody>
      </p:sp>
      <p:pic>
        <p:nvPicPr>
          <p:cNvPr id="6" name="Рисунок 11" descr="C:\Users\User\Desktop\28.3.2024_ПМОФ-2024_Патриот. воспитание\Фото для презентации\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99" y="327990"/>
            <a:ext cx="4024312" cy="2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2" descr="C:\Users\User\Desktop\28.3.2024_ПМОФ-2024_Патриот. воспитание\Фото для презентации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47" y="358016"/>
            <a:ext cx="382587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8219" y="554036"/>
            <a:ext cx="11366451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10201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Цель и задачи проекта</a:t>
            </a:r>
            <a:r>
              <a:rPr lang="en-US" sz="2800" b="1" dirty="0" smtClean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/</a:t>
            </a:r>
            <a:r>
              <a:rPr lang="ru-RU" sz="2800" b="1" dirty="0" smtClean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назначение разработки, экспоната</a:t>
            </a:r>
            <a:endParaRPr lang="ru-RU" sz="2800" b="1" dirty="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73724" y="1274762"/>
            <a:ext cx="7120380" cy="5374516"/>
          </a:xfrm>
        </p:spPr>
        <p:txBody>
          <a:bodyPr>
            <a:normAutofit/>
          </a:bodyPr>
          <a:lstStyle/>
          <a:p>
            <a:pPr marL="0" lv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Проблема адаптации студентов в вузе на начальном этапе профессионального становления является чрезвычайно актуальной в психологии и педагогике. Стремительные изменения, происходящие в общественно-политической жизни, требуют изменения и в системе образования высшей школы. </a:t>
            </a:r>
          </a:p>
          <a:p>
            <a:pPr marL="0" lv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Психологическую адаптацию человека можно определить как приспособление личности к существованию в обществе в соответствии с социальными требованиями этого общества и с собственными потребностями, мотивами и интересами. </a:t>
            </a:r>
          </a:p>
          <a:p>
            <a:pPr marL="0" indent="0">
              <a:buNone/>
            </a:pP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Рисунок 14" descr="C:\Users\User\Desktop\28.3.2024_ПМОФ-2024_Патриот. воспитание\Фото для презентации\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42" y="1304579"/>
            <a:ext cx="3454827" cy="21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C:\Users\User\Desktop\28.3.2024_ПМОФ-2024_Патриот. воспитание\Фото для презентации\1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42" y="3554344"/>
            <a:ext cx="3454828" cy="233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G:\4.11.2024-День народного единства\4.11.2024-для сайта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0" y="3855554"/>
            <a:ext cx="4631711" cy="2773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8219" y="554036"/>
            <a:ext cx="11366451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10201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Цель и задачи проекта</a:t>
            </a:r>
            <a:r>
              <a:rPr lang="en-US" sz="28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/</a:t>
            </a:r>
            <a:r>
              <a:rPr lang="ru-RU" sz="28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назначение разработки, экспоната</a:t>
            </a:r>
            <a:endParaRPr lang="ru-RU" sz="28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73724" y="1351722"/>
            <a:ext cx="8064598" cy="4834833"/>
          </a:xfrm>
        </p:spPr>
        <p:txBody>
          <a:bodyPr>
            <a:normAutofit/>
          </a:bodyPr>
          <a:lstStyle/>
          <a:p>
            <a:pPr marL="0" lv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В психолого-педагогических исследованиях, проведенных среди студентов первокурсников, выявлена тесная взаимосвязь между характером оценки адаптации к студенческой жизни и социальным самочувствием студентов. Чем хуже социальное самочувствие первокурсников, тем труднее им адаптироваться к обучению в вузе. Этот факт отражает потребность в гармоничном по содержанию, гуманном и личностно ориентированном по направленности комплексном образовании и воспитании студентов.</a:t>
            </a:r>
          </a:p>
          <a:p>
            <a:pPr marL="0" lv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В данном пособии адаптация рассматривается как процесс активного и творческого приспособления первокурсников к условиям не только обучения и воспитания в вузе, но вхождения в новую социальную роль студента и новую социальную ситуацию. Актуальность данного методического пособия определяется задачами оптимизации процесса адаптации студентов к обучению в вузе. </a:t>
            </a:r>
          </a:p>
          <a:p>
            <a:pPr marL="0" indent="0">
              <a:buNone/>
            </a:pP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Рисунок 13" descr="C:\Users\User\Desktop\28.3.2024_ПМОФ-2024_Патриот. воспитание\Фото для презентации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2" y="1274763"/>
            <a:ext cx="3240158" cy="2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C:\Users\User\Desktop\28.3.2024_ПМОФ-2024_Патриот. воспитание\Фото для презентации\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2" y="3396078"/>
            <a:ext cx="3240158" cy="23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8219" y="554036"/>
            <a:ext cx="11366451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10201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Цель и задачи проекта</a:t>
            </a:r>
            <a:r>
              <a:rPr lang="en-US" sz="28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/</a:t>
            </a:r>
            <a:r>
              <a:rPr lang="ru-RU" sz="28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назначение разработки, экспоната</a:t>
            </a:r>
            <a:endParaRPr lang="ru-RU" sz="28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73724" y="1351722"/>
            <a:ext cx="8064598" cy="4834833"/>
          </a:xfrm>
        </p:spPr>
        <p:txBody>
          <a:bodyPr>
            <a:normAutofit/>
          </a:bodyPr>
          <a:lstStyle/>
          <a:p>
            <a:pPr marL="0" lv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Своевременная </a:t>
            </a:r>
            <a:r>
              <a:rPr lang="ru-RU" sz="2000" dirty="0">
                <a:solidFill>
                  <a:prstClr val="black"/>
                </a:solidFill>
              </a:rPr>
              <a:t>адаптация первокурсников к обучению в вузе является важным этапом личностного развития и профессионального становления будущего специалиста. Включенность в учебный процесс, профессиональная мобильность специалистов, окончивших вуз, их конкурентоспособность зачастую зависит от того, насколько успешно прошла адаптация. О всех трудностях и проблемах, которые возникают у студентов на начальном этапе обучения в вузе лучше всех осведомлены опытные кураторы академических групп и психологическая служба вуза. В РГПУ им. А.И. Герцена для студентов созданы самые благоприятные психолого-педагогические и социальные условия для успешной адаптации.</a:t>
            </a:r>
          </a:p>
          <a:p>
            <a:pPr marL="0" lv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Данное методическое пособие авторский коллектив посвятил разработке мер, способствующих сокращению адаптационных периодов у первокурсников и выявлению условий, облегчающих или затрудняющих адаптацию.</a:t>
            </a:r>
          </a:p>
          <a:p>
            <a:pPr marL="0" indent="0">
              <a:buNone/>
            </a:pP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0" name="Рисунок 14" descr="C:\Users\User\Desktop\28.3.2024_ПМОФ-2024_Патриот. воспитание\Фото для презентации\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4" y="1274764"/>
            <a:ext cx="3232150" cy="23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C:\Users\User\Desktop\28.3.2024_ПМОФ-2024_Патриот. воспитание\Фото для презентации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4" y="3588026"/>
            <a:ext cx="3232150" cy="2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1650" y="554036"/>
            <a:ext cx="6529320" cy="720727"/>
          </a:xfrm>
          <a:prstGeom prst="roundRect">
            <a:avLst/>
          </a:prstGeom>
          <a:solidFill>
            <a:srgbClr val="5B9BD5"/>
          </a:soli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537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Содержательная информация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64142" y="1748731"/>
            <a:ext cx="5048595" cy="389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rgbClr val="5B9BD5">
                  <a:lumMod val="50000"/>
                </a:srgb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22027"/>
              </p:ext>
            </p:extLst>
          </p:nvPr>
        </p:nvGraphicFramePr>
        <p:xfrm>
          <a:off x="566530" y="1401420"/>
          <a:ext cx="5635487" cy="4343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5487"/>
              </a:tblGrid>
              <a:tr h="18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Введение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3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Модель и дорожная карта адаптации студентов первого курса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к образовательной среде РГПУ им. А. И. Герцена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18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Психолого-педагогическая характеристика современного первокурсника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316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Нормативно-правовая база деятельности куратора академической группы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18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Направления деятельности куратора – преподавателя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18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Адаптация студентов в образовательной среде вуза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18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Повышение качества и эффективности процессов обучения студентов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3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Организация деятельности студентов, направленная на реализацию студенческих инициатив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3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Содействие решению социально-бытовых проблем студентов группы/курса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549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Особенности работы преподавателя-куратора со студентами с ОВЗ студентами в трудной жизненной ситуации, иностранными студентами, студентами, проживающими в общежитии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3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Система студенческого кураторства. Взаимодействие кураторов-преподавателей и кураторов-студентов.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18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Планирование деятельности и отчетность куратора академической группы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18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Литература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3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Приложение 1.Перечень документов, составляющих нормативно-правовую базу кураторской деятельности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  <a:tr h="3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Приложение 2. Инфраструктура воспитательной деятельности в РГПУ им. А. И. Герцена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5" marR="51255" marT="0" marB="0"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368552" y="278296"/>
            <a:ext cx="1338126" cy="1327356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6333863" y="1748732"/>
            <a:ext cx="5632850" cy="636659"/>
            <a:chOff x="0" y="0"/>
            <a:chExt cx="5034858" cy="113096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5034858" cy="1130968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" y="0"/>
              <a:ext cx="5034856" cy="113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latin typeface="Roboto" pitchFamily="2" charset="0"/>
                  <a:ea typeface="Roboto" pitchFamily="2" charset="0"/>
                </a:rPr>
                <a:t>https</a:t>
              </a:r>
              <a:r>
                <a:rPr lang="en-US" sz="2400" dirty="0">
                  <a:latin typeface="Roboto" pitchFamily="2" charset="0"/>
                  <a:ea typeface="Roboto" pitchFamily="2" charset="0"/>
                </a:rPr>
                <a:t>://</a:t>
              </a:r>
              <a:r>
                <a:rPr lang="en-US" sz="2400" dirty="0" smtClean="0">
                  <a:latin typeface="Roboto" pitchFamily="2" charset="0"/>
                  <a:ea typeface="Roboto" pitchFamily="2" charset="0"/>
                </a:rPr>
                <a:t>www.elibrary.ru/item.asp?id=60412645</a:t>
              </a:r>
              <a:endParaRPr lang="ru-RU" sz="24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pic>
        <p:nvPicPr>
          <p:cNvPr id="15" name="Рисунок 15" descr="C:\Users\User\Desktop\28.3.2024_ПМОФ-2024_Патриот. воспитание\Фото для презентации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71" y="2802836"/>
            <a:ext cx="3896138" cy="28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8219" y="554036"/>
            <a:ext cx="11366451" cy="720727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674" y="652790"/>
            <a:ext cx="10201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ea typeface="Roboto" pitchFamily="2" charset="0"/>
              </a:rPr>
              <a:t>Некоторые содержательные аспекты предмета исследования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73724" y="1510748"/>
            <a:ext cx="6643302" cy="4442791"/>
          </a:xfrm>
        </p:spPr>
        <p:txBody>
          <a:bodyPr>
            <a:normAutofit fontScale="92500" lnSpcReduction="10000"/>
          </a:bodyPr>
          <a:lstStyle/>
          <a:p>
            <a:pPr marL="0" lv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Считается, что на процесс положительных перемен в поведении влияют: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</a:rPr>
              <a:t>генетическая обусловленность чувствительности человека к подкреплению – наличие индивидуальных различий в легкости либо затрудненности </a:t>
            </a:r>
            <a:r>
              <a:rPr lang="ru-RU" sz="1800" dirty="0" err="1">
                <a:solidFill>
                  <a:prstClr val="black"/>
                </a:solidFill>
              </a:rPr>
              <a:t>обусловливания</a:t>
            </a:r>
            <a:r>
              <a:rPr lang="ru-RU" sz="1800" dirty="0">
                <a:solidFill>
                  <a:prstClr val="black"/>
                </a:solidFill>
              </a:rPr>
              <a:t> тех или иных конкретных форм поведения;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</a:rPr>
              <a:t> система позитивного подкрепления «правильного» поведения;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</a:rPr>
              <a:t>качество вербальной среды, в которой человек получает в той или иной форме обратную связь в ответ на свое поведение (одобрение – неодобрение);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</a:rPr>
              <a:t>подкрепляющее научение – развитие способности к смене «выученного» ранее поведения в соответствии с условиями актуальной (отличающейся от предыдущего опыта) ситуации, которая заключается, прежде всего, в умении различать стимулы и паттерны;</a:t>
            </a:r>
          </a:p>
          <a:p>
            <a:pPr marL="0" lvl="0" indent="45720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</a:rPr>
              <a:t> индивидуальный контроль над поведением, рассматриваемый как модификация нежелательного поведения, а не его подавление.</a:t>
            </a:r>
          </a:p>
          <a:p>
            <a:pPr marL="0" indent="0">
              <a:buNone/>
            </a:pP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Рисунок 13" descr="1 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13" y="2159346"/>
            <a:ext cx="4670909" cy="319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Шаблон презентации РГПУ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669E4B3F-DD90-4A30-85C3-4BAB86A5DCC5}" vid="{42240ABB-BF4E-4A2C-BB4E-63E1D1EB4876}"/>
    </a:ext>
  </a:ext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1393</Words>
  <Application>Microsoft Office PowerPoint</Application>
  <PresentationFormat>Произвольный</PresentationFormat>
  <Paragraphs>116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2_Тема Office</vt:lpstr>
      <vt:lpstr>1_Шаблон презентации РГПУ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Общежития Герценовского университета</dc:title>
  <dc:creator>user1</dc:creator>
  <cp:lastModifiedBy>USER</cp:lastModifiedBy>
  <cp:revision>137</cp:revision>
  <dcterms:created xsi:type="dcterms:W3CDTF">2022-01-13T09:20:07Z</dcterms:created>
  <dcterms:modified xsi:type="dcterms:W3CDTF">2024-11-12T06:06:31Z</dcterms:modified>
</cp:coreProperties>
</file>