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330" r:id="rId3"/>
  </p:sldIdLst>
  <p:sldSz cx="12192000" cy="68580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Arial Narrow" pitchFamily="34" charset="0"/>
      <p:regular r:id="rId9"/>
      <p:bold r:id="rId10"/>
      <p:italic r:id="rId11"/>
      <p:boldItalic r:id="rId12"/>
    </p:embeddedFont>
    <p:embeddedFont>
      <p:font typeface="Oswald" pitchFamily="2" charset="-52"/>
      <p:regular r:id="rId13"/>
      <p:bold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66" d="100"/>
          <a:sy n="166" d="100"/>
        </p:scale>
        <p:origin x="-108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F335-EB62-44BC-8E73-9E6DC85B7CB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C551-6402-4859-BC5E-01489568D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0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98A70-1000-480D-8000-3C613E1377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8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5651C-41B9-0752-DC23-1DF717822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DF9F36-3461-110F-E661-78396FA9E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3CF873-F53F-A785-CA8B-8658E4EA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370197-789B-6ACF-2460-1CDE207F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1C4F11-992A-B5E8-2CFD-CBAE3573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0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47F562-3AC1-BCAC-8010-905E91F7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54D8C8-755F-0B24-42C6-BEAED865C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8EB407-D088-33DB-54BA-0771A02D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5AAA29-D79A-4A91-8D18-542EEE55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0E906F-92B8-3690-09F8-65D2B1B6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0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F4FE2AC-4070-4038-DAE8-170676C39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004727-3288-75AD-21E9-EEF31C9D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AA2366-1293-0D84-15B1-933A9B6D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72125D-DD19-8898-0D0D-F402DD61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F399C4-224F-B6CE-B398-3458C128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1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F19249-AC58-864B-EA00-DA3B5AFF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54FE9D-5963-89CB-0837-489A9386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A7EA3D-3E6B-D309-DD0F-54989691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0747C9-0C4E-1FB3-CCEE-3DECAC4A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6952BB-24B5-3911-BA83-ABB2F0B6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8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EDD13-6C40-A7E0-5683-728B44FD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5260F7-1B4E-0042-42F0-5E116C5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D7899A-EA01-CFE6-3EBB-7040F30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669208-DA32-31F4-4B16-50D20BAF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42ACF3-51F7-150F-71DB-DC9783CB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9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3A4F3B-9FF9-C263-584D-BC1465A7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582682-9E2A-40FE-D884-F9F0760B8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8F9398-1956-7C1D-EF0C-72DDF9DE3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AD9C3C-FF51-02E3-D1EE-1FE54DF9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CF4373-AA8C-A465-A93D-41CA9CA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D85101-3D26-06FB-9386-DA50D3C0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0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BDFAC1-CD3F-C393-30B7-B80208DF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5B24687-3474-0248-C08B-10B2E968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A02D3C-9E85-3B5D-D262-E80216F99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5555A98-ADCB-C73D-126B-1F7A32904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04A92CB-560C-AC4D-CC9E-762E1291A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6E20B01-B64A-C57D-3963-A3BB4DFE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EEBB6EA-727D-F9C0-9501-A0D19D00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282561B-10D9-4916-29BE-A2EE21A6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5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603F5-060E-5184-A89D-81E8F3AF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FE09D30-D9A5-BA03-9020-B32C73AF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7B9DC6-8508-BB81-F898-7B4DB206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5725AC6-0D82-F21B-5A52-2A10567F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7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01BF898-82BE-5494-AEEB-8B1A9947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4D2A4C8-05CC-CA45-4C41-27404E5A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9221DDB-2E6A-1598-3D88-C7837C8F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FFAABD-9126-D03E-2F8A-0FDD6485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F957FA-8206-F005-4F03-D2BE4EF4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C6E600A-ED02-8D11-C8AB-9EE45728C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6AE3DF-E2EB-ECBE-E9A8-F306030B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BF784D-30D9-CB9E-D2FB-930576AC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C6C487-75E4-7E31-2890-A5B7AE6E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0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CE640-1B5E-AB63-0647-4D130F1B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2C8543-B577-6C7F-BE6A-26C611118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A47AAD-45F0-390F-1560-CAE46EEE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DD1A55-3145-A9A3-E4AF-8617E05C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0A1929-B663-3189-ADAC-E15084FF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B5943B-2219-2831-9574-1045EC32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3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3FF07-F630-76C8-619C-0625B230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C9C14F-C2DE-CFAA-4714-B2C631B54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03178-BB8D-F9CA-C68F-8B95614D8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296C-2FDA-4B48-B933-F6A049F8036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C3B7F4-0A28-2A26-C7B8-AB9964315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4FC339-4D24-03BE-E813-467C0D2F2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B7CC-E926-484E-BD87-BF42020F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9967" y="0"/>
              <a:ext cx="6352032" cy="4315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9014" y="0"/>
              <a:ext cx="3862986" cy="39021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6537" y="5066665"/>
              <a:ext cx="1106329" cy="11036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205100"/>
              <a:ext cx="670966" cy="6983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68077" y="5066665"/>
              <a:ext cx="1207007" cy="1223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2068" y="311010"/>
              <a:ext cx="1415796" cy="1264081"/>
            </a:xfrm>
            <a:prstGeom prst="rect">
              <a:avLst/>
            </a:prstGeom>
          </p:spPr>
        </p:pic>
      </p:grp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CF5E0758-102D-F4C0-EFC0-A890606DC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849" y="2454945"/>
            <a:ext cx="9041676" cy="201337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1277F"/>
                </a:solidFill>
                <a:latin typeface="Oswald" pitchFamily="2" charset="-52"/>
              </a:rPr>
              <a:t>НЕДЕЛЯ РОССИЙСКОЙ НАУКИ</a:t>
            </a:r>
            <a:br>
              <a:rPr lang="ru-RU" sz="4000" b="1" dirty="0">
                <a:solidFill>
                  <a:srgbClr val="01277F"/>
                </a:solidFill>
                <a:latin typeface="Oswald" pitchFamily="2" charset="-52"/>
              </a:rPr>
            </a:br>
            <a:r>
              <a:rPr lang="ru-RU" sz="4000" b="1" dirty="0">
                <a:solidFill>
                  <a:srgbClr val="01277F"/>
                </a:solidFill>
                <a:latin typeface="Oswald" pitchFamily="2" charset="-52"/>
              </a:rPr>
              <a:t>В ПЕДАГОГИЧЕСКИХ УНИВЕРСИТЕТАХ</a:t>
            </a:r>
            <a:br>
              <a:rPr lang="ru-RU" sz="4000" b="1" dirty="0">
                <a:solidFill>
                  <a:srgbClr val="01277F"/>
                </a:solidFill>
                <a:latin typeface="Oswald" pitchFamily="2" charset="-52"/>
              </a:rPr>
            </a:br>
            <a:r>
              <a:rPr lang="ru-RU" sz="4000" b="1" dirty="0">
                <a:solidFill>
                  <a:srgbClr val="01277F"/>
                </a:solidFill>
                <a:latin typeface="Oswald" pitchFamily="2" charset="-52"/>
              </a:rPr>
              <a:t>И КОЛЛЕДЖАХ РОССИИ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="" xmlns:a16="http://schemas.microsoft.com/office/drawing/2014/main" id="{2A691AE5-F3C9-C4BC-7B60-03D1FD1A1311}"/>
              </a:ext>
            </a:extLst>
          </p:cNvPr>
          <p:cNvSpPr txBox="1">
            <a:spLocks/>
          </p:cNvSpPr>
          <p:nvPr/>
        </p:nvSpPr>
        <p:spPr>
          <a:xfrm>
            <a:off x="3832037" y="5935101"/>
            <a:ext cx="2333300" cy="674800"/>
          </a:xfrm>
          <a:prstGeom prst="rect">
            <a:avLst/>
          </a:prstGeom>
        </p:spPr>
        <p:txBody>
          <a:bodyPr vert="horz" wrap="square" lIns="0" tIns="812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1277F"/>
                </a:solidFill>
                <a:latin typeface="Oswald" pitchFamily="2" charset="-52"/>
              </a:rPr>
              <a:t>8-15 </a:t>
            </a:r>
            <a:r>
              <a:rPr lang="ru-RU" sz="1800" b="1" dirty="0">
                <a:solidFill>
                  <a:srgbClr val="01277F"/>
                </a:solidFill>
                <a:latin typeface="Oswald" pitchFamily="2" charset="-52"/>
              </a:rPr>
              <a:t>ФЕВРАЛЯ 2025 г.</a:t>
            </a:r>
            <a:br>
              <a:rPr lang="ru-RU" sz="1800" b="1" dirty="0">
                <a:solidFill>
                  <a:srgbClr val="01277F"/>
                </a:solidFill>
                <a:latin typeface="Oswald" pitchFamily="2" charset="-52"/>
              </a:rPr>
            </a:br>
            <a:r>
              <a:rPr lang="ru-RU" sz="1800" b="1" dirty="0" smtClean="0">
                <a:solidFill>
                  <a:srgbClr val="01277F"/>
                </a:solidFill>
                <a:latin typeface="Oswald" pitchFamily="2" charset="-52"/>
              </a:rPr>
              <a:t>САНКТ-ПЕТЕРБУРГ</a:t>
            </a:r>
            <a:endParaRPr lang="ru-RU" sz="1800" b="1" dirty="0">
              <a:solidFill>
                <a:srgbClr val="01277F"/>
              </a:solidFill>
              <a:latin typeface="Oswald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7767" y="261615"/>
            <a:ext cx="1288211" cy="128821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569" y="510434"/>
            <a:ext cx="86302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125" dirty="0">
                <a:latin typeface="Arial Narrow" panose="020B0606020202030204" pitchFamily="34" charset="0"/>
              </a:rPr>
              <a:t>ЗАГОЛОВОК</a:t>
            </a:r>
            <a:endParaRPr lang="ru-RU" spc="120" dirty="0">
              <a:latin typeface="Arial Narrow" panose="020B0606020202030204" pitchFamily="34" charset="0"/>
            </a:endParaRPr>
          </a:p>
        </p:txBody>
      </p:sp>
      <p:pic>
        <p:nvPicPr>
          <p:cNvPr id="25" name="object 6">
            <a:extLst>
              <a:ext uri="{FF2B5EF4-FFF2-40B4-BE49-F238E27FC236}">
                <a16:creationId xmlns="" xmlns:a16="http://schemas.microsoft.com/office/drawing/2014/main" id="{E5EFDDD4-2D18-98BB-73DE-1B8D475C8C4F}"/>
              </a:ext>
            </a:extLst>
          </p:cNvPr>
          <p:cNvPicPr/>
          <p:nvPr/>
        </p:nvPicPr>
        <p:blipFill rotWithShape="1">
          <a:blip r:embed="rId2" cstate="print"/>
          <a:srcRect r="31176"/>
          <a:stretch/>
        </p:blipFill>
        <p:spPr>
          <a:xfrm>
            <a:off x="11430581" y="428292"/>
            <a:ext cx="761420" cy="1103678"/>
          </a:xfrm>
          <a:prstGeom prst="rect">
            <a:avLst/>
          </a:prstGeom>
        </p:spPr>
      </p:pic>
      <p:pic>
        <p:nvPicPr>
          <p:cNvPr id="35" name="object 6">
            <a:extLst>
              <a:ext uri="{FF2B5EF4-FFF2-40B4-BE49-F238E27FC236}">
                <a16:creationId xmlns="" xmlns:a16="http://schemas.microsoft.com/office/drawing/2014/main" id="{1F3C4A1C-E7B9-9920-73E4-A21250B37306}"/>
              </a:ext>
            </a:extLst>
          </p:cNvPr>
          <p:cNvPicPr/>
          <p:nvPr/>
        </p:nvPicPr>
        <p:blipFill rotWithShape="1">
          <a:blip r:embed="rId2" cstate="print"/>
          <a:srcRect r="31176"/>
          <a:stretch/>
        </p:blipFill>
        <p:spPr>
          <a:xfrm>
            <a:off x="11466915" y="508186"/>
            <a:ext cx="761420" cy="1103678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="" xmlns:a16="http://schemas.microsoft.com/office/drawing/2014/main" id="{4D7C01E2-587D-DD8F-5727-0FE4202D470E}"/>
              </a:ext>
            </a:extLst>
          </p:cNvPr>
          <p:cNvPicPr/>
          <p:nvPr/>
        </p:nvPicPr>
        <p:blipFill rotWithShape="1">
          <a:blip r:embed="rId3" cstate="print"/>
          <a:srcRect l="6182" t="4681" r="11374" b="74028"/>
          <a:stretch/>
        </p:blipFill>
        <p:spPr>
          <a:xfrm>
            <a:off x="561875" y="-24490"/>
            <a:ext cx="10064162" cy="1513425"/>
          </a:xfrm>
          <a:prstGeom prst="rect">
            <a:avLst/>
          </a:prstGeom>
          <a:solidFill>
            <a:srgbClr val="2A78D4"/>
          </a:solidFill>
        </p:spPr>
      </p:pic>
      <p:pic>
        <p:nvPicPr>
          <p:cNvPr id="10" name="object 5">
            <a:extLst>
              <a:ext uri="{FF2B5EF4-FFF2-40B4-BE49-F238E27FC236}">
                <a16:creationId xmlns="" xmlns:a16="http://schemas.microsoft.com/office/drawing/2014/main" id="{B4D226FD-F934-E9A2-7F7F-7A8F5D1D6DE5}"/>
              </a:ext>
            </a:extLst>
          </p:cNvPr>
          <p:cNvPicPr/>
          <p:nvPr/>
        </p:nvPicPr>
        <p:blipFill rotWithShape="1">
          <a:blip r:embed="rId4" cstate="print"/>
          <a:srcRect t="12313"/>
          <a:stretch/>
        </p:blipFill>
        <p:spPr>
          <a:xfrm>
            <a:off x="-3936" y="-24492"/>
            <a:ext cx="2407692" cy="2169035"/>
          </a:xfrm>
          <a:prstGeom prst="rect">
            <a:avLst/>
          </a:prstGeom>
          <a:effectLst/>
        </p:spPr>
      </p:pic>
      <p:pic>
        <p:nvPicPr>
          <p:cNvPr id="11" name="object 6">
            <a:extLst>
              <a:ext uri="{FF2B5EF4-FFF2-40B4-BE49-F238E27FC236}">
                <a16:creationId xmlns="" xmlns:a16="http://schemas.microsoft.com/office/drawing/2014/main" id="{2CC005FB-C702-F101-00C7-361325A57AEA}"/>
              </a:ext>
            </a:extLst>
          </p:cNvPr>
          <p:cNvPicPr/>
          <p:nvPr/>
        </p:nvPicPr>
        <p:blipFill rotWithShape="1">
          <a:blip r:embed="rId5" cstate="print"/>
          <a:srcRect t="18856" r="6374"/>
          <a:stretch/>
        </p:blipFill>
        <p:spPr>
          <a:xfrm>
            <a:off x="9176321" y="-30226"/>
            <a:ext cx="3015679" cy="1513425"/>
          </a:xfrm>
          <a:prstGeom prst="rect">
            <a:avLst/>
          </a:prstGeom>
        </p:spPr>
      </p:pic>
      <p:pic>
        <p:nvPicPr>
          <p:cNvPr id="186" name="object 6">
            <a:extLst>
              <a:ext uri="{FF2B5EF4-FFF2-40B4-BE49-F238E27FC236}">
                <a16:creationId xmlns="" xmlns:a16="http://schemas.microsoft.com/office/drawing/2014/main" id="{EF806EE7-96AB-D087-6EC2-930997681723}"/>
              </a:ext>
            </a:extLst>
          </p:cNvPr>
          <p:cNvPicPr/>
          <p:nvPr/>
        </p:nvPicPr>
        <p:blipFill rotWithShape="1">
          <a:blip r:embed="rId2" cstate="print"/>
          <a:srcRect l="60538"/>
          <a:stretch/>
        </p:blipFill>
        <p:spPr>
          <a:xfrm>
            <a:off x="-6690" y="1864609"/>
            <a:ext cx="436577" cy="1103678"/>
          </a:xfrm>
          <a:prstGeom prst="rect">
            <a:avLst/>
          </a:prstGeom>
        </p:spPr>
      </p:pic>
      <p:pic>
        <p:nvPicPr>
          <p:cNvPr id="187" name="object 6">
            <a:extLst>
              <a:ext uri="{FF2B5EF4-FFF2-40B4-BE49-F238E27FC236}">
                <a16:creationId xmlns="" xmlns:a16="http://schemas.microsoft.com/office/drawing/2014/main" id="{32025F30-D1E2-6527-EFCB-EA5CC2095396}"/>
              </a:ext>
            </a:extLst>
          </p:cNvPr>
          <p:cNvPicPr/>
          <p:nvPr/>
        </p:nvPicPr>
        <p:blipFill rotWithShape="1">
          <a:blip r:embed="rId2" cstate="print"/>
          <a:srcRect l="65143"/>
          <a:stretch/>
        </p:blipFill>
        <p:spPr>
          <a:xfrm>
            <a:off x="0" y="2039558"/>
            <a:ext cx="385635" cy="11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79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Произвольный</PresentationFormat>
  <Paragraphs>4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Arial Narrow</vt:lpstr>
      <vt:lpstr>Oswald</vt:lpstr>
      <vt:lpstr>Calibri Light</vt:lpstr>
      <vt:lpstr>Тема Office</vt:lpstr>
      <vt:lpstr>НЕДЕЛЯ РОССИЙСКОЙ НАУКИ В ПЕДАГОГИЧЕСКИХ УНИВЕРСИТЕТАХ И КОЛЛЕДЖАХ РОССИИ</vt:lpstr>
      <vt:lpstr>ЗАГОЛОВОК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российской науки в педагогических университетах Российской Федерации</dc:title>
  <dc:creator>Боброва Валерия Олеговна</dc:creator>
  <cp:lastModifiedBy>operator</cp:lastModifiedBy>
  <cp:revision>6</cp:revision>
  <dcterms:created xsi:type="dcterms:W3CDTF">2024-02-01T14:04:29Z</dcterms:created>
  <dcterms:modified xsi:type="dcterms:W3CDTF">2025-02-05T14:39:54Z</dcterms:modified>
</cp:coreProperties>
</file>