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0" r:id="rId2"/>
    <p:sldId id="315" r:id="rId3"/>
    <p:sldId id="338" r:id="rId4"/>
    <p:sldId id="339" r:id="rId5"/>
    <p:sldId id="317" r:id="rId6"/>
    <p:sldId id="340" r:id="rId7"/>
    <p:sldId id="341" r:id="rId8"/>
    <p:sldId id="342" r:id="rId9"/>
    <p:sldId id="347" r:id="rId10"/>
    <p:sldId id="343" r:id="rId11"/>
    <p:sldId id="275" r:id="rId12"/>
    <p:sldId id="348" r:id="rId13"/>
    <p:sldId id="278" r:id="rId14"/>
    <p:sldId id="277" r:id="rId15"/>
    <p:sldId id="281" r:id="rId16"/>
    <p:sldId id="283" r:id="rId17"/>
    <p:sldId id="271" r:id="rId18"/>
    <p:sldId id="350" r:id="rId19"/>
    <p:sldId id="351" r:id="rId20"/>
    <p:sldId id="352" r:id="rId21"/>
    <p:sldId id="30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E8A57-5388-4514-A368-29866465689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FDFB9C-790C-4849-AC8A-770F54DC52C8}">
      <dgm:prSet phldrT="[Текст]"/>
      <dgm:spPr/>
      <dgm:t>
        <a:bodyPr/>
        <a:lstStyle/>
        <a:p>
          <a:r>
            <a:rPr lang="ru-RU" dirty="0" err="1"/>
            <a:t>Танатопсихологический</a:t>
          </a:r>
          <a:r>
            <a:rPr lang="ru-RU" dirty="0"/>
            <a:t> опыт</a:t>
          </a:r>
        </a:p>
      </dgm:t>
    </dgm:pt>
    <dgm:pt modelId="{8C60305D-DF6D-4D22-8B22-1AE8A1F330D9}" type="parTrans" cxnId="{B8155155-7097-4B3E-A837-368D37ABAD1E}">
      <dgm:prSet/>
      <dgm:spPr/>
      <dgm:t>
        <a:bodyPr/>
        <a:lstStyle/>
        <a:p>
          <a:endParaRPr lang="ru-RU"/>
        </a:p>
      </dgm:t>
    </dgm:pt>
    <dgm:pt modelId="{8BA9166E-635F-4F12-8B90-CA36168A3DF0}" type="sibTrans" cxnId="{B8155155-7097-4B3E-A837-368D37ABAD1E}">
      <dgm:prSet/>
      <dgm:spPr/>
      <dgm:t>
        <a:bodyPr/>
        <a:lstStyle/>
        <a:p>
          <a:endParaRPr lang="ru-RU"/>
        </a:p>
      </dgm:t>
    </dgm:pt>
    <dgm:pt modelId="{CBD32667-898C-496E-8570-7A174D086010}">
      <dgm:prSet phldrT="[Текст]"/>
      <dgm:spPr/>
      <dgm:t>
        <a:bodyPr/>
        <a:lstStyle/>
        <a:p>
          <a:r>
            <a:rPr lang="ru-RU" dirty="0"/>
            <a:t>Прямое столкновение со смертью (утрата близкого)</a:t>
          </a:r>
        </a:p>
      </dgm:t>
    </dgm:pt>
    <dgm:pt modelId="{C5E1FF25-2E5B-42A9-9D46-834C571F38EB}" type="parTrans" cxnId="{2673DA59-B4AC-46EF-A80E-7BED28C9D68D}">
      <dgm:prSet/>
      <dgm:spPr/>
      <dgm:t>
        <a:bodyPr/>
        <a:lstStyle/>
        <a:p>
          <a:endParaRPr lang="ru-RU"/>
        </a:p>
      </dgm:t>
    </dgm:pt>
    <dgm:pt modelId="{029B0C83-6BB7-432E-BB4E-CE4E56BA85CC}" type="sibTrans" cxnId="{2673DA59-B4AC-46EF-A80E-7BED28C9D68D}">
      <dgm:prSet/>
      <dgm:spPr/>
      <dgm:t>
        <a:bodyPr/>
        <a:lstStyle/>
        <a:p>
          <a:endParaRPr lang="ru-RU"/>
        </a:p>
      </dgm:t>
    </dgm:pt>
    <dgm:pt modelId="{7BE4D45F-B293-4515-B0D9-4B8EFE60A7E1}">
      <dgm:prSet phldrT="[Текст]"/>
      <dgm:spPr/>
      <dgm:t>
        <a:bodyPr/>
        <a:lstStyle/>
        <a:p>
          <a:r>
            <a:rPr lang="ru-RU" dirty="0"/>
            <a:t>Опосредованное столкновение со смертью (отношение к феномену смерти)</a:t>
          </a:r>
        </a:p>
      </dgm:t>
    </dgm:pt>
    <dgm:pt modelId="{248884C3-0E12-4E01-A021-A9B0B47F5EB0}" type="parTrans" cxnId="{7DDD600B-B272-4485-9743-68641BA62043}">
      <dgm:prSet/>
      <dgm:spPr/>
      <dgm:t>
        <a:bodyPr/>
        <a:lstStyle/>
        <a:p>
          <a:endParaRPr lang="ru-RU"/>
        </a:p>
      </dgm:t>
    </dgm:pt>
    <dgm:pt modelId="{2BB56F11-F5F3-4E28-9DC9-6B4B4A92153F}" type="sibTrans" cxnId="{7DDD600B-B272-4485-9743-68641BA62043}">
      <dgm:prSet/>
      <dgm:spPr/>
      <dgm:t>
        <a:bodyPr/>
        <a:lstStyle/>
        <a:p>
          <a:endParaRPr lang="ru-RU"/>
        </a:p>
      </dgm:t>
    </dgm:pt>
    <dgm:pt modelId="{00A6ABDB-BAD2-4C28-958A-3810695A4794}" type="pres">
      <dgm:prSet presAssocID="{709E8A57-5388-4514-A368-2986646568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FABD912-E988-4241-A7F2-29278B634B97}" type="pres">
      <dgm:prSet presAssocID="{51FDFB9C-790C-4849-AC8A-770F54DC52C8}" presName="hierRoot1" presStyleCnt="0">
        <dgm:presLayoutVars>
          <dgm:hierBranch val="init"/>
        </dgm:presLayoutVars>
      </dgm:prSet>
      <dgm:spPr/>
    </dgm:pt>
    <dgm:pt modelId="{BAB7941A-784E-4C03-8879-D42CEEA82849}" type="pres">
      <dgm:prSet presAssocID="{51FDFB9C-790C-4849-AC8A-770F54DC52C8}" presName="rootComposite1" presStyleCnt="0"/>
      <dgm:spPr/>
    </dgm:pt>
    <dgm:pt modelId="{D550C150-4ED1-4923-91E5-499B342D7F38}" type="pres">
      <dgm:prSet presAssocID="{51FDFB9C-790C-4849-AC8A-770F54DC52C8}" presName="rootText1" presStyleLbl="node0" presStyleIdx="0" presStyleCnt="1">
        <dgm:presLayoutVars>
          <dgm:chPref val="3"/>
        </dgm:presLayoutVars>
      </dgm:prSet>
      <dgm:spPr/>
    </dgm:pt>
    <dgm:pt modelId="{E180238C-49A2-4508-AD23-80E618E553F3}" type="pres">
      <dgm:prSet presAssocID="{51FDFB9C-790C-4849-AC8A-770F54DC52C8}" presName="rootConnector1" presStyleLbl="node1" presStyleIdx="0" presStyleCnt="0"/>
      <dgm:spPr/>
    </dgm:pt>
    <dgm:pt modelId="{C91C707F-18DF-4967-91A7-1A2443035E0D}" type="pres">
      <dgm:prSet presAssocID="{51FDFB9C-790C-4849-AC8A-770F54DC52C8}" presName="hierChild2" presStyleCnt="0"/>
      <dgm:spPr/>
    </dgm:pt>
    <dgm:pt modelId="{0737507E-4135-4477-8910-B36264A5B1EC}" type="pres">
      <dgm:prSet presAssocID="{C5E1FF25-2E5B-42A9-9D46-834C571F38EB}" presName="Name37" presStyleLbl="parChTrans1D2" presStyleIdx="0" presStyleCnt="2"/>
      <dgm:spPr/>
    </dgm:pt>
    <dgm:pt modelId="{B32F6F91-0A43-4BD3-916D-C268F649E0A6}" type="pres">
      <dgm:prSet presAssocID="{CBD32667-898C-496E-8570-7A174D086010}" presName="hierRoot2" presStyleCnt="0">
        <dgm:presLayoutVars>
          <dgm:hierBranch val="init"/>
        </dgm:presLayoutVars>
      </dgm:prSet>
      <dgm:spPr/>
    </dgm:pt>
    <dgm:pt modelId="{A6422AE8-C515-4DB6-80A4-8C05EC7A2E26}" type="pres">
      <dgm:prSet presAssocID="{CBD32667-898C-496E-8570-7A174D086010}" presName="rootComposite" presStyleCnt="0"/>
      <dgm:spPr/>
    </dgm:pt>
    <dgm:pt modelId="{36B32CB1-701C-40FD-B51E-E7BE0906803E}" type="pres">
      <dgm:prSet presAssocID="{CBD32667-898C-496E-8570-7A174D086010}" presName="rootText" presStyleLbl="node2" presStyleIdx="0" presStyleCnt="2">
        <dgm:presLayoutVars>
          <dgm:chPref val="3"/>
        </dgm:presLayoutVars>
      </dgm:prSet>
      <dgm:spPr/>
    </dgm:pt>
    <dgm:pt modelId="{4DDED9BF-9B48-4C22-9332-C4FC2FAF50A1}" type="pres">
      <dgm:prSet presAssocID="{CBD32667-898C-496E-8570-7A174D086010}" presName="rootConnector" presStyleLbl="node2" presStyleIdx="0" presStyleCnt="2"/>
      <dgm:spPr/>
    </dgm:pt>
    <dgm:pt modelId="{AE352428-1717-44B7-A3E4-EBBBE5303778}" type="pres">
      <dgm:prSet presAssocID="{CBD32667-898C-496E-8570-7A174D086010}" presName="hierChild4" presStyleCnt="0"/>
      <dgm:spPr/>
    </dgm:pt>
    <dgm:pt modelId="{AC1FEB94-A354-48CC-B844-277973016D76}" type="pres">
      <dgm:prSet presAssocID="{CBD32667-898C-496E-8570-7A174D086010}" presName="hierChild5" presStyleCnt="0"/>
      <dgm:spPr/>
    </dgm:pt>
    <dgm:pt modelId="{A4AB83EB-EB53-413B-AB18-EC81658DC64F}" type="pres">
      <dgm:prSet presAssocID="{248884C3-0E12-4E01-A021-A9B0B47F5EB0}" presName="Name37" presStyleLbl="parChTrans1D2" presStyleIdx="1" presStyleCnt="2"/>
      <dgm:spPr/>
    </dgm:pt>
    <dgm:pt modelId="{0B13066C-F46E-4C6A-8D64-44212D6B1EE1}" type="pres">
      <dgm:prSet presAssocID="{7BE4D45F-B293-4515-B0D9-4B8EFE60A7E1}" presName="hierRoot2" presStyleCnt="0">
        <dgm:presLayoutVars>
          <dgm:hierBranch val="init"/>
        </dgm:presLayoutVars>
      </dgm:prSet>
      <dgm:spPr/>
    </dgm:pt>
    <dgm:pt modelId="{FEF08EE3-4E3A-484B-990F-30E2A9F40E5B}" type="pres">
      <dgm:prSet presAssocID="{7BE4D45F-B293-4515-B0D9-4B8EFE60A7E1}" presName="rootComposite" presStyleCnt="0"/>
      <dgm:spPr/>
    </dgm:pt>
    <dgm:pt modelId="{E7A9438A-1095-4D46-85C0-8326F2BB262E}" type="pres">
      <dgm:prSet presAssocID="{7BE4D45F-B293-4515-B0D9-4B8EFE60A7E1}" presName="rootText" presStyleLbl="node2" presStyleIdx="1" presStyleCnt="2">
        <dgm:presLayoutVars>
          <dgm:chPref val="3"/>
        </dgm:presLayoutVars>
      </dgm:prSet>
      <dgm:spPr/>
    </dgm:pt>
    <dgm:pt modelId="{06199AAE-0978-4A02-BF35-8B02325E227C}" type="pres">
      <dgm:prSet presAssocID="{7BE4D45F-B293-4515-B0D9-4B8EFE60A7E1}" presName="rootConnector" presStyleLbl="node2" presStyleIdx="1" presStyleCnt="2"/>
      <dgm:spPr/>
    </dgm:pt>
    <dgm:pt modelId="{60ED985E-28B4-404B-8C78-CDD6B6124AB4}" type="pres">
      <dgm:prSet presAssocID="{7BE4D45F-B293-4515-B0D9-4B8EFE60A7E1}" presName="hierChild4" presStyleCnt="0"/>
      <dgm:spPr/>
    </dgm:pt>
    <dgm:pt modelId="{20E3819C-8120-4257-9CC7-3F13837A4ACF}" type="pres">
      <dgm:prSet presAssocID="{7BE4D45F-B293-4515-B0D9-4B8EFE60A7E1}" presName="hierChild5" presStyleCnt="0"/>
      <dgm:spPr/>
    </dgm:pt>
    <dgm:pt modelId="{74C527BD-9718-41EF-8BB7-1FA755D53C2D}" type="pres">
      <dgm:prSet presAssocID="{51FDFB9C-790C-4849-AC8A-770F54DC52C8}" presName="hierChild3" presStyleCnt="0"/>
      <dgm:spPr/>
    </dgm:pt>
  </dgm:ptLst>
  <dgm:cxnLst>
    <dgm:cxn modelId="{7DDD600B-B272-4485-9743-68641BA62043}" srcId="{51FDFB9C-790C-4849-AC8A-770F54DC52C8}" destId="{7BE4D45F-B293-4515-B0D9-4B8EFE60A7E1}" srcOrd="1" destOrd="0" parTransId="{248884C3-0E12-4E01-A021-A9B0B47F5EB0}" sibTransId="{2BB56F11-F5F3-4E28-9DC9-6B4B4A92153F}"/>
    <dgm:cxn modelId="{986E7D2F-89DB-4A7B-BF56-97E47A0A0472}" type="presOf" srcId="{C5E1FF25-2E5B-42A9-9D46-834C571F38EB}" destId="{0737507E-4135-4477-8910-B36264A5B1EC}" srcOrd="0" destOrd="0" presId="urn:microsoft.com/office/officeart/2005/8/layout/orgChart1"/>
    <dgm:cxn modelId="{187E576B-B787-459A-822A-6C7DA39F789F}" type="presOf" srcId="{709E8A57-5388-4514-A368-298664656896}" destId="{00A6ABDB-BAD2-4C28-958A-3810695A4794}" srcOrd="0" destOrd="0" presId="urn:microsoft.com/office/officeart/2005/8/layout/orgChart1"/>
    <dgm:cxn modelId="{B4AFCE53-4BB5-4BE1-BAA1-F5FD1FA74E32}" type="presOf" srcId="{CBD32667-898C-496E-8570-7A174D086010}" destId="{4DDED9BF-9B48-4C22-9332-C4FC2FAF50A1}" srcOrd="1" destOrd="0" presId="urn:microsoft.com/office/officeart/2005/8/layout/orgChart1"/>
    <dgm:cxn modelId="{B8155155-7097-4B3E-A837-368D37ABAD1E}" srcId="{709E8A57-5388-4514-A368-298664656896}" destId="{51FDFB9C-790C-4849-AC8A-770F54DC52C8}" srcOrd="0" destOrd="0" parTransId="{8C60305D-DF6D-4D22-8B22-1AE8A1F330D9}" sibTransId="{8BA9166E-635F-4F12-8B90-CA36168A3DF0}"/>
    <dgm:cxn modelId="{95A6CD75-7EC7-491B-ACC7-7D75C227803E}" type="presOf" srcId="{51FDFB9C-790C-4849-AC8A-770F54DC52C8}" destId="{E180238C-49A2-4508-AD23-80E618E553F3}" srcOrd="1" destOrd="0" presId="urn:microsoft.com/office/officeart/2005/8/layout/orgChart1"/>
    <dgm:cxn modelId="{EC0CA578-234D-4910-BE8F-78799407B4B1}" type="presOf" srcId="{7BE4D45F-B293-4515-B0D9-4B8EFE60A7E1}" destId="{06199AAE-0978-4A02-BF35-8B02325E227C}" srcOrd="1" destOrd="0" presId="urn:microsoft.com/office/officeart/2005/8/layout/orgChart1"/>
    <dgm:cxn modelId="{2673DA59-B4AC-46EF-A80E-7BED28C9D68D}" srcId="{51FDFB9C-790C-4849-AC8A-770F54DC52C8}" destId="{CBD32667-898C-496E-8570-7A174D086010}" srcOrd="0" destOrd="0" parTransId="{C5E1FF25-2E5B-42A9-9D46-834C571F38EB}" sibTransId="{029B0C83-6BB7-432E-BB4E-CE4E56BA85CC}"/>
    <dgm:cxn modelId="{5ADC9C7B-C409-44F0-B1DD-003E87A7714F}" type="presOf" srcId="{CBD32667-898C-496E-8570-7A174D086010}" destId="{36B32CB1-701C-40FD-B51E-E7BE0906803E}" srcOrd="0" destOrd="0" presId="urn:microsoft.com/office/officeart/2005/8/layout/orgChart1"/>
    <dgm:cxn modelId="{A3191B86-4A88-4827-ABBD-3E28B13BC87D}" type="presOf" srcId="{248884C3-0E12-4E01-A021-A9B0B47F5EB0}" destId="{A4AB83EB-EB53-413B-AB18-EC81658DC64F}" srcOrd="0" destOrd="0" presId="urn:microsoft.com/office/officeart/2005/8/layout/orgChart1"/>
    <dgm:cxn modelId="{1E1A8691-170B-4729-831F-DAE63877E5D2}" type="presOf" srcId="{7BE4D45F-B293-4515-B0D9-4B8EFE60A7E1}" destId="{E7A9438A-1095-4D46-85C0-8326F2BB262E}" srcOrd="0" destOrd="0" presId="urn:microsoft.com/office/officeart/2005/8/layout/orgChart1"/>
    <dgm:cxn modelId="{5173CDC9-8B45-4E5B-8311-D22307061BFB}" type="presOf" srcId="{51FDFB9C-790C-4849-AC8A-770F54DC52C8}" destId="{D550C150-4ED1-4923-91E5-499B342D7F38}" srcOrd="0" destOrd="0" presId="urn:microsoft.com/office/officeart/2005/8/layout/orgChart1"/>
    <dgm:cxn modelId="{54EED841-56BE-4364-A137-A6DF68B98309}" type="presParOf" srcId="{00A6ABDB-BAD2-4C28-958A-3810695A4794}" destId="{9FABD912-E988-4241-A7F2-29278B634B97}" srcOrd="0" destOrd="0" presId="urn:microsoft.com/office/officeart/2005/8/layout/orgChart1"/>
    <dgm:cxn modelId="{977578F6-0D96-4381-985A-6F0E79E6894B}" type="presParOf" srcId="{9FABD912-E988-4241-A7F2-29278B634B97}" destId="{BAB7941A-784E-4C03-8879-D42CEEA82849}" srcOrd="0" destOrd="0" presId="urn:microsoft.com/office/officeart/2005/8/layout/orgChart1"/>
    <dgm:cxn modelId="{847167FD-EF8C-4F04-9ABB-3AA8E4097B22}" type="presParOf" srcId="{BAB7941A-784E-4C03-8879-D42CEEA82849}" destId="{D550C150-4ED1-4923-91E5-499B342D7F38}" srcOrd="0" destOrd="0" presId="urn:microsoft.com/office/officeart/2005/8/layout/orgChart1"/>
    <dgm:cxn modelId="{D896F7C0-E4FF-40DB-8F69-DBF9B705E669}" type="presParOf" srcId="{BAB7941A-784E-4C03-8879-D42CEEA82849}" destId="{E180238C-49A2-4508-AD23-80E618E553F3}" srcOrd="1" destOrd="0" presId="urn:microsoft.com/office/officeart/2005/8/layout/orgChart1"/>
    <dgm:cxn modelId="{A251988C-7EF6-4D38-83EB-12964AED3253}" type="presParOf" srcId="{9FABD912-E988-4241-A7F2-29278B634B97}" destId="{C91C707F-18DF-4967-91A7-1A2443035E0D}" srcOrd="1" destOrd="0" presId="urn:microsoft.com/office/officeart/2005/8/layout/orgChart1"/>
    <dgm:cxn modelId="{CC4F6084-5FAB-4F2F-B9C3-C2AA6860D8A6}" type="presParOf" srcId="{C91C707F-18DF-4967-91A7-1A2443035E0D}" destId="{0737507E-4135-4477-8910-B36264A5B1EC}" srcOrd="0" destOrd="0" presId="urn:microsoft.com/office/officeart/2005/8/layout/orgChart1"/>
    <dgm:cxn modelId="{237FB84E-3D23-4F7F-AB10-A8AFE9E2461E}" type="presParOf" srcId="{C91C707F-18DF-4967-91A7-1A2443035E0D}" destId="{B32F6F91-0A43-4BD3-916D-C268F649E0A6}" srcOrd="1" destOrd="0" presId="urn:microsoft.com/office/officeart/2005/8/layout/orgChart1"/>
    <dgm:cxn modelId="{D99F60C6-59EE-4E9B-8EDC-3D3A2C269116}" type="presParOf" srcId="{B32F6F91-0A43-4BD3-916D-C268F649E0A6}" destId="{A6422AE8-C515-4DB6-80A4-8C05EC7A2E26}" srcOrd="0" destOrd="0" presId="urn:microsoft.com/office/officeart/2005/8/layout/orgChart1"/>
    <dgm:cxn modelId="{B2F1430E-289E-4CAA-8496-D6CE3B27FD57}" type="presParOf" srcId="{A6422AE8-C515-4DB6-80A4-8C05EC7A2E26}" destId="{36B32CB1-701C-40FD-B51E-E7BE0906803E}" srcOrd="0" destOrd="0" presId="urn:microsoft.com/office/officeart/2005/8/layout/orgChart1"/>
    <dgm:cxn modelId="{BAD39CAB-8173-42B2-BED0-24A2BC61AE6F}" type="presParOf" srcId="{A6422AE8-C515-4DB6-80A4-8C05EC7A2E26}" destId="{4DDED9BF-9B48-4C22-9332-C4FC2FAF50A1}" srcOrd="1" destOrd="0" presId="urn:microsoft.com/office/officeart/2005/8/layout/orgChart1"/>
    <dgm:cxn modelId="{5938115E-C724-46FA-B9B4-BA914E4AB910}" type="presParOf" srcId="{B32F6F91-0A43-4BD3-916D-C268F649E0A6}" destId="{AE352428-1717-44B7-A3E4-EBBBE5303778}" srcOrd="1" destOrd="0" presId="urn:microsoft.com/office/officeart/2005/8/layout/orgChart1"/>
    <dgm:cxn modelId="{2C4CDDC2-8AD6-402D-B842-0C5CAC35C0DC}" type="presParOf" srcId="{B32F6F91-0A43-4BD3-916D-C268F649E0A6}" destId="{AC1FEB94-A354-48CC-B844-277973016D76}" srcOrd="2" destOrd="0" presId="urn:microsoft.com/office/officeart/2005/8/layout/orgChart1"/>
    <dgm:cxn modelId="{4A51165F-A1C6-41F9-8BBB-553CDDA4645D}" type="presParOf" srcId="{C91C707F-18DF-4967-91A7-1A2443035E0D}" destId="{A4AB83EB-EB53-413B-AB18-EC81658DC64F}" srcOrd="2" destOrd="0" presId="urn:microsoft.com/office/officeart/2005/8/layout/orgChart1"/>
    <dgm:cxn modelId="{72FA15AA-8104-44DC-A754-38836D0B6572}" type="presParOf" srcId="{C91C707F-18DF-4967-91A7-1A2443035E0D}" destId="{0B13066C-F46E-4C6A-8D64-44212D6B1EE1}" srcOrd="3" destOrd="0" presId="urn:microsoft.com/office/officeart/2005/8/layout/orgChart1"/>
    <dgm:cxn modelId="{8019E484-9C8E-4D0C-A7CC-3BE350A6FDA6}" type="presParOf" srcId="{0B13066C-F46E-4C6A-8D64-44212D6B1EE1}" destId="{FEF08EE3-4E3A-484B-990F-30E2A9F40E5B}" srcOrd="0" destOrd="0" presId="urn:microsoft.com/office/officeart/2005/8/layout/orgChart1"/>
    <dgm:cxn modelId="{3F92999A-E6CA-42D7-AF99-CBC1240BCDA4}" type="presParOf" srcId="{FEF08EE3-4E3A-484B-990F-30E2A9F40E5B}" destId="{E7A9438A-1095-4D46-85C0-8326F2BB262E}" srcOrd="0" destOrd="0" presId="urn:microsoft.com/office/officeart/2005/8/layout/orgChart1"/>
    <dgm:cxn modelId="{C3FEA8FF-35FE-4915-9796-429A471D6029}" type="presParOf" srcId="{FEF08EE3-4E3A-484B-990F-30E2A9F40E5B}" destId="{06199AAE-0978-4A02-BF35-8B02325E227C}" srcOrd="1" destOrd="0" presId="urn:microsoft.com/office/officeart/2005/8/layout/orgChart1"/>
    <dgm:cxn modelId="{1A5C2BF2-0238-4F08-B9C0-34AE50DDEEB4}" type="presParOf" srcId="{0B13066C-F46E-4C6A-8D64-44212D6B1EE1}" destId="{60ED985E-28B4-404B-8C78-CDD6B6124AB4}" srcOrd="1" destOrd="0" presId="urn:microsoft.com/office/officeart/2005/8/layout/orgChart1"/>
    <dgm:cxn modelId="{2C41CA47-5B58-4CE6-ACDC-A7EF887D8D42}" type="presParOf" srcId="{0B13066C-F46E-4C6A-8D64-44212D6B1EE1}" destId="{20E3819C-8120-4257-9CC7-3F13837A4ACF}" srcOrd="2" destOrd="0" presId="urn:microsoft.com/office/officeart/2005/8/layout/orgChart1"/>
    <dgm:cxn modelId="{28FCF139-DE88-438B-BAE5-1BCA8E8346DF}" type="presParOf" srcId="{9FABD912-E988-4241-A7F2-29278B634B97}" destId="{74C527BD-9718-41EF-8BB7-1FA755D53C2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CC28E-CC05-4557-8583-1596B92975D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A7E003-FBB2-4654-A233-17C3A7B8D976}">
      <dgm:prSet phldrT="[Текст]"/>
      <dgm:spPr/>
      <dgm:t>
        <a:bodyPr/>
        <a:lstStyle/>
        <a:p>
          <a:r>
            <a:rPr lang="ru-RU" dirty="0"/>
            <a:t>Мишени, напрямую связанные с гореванием</a:t>
          </a:r>
        </a:p>
      </dgm:t>
    </dgm:pt>
    <dgm:pt modelId="{6C6D8797-C156-4E2F-8CB5-B580610785D8}" type="parTrans" cxnId="{57132623-2742-4DDD-A505-92186D77515E}">
      <dgm:prSet/>
      <dgm:spPr/>
      <dgm:t>
        <a:bodyPr/>
        <a:lstStyle/>
        <a:p>
          <a:endParaRPr lang="ru-RU"/>
        </a:p>
      </dgm:t>
    </dgm:pt>
    <dgm:pt modelId="{11B69F4C-7DE3-43B5-876A-2D0A78F80CAF}" type="sibTrans" cxnId="{57132623-2742-4DDD-A505-92186D77515E}">
      <dgm:prSet/>
      <dgm:spPr/>
      <dgm:t>
        <a:bodyPr/>
        <a:lstStyle/>
        <a:p>
          <a:endParaRPr lang="ru-RU"/>
        </a:p>
      </dgm:t>
    </dgm:pt>
    <dgm:pt modelId="{97AA99FA-9FBC-45E2-ABAD-16FFC65AD79D}">
      <dgm:prSet phldrT="[Текст]"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600" kern="1200" dirty="0"/>
            <a:t>Принятие реальности смерти, </a:t>
          </a:r>
          <a:r>
            <a:rPr lang="ru-RU" sz="1600" kern="1200" dirty="0" err="1"/>
            <a:t>оплакивание</a:t>
          </a:r>
          <a:r>
            <a:rPr lang="ru-RU" sz="1600" kern="1200" dirty="0"/>
            <a:t> утраты</a:t>
          </a:r>
        </a:p>
      </dgm:t>
    </dgm:pt>
    <dgm:pt modelId="{A8FB80C4-5871-48F1-AD41-E9A7C819A56F}" type="parTrans" cxnId="{51A9C496-E947-4E63-A06E-B2F89C72BD00}">
      <dgm:prSet/>
      <dgm:spPr/>
      <dgm:t>
        <a:bodyPr/>
        <a:lstStyle/>
        <a:p>
          <a:endParaRPr lang="ru-RU"/>
        </a:p>
      </dgm:t>
    </dgm:pt>
    <dgm:pt modelId="{3CDF6C2D-5977-4C06-9192-962DC596F6CC}" type="sibTrans" cxnId="{51A9C496-E947-4E63-A06E-B2F89C72BD00}">
      <dgm:prSet/>
      <dgm:spPr/>
      <dgm:t>
        <a:bodyPr/>
        <a:lstStyle/>
        <a:p>
          <a:endParaRPr lang="ru-RU"/>
        </a:p>
      </dgm:t>
    </dgm:pt>
    <dgm:pt modelId="{66F1D138-0C4C-42D9-AF49-7EDABEFBD77F}">
      <dgm:prSet phldrT="[Текст]"/>
      <dgm:spPr/>
      <dgm:t>
        <a:bodyPr/>
        <a:lstStyle/>
        <a:p>
          <a:r>
            <a:rPr lang="ru-RU" dirty="0"/>
            <a:t>Сопутствующие мишени</a:t>
          </a:r>
        </a:p>
      </dgm:t>
    </dgm:pt>
    <dgm:pt modelId="{E2FB4831-B117-4365-B657-19A96E6883CD}" type="parTrans" cxnId="{A6D659F2-9891-415A-8CFE-28181C377609}">
      <dgm:prSet/>
      <dgm:spPr/>
      <dgm:t>
        <a:bodyPr/>
        <a:lstStyle/>
        <a:p>
          <a:endParaRPr lang="ru-RU"/>
        </a:p>
      </dgm:t>
    </dgm:pt>
    <dgm:pt modelId="{7964ECA4-56A1-4918-8554-914D6C0BEE59}" type="sibTrans" cxnId="{A6D659F2-9891-415A-8CFE-28181C377609}">
      <dgm:prSet/>
      <dgm:spPr/>
      <dgm:t>
        <a:bodyPr/>
        <a:lstStyle/>
        <a:p>
          <a:endParaRPr lang="ru-RU"/>
        </a:p>
      </dgm:t>
    </dgm:pt>
    <dgm:pt modelId="{FE5EC118-EEE5-43C2-92F0-578D01902B31}">
      <dgm:prSet phldrT="[Текст]" custT="1"/>
      <dgm:spPr/>
      <dgm:t>
        <a:bodyPr/>
        <a:lstStyle/>
        <a:p>
          <a:pPr marL="285750" marR="0" lvl="1" indent="0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§"/>
            <a:tabLst/>
            <a:defRPr/>
          </a:pPr>
          <a:r>
            <a:rPr lang="ru-RU" sz="1600" dirty="0"/>
            <a:t>Предоставление информации о процессе переживания горя</a:t>
          </a:r>
        </a:p>
      </dgm:t>
    </dgm:pt>
    <dgm:pt modelId="{6FE1438B-E18B-4645-8896-5092A86AF58C}" type="parTrans" cxnId="{C87CED5A-E2D1-481E-98A4-E01B2FAE0DE7}">
      <dgm:prSet/>
      <dgm:spPr/>
      <dgm:t>
        <a:bodyPr/>
        <a:lstStyle/>
        <a:p>
          <a:endParaRPr lang="ru-RU"/>
        </a:p>
      </dgm:t>
    </dgm:pt>
    <dgm:pt modelId="{30E842C0-EEF3-4653-A4C2-C65DA730190F}" type="sibTrans" cxnId="{C87CED5A-E2D1-481E-98A4-E01B2FAE0DE7}">
      <dgm:prSet/>
      <dgm:spPr/>
      <dgm:t>
        <a:bodyPr/>
        <a:lstStyle/>
        <a:p>
          <a:endParaRPr lang="ru-RU"/>
        </a:p>
      </dgm:t>
    </dgm:pt>
    <dgm:pt modelId="{64D82C79-DD55-4D7E-84AF-CCC7C9C9CB91}">
      <dgm:prSet phldrT="[Текст]"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600" kern="1200" dirty="0"/>
            <a:t>Предоставление возможности свободно говорить о своих чувствах (в т.ч. – амбивалентных) и обсуждать страхи, связанные со смертью родителя</a:t>
          </a:r>
        </a:p>
      </dgm:t>
    </dgm:pt>
    <dgm:pt modelId="{2239F90C-7788-4802-AF0B-4A539ED125CF}" type="parTrans" cxnId="{CADD8C6A-F226-4F88-AF04-044840D977C3}">
      <dgm:prSet/>
      <dgm:spPr/>
      <dgm:t>
        <a:bodyPr/>
        <a:lstStyle/>
        <a:p>
          <a:endParaRPr lang="ru-RU"/>
        </a:p>
      </dgm:t>
    </dgm:pt>
    <dgm:pt modelId="{A96E3DC7-739C-4E86-9F53-3CB8958B9D97}" type="sibTrans" cxnId="{CADD8C6A-F226-4F88-AF04-044840D977C3}">
      <dgm:prSet/>
      <dgm:spPr/>
      <dgm:t>
        <a:bodyPr/>
        <a:lstStyle/>
        <a:p>
          <a:endParaRPr lang="ru-RU"/>
        </a:p>
      </dgm:t>
    </dgm:pt>
    <dgm:pt modelId="{6C4D622C-C3CC-4F39-8BD4-4DE7AD0C05C4}">
      <dgm:prSet phldrT="[Текст]" custT="1"/>
      <dgm:spPr/>
      <dgm:t>
        <a:bodyPr/>
        <a:lstStyle/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lang="ru-RU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Сохранение позитивных воспоминаний об умершем</a:t>
          </a:r>
        </a:p>
      </dgm:t>
    </dgm:pt>
    <dgm:pt modelId="{26D5F5B8-0D58-4114-83B6-37986EE8159F}" type="parTrans" cxnId="{93BEAB6C-000F-497D-8425-5365CBBAD2B4}">
      <dgm:prSet/>
      <dgm:spPr/>
      <dgm:t>
        <a:bodyPr/>
        <a:lstStyle/>
        <a:p>
          <a:endParaRPr lang="ru-RU"/>
        </a:p>
      </dgm:t>
    </dgm:pt>
    <dgm:pt modelId="{78E25E60-40FF-4B23-98EF-E6AA360F682C}" type="sibTrans" cxnId="{93BEAB6C-000F-497D-8425-5365CBBAD2B4}">
      <dgm:prSet/>
      <dgm:spPr/>
      <dgm:t>
        <a:bodyPr/>
        <a:lstStyle/>
        <a:p>
          <a:endParaRPr lang="ru-RU"/>
        </a:p>
      </dgm:t>
    </dgm:pt>
    <dgm:pt modelId="{E481E77F-39B7-4024-B300-90D1FD1F2312}">
      <dgm:prSet phldrT="[Текст]"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600" kern="1200" dirty="0"/>
            <a:t>Создание смысла утраты</a:t>
          </a:r>
          <a:endParaRPr lang="ru-RU" sz="1300" kern="1200" dirty="0"/>
        </a:p>
      </dgm:t>
    </dgm:pt>
    <dgm:pt modelId="{A36FEEFE-9B1A-4DB6-8E9D-EF8C8E28E94E}" type="parTrans" cxnId="{EE6E9971-07BD-45CD-8F77-8B050DCECD42}">
      <dgm:prSet/>
      <dgm:spPr/>
      <dgm:t>
        <a:bodyPr/>
        <a:lstStyle/>
        <a:p>
          <a:endParaRPr lang="ru-RU"/>
        </a:p>
      </dgm:t>
    </dgm:pt>
    <dgm:pt modelId="{F47E46DE-7FA6-4855-9AEC-12818B837EA8}" type="sibTrans" cxnId="{EE6E9971-07BD-45CD-8F77-8B050DCECD42}">
      <dgm:prSet/>
      <dgm:spPr/>
      <dgm:t>
        <a:bodyPr/>
        <a:lstStyle/>
        <a:p>
          <a:endParaRPr lang="ru-RU"/>
        </a:p>
      </dgm:t>
    </dgm:pt>
    <dgm:pt modelId="{89517C39-D82D-42D8-BBB3-3B24F7433885}">
      <dgm:prSet phldrT="[Текст]" custT="1"/>
      <dgm:spPr/>
      <dgm:t>
        <a:bodyPr/>
        <a:lstStyle/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lang="ru-RU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Актуализация ресурсов ребенка и семьи</a:t>
          </a:r>
          <a:endParaRPr lang="ru-RU" sz="1600" kern="1200" dirty="0"/>
        </a:p>
      </dgm:t>
    </dgm:pt>
    <dgm:pt modelId="{7EF2678B-8C62-4865-87B5-5D368227A974}" type="parTrans" cxnId="{53C7AC86-5706-4850-A179-CDD4FA807137}">
      <dgm:prSet/>
      <dgm:spPr/>
      <dgm:t>
        <a:bodyPr/>
        <a:lstStyle/>
        <a:p>
          <a:endParaRPr lang="ru-RU"/>
        </a:p>
      </dgm:t>
    </dgm:pt>
    <dgm:pt modelId="{BB02A735-29D0-4E9A-BE98-4703A94EFC5D}" type="sibTrans" cxnId="{53C7AC86-5706-4850-A179-CDD4FA807137}">
      <dgm:prSet/>
      <dgm:spPr/>
      <dgm:t>
        <a:bodyPr/>
        <a:lstStyle/>
        <a:p>
          <a:endParaRPr lang="ru-RU"/>
        </a:p>
      </dgm:t>
    </dgm:pt>
    <dgm:pt modelId="{AD5987D8-F8E3-429B-87CD-D386F04518B6}">
      <dgm:prSet phldrT="[Текст]" custT="1"/>
      <dgm:spPr/>
      <dgm:t>
        <a:bodyPr/>
        <a:lstStyle/>
        <a:p>
          <a:pPr marL="285750" lvl="1" indent="0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ru-RU" sz="1600" dirty="0"/>
            <a:t>Коррекция стиля воспитания в семье и поддержка эмоционального самовыражения детей; </a:t>
          </a:r>
        </a:p>
      </dgm:t>
    </dgm:pt>
    <dgm:pt modelId="{4DC2096D-9E47-40BE-BBF3-F0DCF5E7A306}" type="parTrans" cxnId="{23AF2010-AC7A-4F27-942B-52176456E70C}">
      <dgm:prSet/>
      <dgm:spPr/>
      <dgm:t>
        <a:bodyPr/>
        <a:lstStyle/>
        <a:p>
          <a:endParaRPr lang="ru-RU"/>
        </a:p>
      </dgm:t>
    </dgm:pt>
    <dgm:pt modelId="{1019568F-FF19-4555-AFA8-5EEB9DF0E5F9}" type="sibTrans" cxnId="{23AF2010-AC7A-4F27-942B-52176456E70C}">
      <dgm:prSet/>
      <dgm:spPr/>
      <dgm:t>
        <a:bodyPr/>
        <a:lstStyle/>
        <a:p>
          <a:endParaRPr lang="ru-RU"/>
        </a:p>
      </dgm:t>
    </dgm:pt>
    <dgm:pt modelId="{0CE83724-17EB-42FB-91B8-031EAD92DCA7}">
      <dgm:prSet phldrT="[Текст]" custT="1"/>
      <dgm:spPr/>
      <dgm:t>
        <a:bodyPr/>
        <a:lstStyle/>
        <a:p>
          <a:pPr marL="285750" lvl="1" indent="0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ru-RU" sz="1600" dirty="0"/>
            <a:t> Обучение родителей стратегиям повышения качества отношений с детьми (открытый обмен мыслями, чувствами и информацией), усиление позитивных семейных взаимодействий</a:t>
          </a:r>
        </a:p>
      </dgm:t>
    </dgm:pt>
    <dgm:pt modelId="{6CA14D0E-45DD-4DD9-B8CF-94E50BF1C66E}" type="parTrans" cxnId="{314397A4-7A14-42F0-9681-2CBFC50D436A}">
      <dgm:prSet/>
      <dgm:spPr/>
      <dgm:t>
        <a:bodyPr/>
        <a:lstStyle/>
        <a:p>
          <a:endParaRPr lang="ru-RU"/>
        </a:p>
      </dgm:t>
    </dgm:pt>
    <dgm:pt modelId="{14A99B44-FCA3-4D06-84E5-3531818E07DE}" type="sibTrans" cxnId="{314397A4-7A14-42F0-9681-2CBFC50D436A}">
      <dgm:prSet/>
      <dgm:spPr/>
      <dgm:t>
        <a:bodyPr/>
        <a:lstStyle/>
        <a:p>
          <a:endParaRPr lang="ru-RU"/>
        </a:p>
      </dgm:t>
    </dgm:pt>
    <dgm:pt modelId="{F7863DB2-A9FE-4AA8-BC56-C8ABCF3D017D}">
      <dgm:prSet phldrT="[Текст]" custT="1"/>
      <dgm:spPr/>
      <dgm:t>
        <a:bodyPr/>
        <a:lstStyle/>
        <a:p>
          <a:pPr marL="285750" lvl="1" indent="0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ru-RU" sz="1600" dirty="0"/>
            <a:t>Уменьшение психологического стресса родителей</a:t>
          </a:r>
        </a:p>
      </dgm:t>
    </dgm:pt>
    <dgm:pt modelId="{ED6613CC-81AA-4F41-B276-1EA7DEB97A91}" type="parTrans" cxnId="{B4476F64-C24D-4C09-9414-9D5E053622AD}">
      <dgm:prSet/>
      <dgm:spPr/>
      <dgm:t>
        <a:bodyPr/>
        <a:lstStyle/>
        <a:p>
          <a:endParaRPr lang="ru-RU"/>
        </a:p>
      </dgm:t>
    </dgm:pt>
    <dgm:pt modelId="{C994587E-DD34-44BA-A963-A3D1EC660066}" type="sibTrans" cxnId="{B4476F64-C24D-4C09-9414-9D5E053622AD}">
      <dgm:prSet/>
      <dgm:spPr/>
      <dgm:t>
        <a:bodyPr/>
        <a:lstStyle/>
        <a:p>
          <a:endParaRPr lang="ru-RU"/>
        </a:p>
      </dgm:t>
    </dgm:pt>
    <dgm:pt modelId="{7719E5C3-C908-45D6-B3F6-902D45CD18FF}">
      <dgm:prSet phldrT="[Текст]" custT="1"/>
      <dgm:spPr/>
      <dgm:t>
        <a:bodyPr/>
        <a:lstStyle/>
        <a:p>
          <a:pPr marL="285750" lvl="1" indent="0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ru-RU" sz="1600" dirty="0"/>
            <a:t>Уменьшение подверженности ребенка негативным жизненным событиям (повышение предсказуемости и стабильности жизни)</a:t>
          </a:r>
        </a:p>
      </dgm:t>
    </dgm:pt>
    <dgm:pt modelId="{03D09845-941B-4C24-93A7-DD1156E170A2}" type="parTrans" cxnId="{FF8AAE00-4C4D-4092-A9C2-080BEA5A325D}">
      <dgm:prSet/>
      <dgm:spPr/>
      <dgm:t>
        <a:bodyPr/>
        <a:lstStyle/>
        <a:p>
          <a:endParaRPr lang="ru-RU"/>
        </a:p>
      </dgm:t>
    </dgm:pt>
    <dgm:pt modelId="{00122E46-DACC-46A6-A59D-66DD4CC7C846}" type="sibTrans" cxnId="{FF8AAE00-4C4D-4092-A9C2-080BEA5A325D}">
      <dgm:prSet/>
      <dgm:spPr/>
      <dgm:t>
        <a:bodyPr/>
        <a:lstStyle/>
        <a:p>
          <a:endParaRPr lang="ru-RU"/>
        </a:p>
      </dgm:t>
    </dgm:pt>
    <dgm:pt modelId="{D948154F-4576-49FA-9316-619ECFCF9510}">
      <dgm:prSet phldrT="[Текст]" custT="1"/>
      <dgm:spPr/>
      <dgm:t>
        <a:bodyPr/>
        <a:lstStyle/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lang="ru-RU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Переосмысление отношений с умершим и </a:t>
          </a:r>
          <a:r>
            <a:rPr lang="ru-RU" sz="16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соде</a:t>
          </a:r>
          <a:r>
            <a:rPr lang="ru-RU" sz="1600" kern="1200" dirty="0" err="1"/>
            <a:t>йствование</a:t>
          </a:r>
          <a:r>
            <a:rPr lang="ru-RU" sz="1600" kern="1200" dirty="0"/>
            <a:t> вступлению в другие отношения</a:t>
          </a:r>
        </a:p>
      </dgm:t>
    </dgm:pt>
    <dgm:pt modelId="{4C56F934-8645-483D-BA1F-3D0396A90F12}" type="parTrans" cxnId="{FB003092-8DBC-4E96-92BD-8E331B1F6C12}">
      <dgm:prSet/>
      <dgm:spPr/>
      <dgm:t>
        <a:bodyPr/>
        <a:lstStyle/>
        <a:p>
          <a:endParaRPr lang="ru-RU"/>
        </a:p>
      </dgm:t>
    </dgm:pt>
    <dgm:pt modelId="{EDF1BBFD-D5F7-456D-9F1C-D9D3B7F2ED57}" type="sibTrans" cxnId="{FB003092-8DBC-4E96-92BD-8E331B1F6C12}">
      <dgm:prSet/>
      <dgm:spPr/>
      <dgm:t>
        <a:bodyPr/>
        <a:lstStyle/>
        <a:p>
          <a:endParaRPr lang="ru-RU"/>
        </a:p>
      </dgm:t>
    </dgm:pt>
    <dgm:pt modelId="{6E4272F6-9A59-40FE-8239-331E05E254B0}">
      <dgm:prSet phldrT="[Текст]" custT="1"/>
      <dgm:spPr/>
      <dgm:t>
        <a:bodyPr/>
        <a:lstStyle/>
        <a:p>
          <a:pPr marL="285750" marR="0" lvl="1" indent="0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§"/>
            <a:tabLst/>
            <a:defRPr/>
          </a:pPr>
          <a:r>
            <a:rPr lang="ru-RU" sz="1600" dirty="0"/>
            <a:t>Обучение родителей и детей методам повышения самооценки детей и методам самоконтроля</a:t>
          </a:r>
        </a:p>
      </dgm:t>
    </dgm:pt>
    <dgm:pt modelId="{68CE8038-2759-4CDE-9E9D-698D6BBDB04B}" type="parTrans" cxnId="{64B3E4B7-9702-4861-9729-DE0993DF993C}">
      <dgm:prSet/>
      <dgm:spPr/>
      <dgm:t>
        <a:bodyPr/>
        <a:lstStyle/>
        <a:p>
          <a:endParaRPr lang="ru-RU"/>
        </a:p>
      </dgm:t>
    </dgm:pt>
    <dgm:pt modelId="{153DCB34-207E-4C79-ACA2-4E965E320696}" type="sibTrans" cxnId="{64B3E4B7-9702-4861-9729-DE0993DF993C}">
      <dgm:prSet/>
      <dgm:spPr/>
      <dgm:t>
        <a:bodyPr/>
        <a:lstStyle/>
        <a:p>
          <a:endParaRPr lang="ru-RU"/>
        </a:p>
      </dgm:t>
    </dgm:pt>
    <dgm:pt modelId="{C04D3438-B6FB-41BE-B964-BE26EB557E6B}" type="pres">
      <dgm:prSet presAssocID="{827CC28E-CC05-4557-8583-1596B92975DB}" presName="Name0" presStyleCnt="0">
        <dgm:presLayoutVars>
          <dgm:dir/>
          <dgm:animLvl val="lvl"/>
          <dgm:resizeHandles val="exact"/>
        </dgm:presLayoutVars>
      </dgm:prSet>
      <dgm:spPr/>
    </dgm:pt>
    <dgm:pt modelId="{CDB8B31C-1370-4974-AC6D-E2B9EE9ED34C}" type="pres">
      <dgm:prSet presAssocID="{15A7E003-FBB2-4654-A233-17C3A7B8D976}" presName="linNode" presStyleCnt="0"/>
      <dgm:spPr/>
    </dgm:pt>
    <dgm:pt modelId="{B3EED8BD-8ED1-44BC-AFF1-52867A6286CB}" type="pres">
      <dgm:prSet presAssocID="{15A7E003-FBB2-4654-A233-17C3A7B8D976}" presName="parentText" presStyleLbl="node1" presStyleIdx="0" presStyleCnt="2" custScaleX="47964" custScaleY="76051">
        <dgm:presLayoutVars>
          <dgm:chMax val="1"/>
          <dgm:bulletEnabled val="1"/>
        </dgm:presLayoutVars>
      </dgm:prSet>
      <dgm:spPr/>
    </dgm:pt>
    <dgm:pt modelId="{D67DA25B-0E7D-4DE8-853A-DC3848D33387}" type="pres">
      <dgm:prSet presAssocID="{15A7E003-FBB2-4654-A233-17C3A7B8D976}" presName="descendantText" presStyleLbl="alignAccFollowNode1" presStyleIdx="0" presStyleCnt="2" custScaleX="123082" custScaleY="133687">
        <dgm:presLayoutVars>
          <dgm:bulletEnabled val="1"/>
        </dgm:presLayoutVars>
      </dgm:prSet>
      <dgm:spPr/>
    </dgm:pt>
    <dgm:pt modelId="{5EDA61B5-7985-4819-8410-DF15702A9271}" type="pres">
      <dgm:prSet presAssocID="{11B69F4C-7DE3-43B5-876A-2D0A78F80CAF}" presName="sp" presStyleCnt="0"/>
      <dgm:spPr/>
    </dgm:pt>
    <dgm:pt modelId="{2EF2A2EA-B3C0-4CC5-A640-F22716761A9A}" type="pres">
      <dgm:prSet presAssocID="{66F1D138-0C4C-42D9-AF49-7EDABEFBD77F}" presName="linNode" presStyleCnt="0"/>
      <dgm:spPr/>
    </dgm:pt>
    <dgm:pt modelId="{B41A2527-A018-4326-A4B5-4619A638EFE2}" type="pres">
      <dgm:prSet presAssocID="{66F1D138-0C4C-42D9-AF49-7EDABEFBD77F}" presName="parentText" presStyleLbl="node1" presStyleIdx="1" presStyleCnt="2" custScaleX="47866" custScaleY="57782">
        <dgm:presLayoutVars>
          <dgm:chMax val="1"/>
          <dgm:bulletEnabled val="1"/>
        </dgm:presLayoutVars>
      </dgm:prSet>
      <dgm:spPr/>
    </dgm:pt>
    <dgm:pt modelId="{E318E8DD-B815-485D-992D-A897FD400F5D}" type="pres">
      <dgm:prSet presAssocID="{66F1D138-0C4C-42D9-AF49-7EDABEFBD77F}" presName="descendantText" presStyleLbl="alignAccFollowNode1" presStyleIdx="1" presStyleCnt="2" custScaleX="124769" custScaleY="137875">
        <dgm:presLayoutVars>
          <dgm:bulletEnabled val="1"/>
        </dgm:presLayoutVars>
      </dgm:prSet>
      <dgm:spPr/>
    </dgm:pt>
  </dgm:ptLst>
  <dgm:cxnLst>
    <dgm:cxn modelId="{FF8AAE00-4C4D-4092-A9C2-080BEA5A325D}" srcId="{66F1D138-0C4C-42D9-AF49-7EDABEFBD77F}" destId="{7719E5C3-C908-45D6-B3F6-902D45CD18FF}" srcOrd="5" destOrd="0" parTransId="{03D09845-941B-4C24-93A7-DD1156E170A2}" sibTransId="{00122E46-DACC-46A6-A59D-66DD4CC7C846}"/>
    <dgm:cxn modelId="{3DD8E00B-9D58-43B9-B650-3A9ADD63EE17}" type="presOf" srcId="{AD5987D8-F8E3-429B-87CD-D386F04518B6}" destId="{E318E8DD-B815-485D-992D-A897FD400F5D}" srcOrd="0" destOrd="2" presId="urn:microsoft.com/office/officeart/2005/8/layout/vList5"/>
    <dgm:cxn modelId="{23AF2010-AC7A-4F27-942B-52176456E70C}" srcId="{66F1D138-0C4C-42D9-AF49-7EDABEFBD77F}" destId="{AD5987D8-F8E3-429B-87CD-D386F04518B6}" srcOrd="2" destOrd="0" parTransId="{4DC2096D-9E47-40BE-BBF3-F0DCF5E7A306}" sibTransId="{1019568F-FF19-4555-AFA8-5EEB9DF0E5F9}"/>
    <dgm:cxn modelId="{84CCCA14-A5EE-4597-9D8D-2252F71F52CB}" type="presOf" srcId="{E481E77F-39B7-4024-B300-90D1FD1F2312}" destId="{D67DA25B-0E7D-4DE8-853A-DC3848D33387}" srcOrd="0" destOrd="5" presId="urn:microsoft.com/office/officeart/2005/8/layout/vList5"/>
    <dgm:cxn modelId="{49B0AC15-B9CD-4DA0-8C72-DA4044836750}" type="presOf" srcId="{64D82C79-DD55-4D7E-84AF-CCC7C9C9CB91}" destId="{D67DA25B-0E7D-4DE8-853A-DC3848D33387}" srcOrd="0" destOrd="1" presId="urn:microsoft.com/office/officeart/2005/8/layout/vList5"/>
    <dgm:cxn modelId="{57132623-2742-4DDD-A505-92186D77515E}" srcId="{827CC28E-CC05-4557-8583-1596B92975DB}" destId="{15A7E003-FBB2-4654-A233-17C3A7B8D976}" srcOrd="0" destOrd="0" parTransId="{6C6D8797-C156-4E2F-8CB5-B580610785D8}" sibTransId="{11B69F4C-7DE3-43B5-876A-2D0A78F80CAF}"/>
    <dgm:cxn modelId="{1F53E730-0937-47B9-BFD5-FF61B89D847D}" type="presOf" srcId="{66F1D138-0C4C-42D9-AF49-7EDABEFBD77F}" destId="{B41A2527-A018-4326-A4B5-4619A638EFE2}" srcOrd="0" destOrd="0" presId="urn:microsoft.com/office/officeart/2005/8/layout/vList5"/>
    <dgm:cxn modelId="{82A48936-E41E-487A-AD41-B224E99C3728}" type="presOf" srcId="{89517C39-D82D-42D8-BBB3-3B24F7433885}" destId="{D67DA25B-0E7D-4DE8-853A-DC3848D33387}" srcOrd="0" destOrd="3" presId="urn:microsoft.com/office/officeart/2005/8/layout/vList5"/>
    <dgm:cxn modelId="{F2DEAC39-D788-4A3B-9A31-060CFABB68B0}" type="presOf" srcId="{6E4272F6-9A59-40FE-8239-331E05E254B0}" destId="{E318E8DD-B815-485D-992D-A897FD400F5D}" srcOrd="0" destOrd="1" presId="urn:microsoft.com/office/officeart/2005/8/layout/vList5"/>
    <dgm:cxn modelId="{71E8EC43-70C6-4AED-9356-9F39A121EFB3}" type="presOf" srcId="{F7863DB2-A9FE-4AA8-BC56-C8ABCF3D017D}" destId="{E318E8DD-B815-485D-992D-A897FD400F5D}" srcOrd="0" destOrd="4" presId="urn:microsoft.com/office/officeart/2005/8/layout/vList5"/>
    <dgm:cxn modelId="{B4476F64-C24D-4C09-9414-9D5E053622AD}" srcId="{66F1D138-0C4C-42D9-AF49-7EDABEFBD77F}" destId="{F7863DB2-A9FE-4AA8-BC56-C8ABCF3D017D}" srcOrd="4" destOrd="0" parTransId="{ED6613CC-81AA-4F41-B276-1EA7DEB97A91}" sibTransId="{C994587E-DD34-44BA-A963-A3D1EC660066}"/>
    <dgm:cxn modelId="{CADD8C6A-F226-4F88-AF04-044840D977C3}" srcId="{15A7E003-FBB2-4654-A233-17C3A7B8D976}" destId="{64D82C79-DD55-4D7E-84AF-CCC7C9C9CB91}" srcOrd="1" destOrd="0" parTransId="{2239F90C-7788-4802-AF0B-4A539ED125CF}" sibTransId="{A96E3DC7-739C-4E86-9F53-3CB8958B9D97}"/>
    <dgm:cxn modelId="{93BEAB6C-000F-497D-8425-5365CBBAD2B4}" srcId="{15A7E003-FBB2-4654-A233-17C3A7B8D976}" destId="{6C4D622C-C3CC-4F39-8BD4-4DE7AD0C05C4}" srcOrd="2" destOrd="0" parTransId="{26D5F5B8-0D58-4114-83B6-37986EE8159F}" sibTransId="{78E25E60-40FF-4B23-98EF-E6AA360F682C}"/>
    <dgm:cxn modelId="{EE6E9971-07BD-45CD-8F77-8B050DCECD42}" srcId="{15A7E003-FBB2-4654-A233-17C3A7B8D976}" destId="{E481E77F-39B7-4024-B300-90D1FD1F2312}" srcOrd="5" destOrd="0" parTransId="{A36FEEFE-9B1A-4DB6-8E9D-EF8C8E28E94E}" sibTransId="{F47E46DE-7FA6-4855-9AEC-12818B837EA8}"/>
    <dgm:cxn modelId="{AFF23757-D96A-484A-BCD3-F2F13EC40A3F}" type="presOf" srcId="{7719E5C3-C908-45D6-B3F6-902D45CD18FF}" destId="{E318E8DD-B815-485D-992D-A897FD400F5D}" srcOrd="0" destOrd="5" presId="urn:microsoft.com/office/officeart/2005/8/layout/vList5"/>
    <dgm:cxn modelId="{C87CED5A-E2D1-481E-98A4-E01B2FAE0DE7}" srcId="{66F1D138-0C4C-42D9-AF49-7EDABEFBD77F}" destId="{FE5EC118-EEE5-43C2-92F0-578D01902B31}" srcOrd="0" destOrd="0" parTransId="{6FE1438B-E18B-4645-8896-5092A86AF58C}" sibTransId="{30E842C0-EEF3-4653-A4C2-C65DA730190F}"/>
    <dgm:cxn modelId="{DFE46283-A0D6-4D72-BAAF-86824CCC1D3F}" type="presOf" srcId="{6C4D622C-C3CC-4F39-8BD4-4DE7AD0C05C4}" destId="{D67DA25B-0E7D-4DE8-853A-DC3848D33387}" srcOrd="0" destOrd="2" presId="urn:microsoft.com/office/officeart/2005/8/layout/vList5"/>
    <dgm:cxn modelId="{53C7AC86-5706-4850-A179-CDD4FA807137}" srcId="{15A7E003-FBB2-4654-A233-17C3A7B8D976}" destId="{89517C39-D82D-42D8-BBB3-3B24F7433885}" srcOrd="3" destOrd="0" parTransId="{7EF2678B-8C62-4865-87B5-5D368227A974}" sibTransId="{BB02A735-29D0-4E9A-BE98-4703A94EFC5D}"/>
    <dgm:cxn modelId="{FB003092-8DBC-4E96-92BD-8E331B1F6C12}" srcId="{15A7E003-FBB2-4654-A233-17C3A7B8D976}" destId="{D948154F-4576-49FA-9316-619ECFCF9510}" srcOrd="4" destOrd="0" parTransId="{4C56F934-8645-483D-BA1F-3D0396A90F12}" sibTransId="{EDF1BBFD-D5F7-456D-9F1C-D9D3B7F2ED57}"/>
    <dgm:cxn modelId="{51A9C496-E947-4E63-A06E-B2F89C72BD00}" srcId="{15A7E003-FBB2-4654-A233-17C3A7B8D976}" destId="{97AA99FA-9FBC-45E2-ABAD-16FFC65AD79D}" srcOrd="0" destOrd="0" parTransId="{A8FB80C4-5871-48F1-AD41-E9A7C819A56F}" sibTransId="{3CDF6C2D-5977-4C06-9192-962DC596F6CC}"/>
    <dgm:cxn modelId="{314397A4-7A14-42F0-9681-2CBFC50D436A}" srcId="{66F1D138-0C4C-42D9-AF49-7EDABEFBD77F}" destId="{0CE83724-17EB-42FB-91B8-031EAD92DCA7}" srcOrd="3" destOrd="0" parTransId="{6CA14D0E-45DD-4DD9-B8CF-94E50BF1C66E}" sibTransId="{14A99B44-FCA3-4D06-84E5-3531818E07DE}"/>
    <dgm:cxn modelId="{4F65B7B7-4B8A-464D-BD65-ACDC42C3E4BF}" type="presOf" srcId="{97AA99FA-9FBC-45E2-ABAD-16FFC65AD79D}" destId="{D67DA25B-0E7D-4DE8-853A-DC3848D33387}" srcOrd="0" destOrd="0" presId="urn:microsoft.com/office/officeart/2005/8/layout/vList5"/>
    <dgm:cxn modelId="{64B3E4B7-9702-4861-9729-DE0993DF993C}" srcId="{66F1D138-0C4C-42D9-AF49-7EDABEFBD77F}" destId="{6E4272F6-9A59-40FE-8239-331E05E254B0}" srcOrd="1" destOrd="0" parTransId="{68CE8038-2759-4CDE-9E9D-698D6BBDB04B}" sibTransId="{153DCB34-207E-4C79-ACA2-4E965E320696}"/>
    <dgm:cxn modelId="{79E223BE-B6A1-4334-B894-786DF7F325AD}" type="presOf" srcId="{0CE83724-17EB-42FB-91B8-031EAD92DCA7}" destId="{E318E8DD-B815-485D-992D-A897FD400F5D}" srcOrd="0" destOrd="3" presId="urn:microsoft.com/office/officeart/2005/8/layout/vList5"/>
    <dgm:cxn modelId="{9ED36BC5-BFAB-4AC3-9808-079CA181B313}" type="presOf" srcId="{827CC28E-CC05-4557-8583-1596B92975DB}" destId="{C04D3438-B6FB-41BE-B964-BE26EB557E6B}" srcOrd="0" destOrd="0" presId="urn:microsoft.com/office/officeart/2005/8/layout/vList5"/>
    <dgm:cxn modelId="{3AFE06CB-1267-4DD4-A855-08515FE9BB17}" type="presOf" srcId="{15A7E003-FBB2-4654-A233-17C3A7B8D976}" destId="{B3EED8BD-8ED1-44BC-AFF1-52867A6286CB}" srcOrd="0" destOrd="0" presId="urn:microsoft.com/office/officeart/2005/8/layout/vList5"/>
    <dgm:cxn modelId="{5D7E7EDA-DE1E-4DEE-8024-65D9B9F43259}" type="presOf" srcId="{D948154F-4576-49FA-9316-619ECFCF9510}" destId="{D67DA25B-0E7D-4DE8-853A-DC3848D33387}" srcOrd="0" destOrd="4" presId="urn:microsoft.com/office/officeart/2005/8/layout/vList5"/>
    <dgm:cxn modelId="{A6D659F2-9891-415A-8CFE-28181C377609}" srcId="{827CC28E-CC05-4557-8583-1596B92975DB}" destId="{66F1D138-0C4C-42D9-AF49-7EDABEFBD77F}" srcOrd="1" destOrd="0" parTransId="{E2FB4831-B117-4365-B657-19A96E6883CD}" sibTransId="{7964ECA4-56A1-4918-8554-914D6C0BEE59}"/>
    <dgm:cxn modelId="{D32586FE-2AA2-47DF-8D86-E109F272E7BA}" type="presOf" srcId="{FE5EC118-EEE5-43C2-92F0-578D01902B31}" destId="{E318E8DD-B815-485D-992D-A897FD400F5D}" srcOrd="0" destOrd="0" presId="urn:microsoft.com/office/officeart/2005/8/layout/vList5"/>
    <dgm:cxn modelId="{8C11E8C3-E71F-487B-B21E-F5ED17CB01B0}" type="presParOf" srcId="{C04D3438-B6FB-41BE-B964-BE26EB557E6B}" destId="{CDB8B31C-1370-4974-AC6D-E2B9EE9ED34C}" srcOrd="0" destOrd="0" presId="urn:microsoft.com/office/officeart/2005/8/layout/vList5"/>
    <dgm:cxn modelId="{0189BB2F-1618-4DD5-839B-6B192EC6F025}" type="presParOf" srcId="{CDB8B31C-1370-4974-AC6D-E2B9EE9ED34C}" destId="{B3EED8BD-8ED1-44BC-AFF1-52867A6286CB}" srcOrd="0" destOrd="0" presId="urn:microsoft.com/office/officeart/2005/8/layout/vList5"/>
    <dgm:cxn modelId="{E5266711-B368-4A78-A28B-04E679A3C7D8}" type="presParOf" srcId="{CDB8B31C-1370-4974-AC6D-E2B9EE9ED34C}" destId="{D67DA25B-0E7D-4DE8-853A-DC3848D33387}" srcOrd="1" destOrd="0" presId="urn:microsoft.com/office/officeart/2005/8/layout/vList5"/>
    <dgm:cxn modelId="{3248878B-586E-4B9F-A414-18C044E021B0}" type="presParOf" srcId="{C04D3438-B6FB-41BE-B964-BE26EB557E6B}" destId="{5EDA61B5-7985-4819-8410-DF15702A9271}" srcOrd="1" destOrd="0" presId="urn:microsoft.com/office/officeart/2005/8/layout/vList5"/>
    <dgm:cxn modelId="{AECA3765-2A3E-47D5-A2BD-F43F6071FE9F}" type="presParOf" srcId="{C04D3438-B6FB-41BE-B964-BE26EB557E6B}" destId="{2EF2A2EA-B3C0-4CC5-A640-F22716761A9A}" srcOrd="2" destOrd="0" presId="urn:microsoft.com/office/officeart/2005/8/layout/vList5"/>
    <dgm:cxn modelId="{D84DBBC9-DC63-46E6-AAA2-558C63216D21}" type="presParOf" srcId="{2EF2A2EA-B3C0-4CC5-A640-F22716761A9A}" destId="{B41A2527-A018-4326-A4B5-4619A638EFE2}" srcOrd="0" destOrd="0" presId="urn:microsoft.com/office/officeart/2005/8/layout/vList5"/>
    <dgm:cxn modelId="{48C95585-23D2-4E03-9539-1552CEE6B1F7}" type="presParOf" srcId="{2EF2A2EA-B3C0-4CC5-A640-F22716761A9A}" destId="{E318E8DD-B815-485D-992D-A897FD400F5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01947A-E095-4DA5-A0D9-3EBF4A63295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D5C097-074D-4528-9284-6AFBB070A634}">
      <dgm:prSet phldrT="[Текст]" custT="1"/>
      <dgm:spPr/>
      <dgm:t>
        <a:bodyPr/>
        <a:lstStyle/>
        <a:p>
          <a:r>
            <a:rPr lang="ru-RU" sz="2400" b="1" dirty="0"/>
            <a:t>Предвосхищающее горе</a:t>
          </a:r>
        </a:p>
      </dgm:t>
    </dgm:pt>
    <dgm:pt modelId="{F024F807-7AA7-4D03-8465-A09B44D4BBAD}" type="parTrans" cxnId="{83A67D55-ADE6-4EC1-9BEE-D7DEF776194D}">
      <dgm:prSet/>
      <dgm:spPr/>
      <dgm:t>
        <a:bodyPr/>
        <a:lstStyle/>
        <a:p>
          <a:endParaRPr lang="ru-RU"/>
        </a:p>
      </dgm:t>
    </dgm:pt>
    <dgm:pt modelId="{FCE31A03-AF39-42A2-A21F-93F7A8F6FBE9}" type="sibTrans" cxnId="{83A67D55-ADE6-4EC1-9BEE-D7DEF776194D}">
      <dgm:prSet/>
      <dgm:spPr/>
      <dgm:t>
        <a:bodyPr/>
        <a:lstStyle/>
        <a:p>
          <a:endParaRPr lang="ru-RU"/>
        </a:p>
      </dgm:t>
    </dgm:pt>
    <dgm:pt modelId="{D171DBF1-2EE7-44C6-B9B9-0FCD5382509D}">
      <dgm:prSet phldrT="[Текст]" custT="1"/>
      <dgm:spPr/>
      <dgm:t>
        <a:bodyPr/>
        <a:lstStyle/>
        <a:p>
          <a:r>
            <a:rPr lang="ru-RU" sz="1400" b="1" dirty="0"/>
            <a:t>Задача: Концептуализация и эмпирическое изучение феномена предвосхищающего горя</a:t>
          </a:r>
        </a:p>
      </dgm:t>
    </dgm:pt>
    <dgm:pt modelId="{7CB27A8B-9714-49DB-9252-6507A9BD3D29}" type="parTrans" cxnId="{A4393490-CF4A-4B9D-B372-832E0FB55E53}">
      <dgm:prSet/>
      <dgm:spPr/>
      <dgm:t>
        <a:bodyPr/>
        <a:lstStyle/>
        <a:p>
          <a:endParaRPr lang="ru-RU"/>
        </a:p>
      </dgm:t>
    </dgm:pt>
    <dgm:pt modelId="{2B0590E2-2327-4CFA-B154-E4D830B66943}" type="sibTrans" cxnId="{A4393490-CF4A-4B9D-B372-832E0FB55E53}">
      <dgm:prSet/>
      <dgm:spPr/>
      <dgm:t>
        <a:bodyPr/>
        <a:lstStyle/>
        <a:p>
          <a:endParaRPr lang="ru-RU"/>
        </a:p>
      </dgm:t>
    </dgm:pt>
    <dgm:pt modelId="{B553FD32-60B0-48B2-A75D-1CCA01ABF9B9}">
      <dgm:prSet phldrT="[Текст]" custT="1"/>
      <dgm:spPr/>
      <dgm:t>
        <a:bodyPr/>
        <a:lstStyle/>
        <a:p>
          <a:r>
            <a:rPr lang="ru-RU" sz="1400" dirty="0"/>
            <a:t>Статья: Баканова А.А. Феномен предвосхищающего горя в психологии: существует ли горе до смерти?//Вестник РУДН (на рецензировании)  </a:t>
          </a:r>
        </a:p>
      </dgm:t>
    </dgm:pt>
    <dgm:pt modelId="{07E9DABA-5BBE-482E-AEAD-804EFF5D7407}" type="parTrans" cxnId="{C9134252-7FFB-4EE4-BEC9-129FB6031414}">
      <dgm:prSet/>
      <dgm:spPr/>
      <dgm:t>
        <a:bodyPr/>
        <a:lstStyle/>
        <a:p>
          <a:endParaRPr lang="ru-RU"/>
        </a:p>
      </dgm:t>
    </dgm:pt>
    <dgm:pt modelId="{961D7DE1-6DC4-43E6-9E75-1ED253FD2717}" type="sibTrans" cxnId="{C9134252-7FFB-4EE4-BEC9-129FB6031414}">
      <dgm:prSet/>
      <dgm:spPr/>
      <dgm:t>
        <a:bodyPr/>
        <a:lstStyle/>
        <a:p>
          <a:endParaRPr lang="ru-RU"/>
        </a:p>
      </dgm:t>
    </dgm:pt>
    <dgm:pt modelId="{D4B47E86-AB7D-438E-BFC7-61342D20AAB9}">
      <dgm:prSet phldrT="[Текст]"/>
      <dgm:spPr/>
      <dgm:t>
        <a:bodyPr/>
        <a:lstStyle/>
        <a:p>
          <a:r>
            <a:rPr lang="ru-RU" dirty="0"/>
            <a:t>Горе в ситуации пропавших без вести</a:t>
          </a:r>
        </a:p>
      </dgm:t>
    </dgm:pt>
    <dgm:pt modelId="{F79EB1AA-7A72-418A-BE79-31628221965B}" type="parTrans" cxnId="{7CAC08C0-EBF9-47E6-828A-09A867F3E30B}">
      <dgm:prSet/>
      <dgm:spPr/>
      <dgm:t>
        <a:bodyPr/>
        <a:lstStyle/>
        <a:p>
          <a:endParaRPr lang="ru-RU"/>
        </a:p>
      </dgm:t>
    </dgm:pt>
    <dgm:pt modelId="{04B36300-A30E-49F6-AC7D-482C425A5504}" type="sibTrans" cxnId="{7CAC08C0-EBF9-47E6-828A-09A867F3E30B}">
      <dgm:prSet/>
      <dgm:spPr/>
      <dgm:t>
        <a:bodyPr/>
        <a:lstStyle/>
        <a:p>
          <a:endParaRPr lang="ru-RU"/>
        </a:p>
      </dgm:t>
    </dgm:pt>
    <dgm:pt modelId="{022B8D15-EE5A-45EB-9493-6F7F1BAFE314}">
      <dgm:prSet/>
      <dgm:spPr/>
      <dgm:t>
        <a:bodyPr/>
        <a:lstStyle/>
        <a:p>
          <a:r>
            <a:rPr lang="ru-RU" dirty="0"/>
            <a:t>Травматическое горе</a:t>
          </a:r>
        </a:p>
      </dgm:t>
    </dgm:pt>
    <dgm:pt modelId="{5FDC3372-87E0-40C9-81B3-2136DCDCE8DA}" type="parTrans" cxnId="{4AD6FA79-32F7-48A2-8F5D-5F7A6B012F90}">
      <dgm:prSet/>
      <dgm:spPr/>
      <dgm:t>
        <a:bodyPr/>
        <a:lstStyle/>
        <a:p>
          <a:endParaRPr lang="ru-RU"/>
        </a:p>
      </dgm:t>
    </dgm:pt>
    <dgm:pt modelId="{127C53BE-B160-477D-8966-88C53A2E7DB1}" type="sibTrans" cxnId="{4AD6FA79-32F7-48A2-8F5D-5F7A6B012F90}">
      <dgm:prSet/>
      <dgm:spPr/>
      <dgm:t>
        <a:bodyPr/>
        <a:lstStyle/>
        <a:p>
          <a:endParaRPr lang="ru-RU"/>
        </a:p>
      </dgm:t>
    </dgm:pt>
    <dgm:pt modelId="{98124A74-782F-4BEC-8E0C-A9C21ACD7ED7}">
      <dgm:prSet custT="1"/>
      <dgm:spPr/>
      <dgm:t>
        <a:bodyPr/>
        <a:lstStyle/>
        <a:p>
          <a:r>
            <a:rPr lang="ru-RU" sz="1200" dirty="0"/>
            <a:t>Статья: Баканова А.А., Донгак Ч.Ш. Феноменология переживания предвосхищающего горя у родственников тяжелобольных пациентов//Известия РГПУ, 2025 (в печати) </a:t>
          </a:r>
        </a:p>
      </dgm:t>
    </dgm:pt>
    <dgm:pt modelId="{730B8D96-0926-4A8A-85B4-1C598F714618}" type="parTrans" cxnId="{B21498F4-0839-4A3E-9C7E-3D5C2A5E8899}">
      <dgm:prSet/>
      <dgm:spPr/>
      <dgm:t>
        <a:bodyPr/>
        <a:lstStyle/>
        <a:p>
          <a:endParaRPr lang="ru-RU"/>
        </a:p>
      </dgm:t>
    </dgm:pt>
    <dgm:pt modelId="{BC0126A3-3EF3-4053-A14E-3A367F147796}" type="sibTrans" cxnId="{B21498F4-0839-4A3E-9C7E-3D5C2A5E8899}">
      <dgm:prSet/>
      <dgm:spPr/>
      <dgm:t>
        <a:bodyPr/>
        <a:lstStyle/>
        <a:p>
          <a:endParaRPr lang="ru-RU"/>
        </a:p>
      </dgm:t>
    </dgm:pt>
    <dgm:pt modelId="{E7D4C415-518E-4C46-9212-E421FBF128C8}">
      <dgm:prSet/>
      <dgm:spPr/>
      <dgm:t>
        <a:bodyPr/>
        <a:lstStyle/>
        <a:p>
          <a:r>
            <a:rPr lang="ru-RU" dirty="0"/>
            <a:t>Статья: Баканова А.А. Травматическое горе и ПТСР: соотношения понятий (на рецензировании)</a:t>
          </a:r>
        </a:p>
      </dgm:t>
    </dgm:pt>
    <dgm:pt modelId="{CA42C178-1693-4710-A113-C43E8D78753E}" type="parTrans" cxnId="{1812AB12-3F3E-4679-9CCE-E75FEBB7F512}">
      <dgm:prSet/>
      <dgm:spPr/>
      <dgm:t>
        <a:bodyPr/>
        <a:lstStyle/>
        <a:p>
          <a:endParaRPr lang="ru-RU"/>
        </a:p>
      </dgm:t>
    </dgm:pt>
    <dgm:pt modelId="{ACCC8B01-621F-443D-BAAE-F1C472822506}" type="sibTrans" cxnId="{1812AB12-3F3E-4679-9CCE-E75FEBB7F512}">
      <dgm:prSet/>
      <dgm:spPr/>
      <dgm:t>
        <a:bodyPr/>
        <a:lstStyle/>
        <a:p>
          <a:endParaRPr lang="ru-RU"/>
        </a:p>
      </dgm:t>
    </dgm:pt>
    <dgm:pt modelId="{31C0694F-6EAB-4166-8178-73CF78111FCD}">
      <dgm:prSet/>
      <dgm:spPr/>
      <dgm:t>
        <a:bodyPr/>
        <a:lstStyle/>
        <a:p>
          <a:r>
            <a:rPr lang="ru-RU" dirty="0"/>
            <a:t>Статья: Баканова А.А. Травматическое горе в практике психологической помощи детям и подросткам: постановка проблемы (подготовлена рукопись)</a:t>
          </a:r>
        </a:p>
      </dgm:t>
    </dgm:pt>
    <dgm:pt modelId="{CD8C57E9-D4D2-4109-861B-AF49F927BA91}" type="parTrans" cxnId="{10E92B53-F4D3-4F6F-833A-6C61DC78D51A}">
      <dgm:prSet/>
      <dgm:spPr/>
      <dgm:t>
        <a:bodyPr/>
        <a:lstStyle/>
        <a:p>
          <a:endParaRPr lang="ru-RU"/>
        </a:p>
      </dgm:t>
    </dgm:pt>
    <dgm:pt modelId="{59FD9C51-C6A7-43F3-9A42-79DA8646CB57}" type="sibTrans" cxnId="{10E92B53-F4D3-4F6F-833A-6C61DC78D51A}">
      <dgm:prSet/>
      <dgm:spPr/>
      <dgm:t>
        <a:bodyPr/>
        <a:lstStyle/>
        <a:p>
          <a:endParaRPr lang="ru-RU"/>
        </a:p>
      </dgm:t>
    </dgm:pt>
    <dgm:pt modelId="{95B4FCA4-3354-4BCA-BD71-AC0B8DEBE2C9}">
      <dgm:prSet custT="1"/>
      <dgm:spPr/>
      <dgm:t>
        <a:bodyPr/>
        <a:lstStyle/>
        <a:p>
          <a:r>
            <a:rPr lang="ru-RU" sz="1400" b="1" dirty="0"/>
            <a:t>Задача: теоретическое обоснование и дифференциация от схожих клинических феноменов</a:t>
          </a:r>
        </a:p>
      </dgm:t>
    </dgm:pt>
    <dgm:pt modelId="{A4AC70F2-540D-43B8-858C-D9A996D580B5}" type="parTrans" cxnId="{00020807-0492-4C47-97D5-F34C037E56BD}">
      <dgm:prSet/>
      <dgm:spPr/>
      <dgm:t>
        <a:bodyPr/>
        <a:lstStyle/>
        <a:p>
          <a:endParaRPr lang="ru-RU"/>
        </a:p>
      </dgm:t>
    </dgm:pt>
    <dgm:pt modelId="{EBD2E8BC-60BE-45D3-9297-7D23A9B78F5F}" type="sibTrans" cxnId="{00020807-0492-4C47-97D5-F34C037E56BD}">
      <dgm:prSet/>
      <dgm:spPr/>
      <dgm:t>
        <a:bodyPr/>
        <a:lstStyle/>
        <a:p>
          <a:endParaRPr lang="ru-RU"/>
        </a:p>
      </dgm:t>
    </dgm:pt>
    <dgm:pt modelId="{A251F449-CC75-4F3E-9BC9-5D639AAD311E}">
      <dgm:prSet/>
      <dgm:spPr/>
      <dgm:t>
        <a:bodyPr/>
        <a:lstStyle/>
        <a:p>
          <a:pPr algn="just"/>
          <a:r>
            <a:rPr lang="ru-RU" dirty="0"/>
            <a:t>1) Доклад «Особенности переживания горя родителями детей, пропавших без вести». VII Международная научно-практическая конференция «Герценовские чтения: психологические исследования в образовании», 31 октября 2024 г.</a:t>
          </a:r>
        </a:p>
        <a:p>
          <a:pPr algn="just"/>
          <a:r>
            <a:rPr lang="ru-RU" dirty="0"/>
            <a:t>2) Статья: Баканова А.А., </a:t>
          </a:r>
          <a:r>
            <a:rPr lang="ru-RU" dirty="0" err="1"/>
            <a:t>Герфурт</a:t>
          </a:r>
          <a:r>
            <a:rPr lang="ru-RU" dirty="0"/>
            <a:t> С.С. Переживание горя родителями в ситуации травмирующей неопределенности: постановка проблемы// Приверженность вопросам психического здоровья: материалы III Международной научно-практической конференции. Москва: РУДН, 2022. С. 442-448</a:t>
          </a:r>
        </a:p>
      </dgm:t>
    </dgm:pt>
    <dgm:pt modelId="{6E17EF9D-690B-4694-B9B4-6A0F786A46C6}" type="parTrans" cxnId="{4E2142D9-55C3-4366-9925-9062256FB494}">
      <dgm:prSet/>
      <dgm:spPr/>
      <dgm:t>
        <a:bodyPr/>
        <a:lstStyle/>
        <a:p>
          <a:endParaRPr lang="ru-RU"/>
        </a:p>
      </dgm:t>
    </dgm:pt>
    <dgm:pt modelId="{60601945-B746-472B-8F7E-F193F2982C63}" type="sibTrans" cxnId="{4E2142D9-55C3-4366-9925-9062256FB494}">
      <dgm:prSet/>
      <dgm:spPr/>
      <dgm:t>
        <a:bodyPr/>
        <a:lstStyle/>
        <a:p>
          <a:endParaRPr lang="ru-RU"/>
        </a:p>
      </dgm:t>
    </dgm:pt>
    <dgm:pt modelId="{DB880F88-2CEF-44D5-9AA3-C39E4D895A47}">
      <dgm:prSet custT="1"/>
      <dgm:spPr/>
      <dgm:t>
        <a:bodyPr/>
        <a:lstStyle/>
        <a:p>
          <a:r>
            <a:rPr lang="ru-RU" sz="1400" b="1" dirty="0"/>
            <a:t>Задача: Концептуализация и эмпирическое изучение переживания горя в ситуации без вести пропавших</a:t>
          </a:r>
          <a:endParaRPr lang="ru-RU" sz="1400" dirty="0"/>
        </a:p>
      </dgm:t>
    </dgm:pt>
    <dgm:pt modelId="{2952A8D0-CAB4-4256-B6A2-5CF6B2BA92D1}" type="parTrans" cxnId="{AB93F868-BA0D-42A7-9EC8-EAEC11F7106F}">
      <dgm:prSet/>
      <dgm:spPr/>
      <dgm:t>
        <a:bodyPr/>
        <a:lstStyle/>
        <a:p>
          <a:endParaRPr lang="ru-RU"/>
        </a:p>
      </dgm:t>
    </dgm:pt>
    <dgm:pt modelId="{873121FF-C3AF-46D2-AB06-D287294FCA7D}" type="sibTrans" cxnId="{AB93F868-BA0D-42A7-9EC8-EAEC11F7106F}">
      <dgm:prSet/>
      <dgm:spPr/>
      <dgm:t>
        <a:bodyPr/>
        <a:lstStyle/>
        <a:p>
          <a:endParaRPr lang="ru-RU"/>
        </a:p>
      </dgm:t>
    </dgm:pt>
    <dgm:pt modelId="{F8145748-C08A-462F-B3A4-2BCD8EE04ADE}" type="pres">
      <dgm:prSet presAssocID="{CC01947A-E095-4DA5-A0D9-3EBF4A63295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1DFD229-C9BC-4346-A91E-1480AB9B707E}" type="pres">
      <dgm:prSet presAssocID="{F1D5C097-074D-4528-9284-6AFBB070A634}" presName="root" presStyleCnt="0"/>
      <dgm:spPr/>
    </dgm:pt>
    <dgm:pt modelId="{51FB4814-A9ED-48F6-9F9C-47398DC67BDB}" type="pres">
      <dgm:prSet presAssocID="{F1D5C097-074D-4528-9284-6AFBB070A634}" presName="rootComposite" presStyleCnt="0"/>
      <dgm:spPr/>
    </dgm:pt>
    <dgm:pt modelId="{6560C0C7-2ED6-4354-BC9F-654A54EC77D3}" type="pres">
      <dgm:prSet presAssocID="{F1D5C097-074D-4528-9284-6AFBB070A634}" presName="rootText" presStyleLbl="node1" presStyleIdx="0" presStyleCnt="3" custScaleX="138899" custLinFactNeighborX="1767" custLinFactNeighborY="-71"/>
      <dgm:spPr/>
    </dgm:pt>
    <dgm:pt modelId="{C9DF0E81-F067-47E7-AE62-2551607B8E1D}" type="pres">
      <dgm:prSet presAssocID="{F1D5C097-074D-4528-9284-6AFBB070A634}" presName="rootConnector" presStyleLbl="node1" presStyleIdx="0" presStyleCnt="3"/>
      <dgm:spPr/>
    </dgm:pt>
    <dgm:pt modelId="{3D5C3103-17EA-4F98-8F33-E3DC29CB40C6}" type="pres">
      <dgm:prSet presAssocID="{F1D5C097-074D-4528-9284-6AFBB070A634}" presName="childShape" presStyleCnt="0"/>
      <dgm:spPr/>
    </dgm:pt>
    <dgm:pt modelId="{55CDA854-C320-4DDD-8637-AC7D51BFEA34}" type="pres">
      <dgm:prSet presAssocID="{7CB27A8B-9714-49DB-9252-6507A9BD3D29}" presName="Name13" presStyleLbl="parChTrans1D2" presStyleIdx="0" presStyleCnt="8"/>
      <dgm:spPr/>
    </dgm:pt>
    <dgm:pt modelId="{8560B348-3D0A-429E-A9B2-5C50868D63D9}" type="pres">
      <dgm:prSet presAssocID="{D171DBF1-2EE7-44C6-B9B9-0FCD5382509D}" presName="childText" presStyleLbl="bgAcc1" presStyleIdx="0" presStyleCnt="8" custScaleX="151181" custLinFactNeighborX="-2946" custLinFactNeighborY="-3534">
        <dgm:presLayoutVars>
          <dgm:bulletEnabled val="1"/>
        </dgm:presLayoutVars>
      </dgm:prSet>
      <dgm:spPr/>
    </dgm:pt>
    <dgm:pt modelId="{3984F13D-0411-4FE7-9A2C-1D3DC50D0FBE}" type="pres">
      <dgm:prSet presAssocID="{07E9DABA-5BBE-482E-AEAD-804EFF5D7407}" presName="Name13" presStyleLbl="parChTrans1D2" presStyleIdx="1" presStyleCnt="8"/>
      <dgm:spPr/>
    </dgm:pt>
    <dgm:pt modelId="{19FD21EA-323D-4969-9D79-0FB6B3A76E20}" type="pres">
      <dgm:prSet presAssocID="{B553FD32-60B0-48B2-A75D-1CCA01ABF9B9}" presName="childText" presStyleLbl="bgAcc1" presStyleIdx="1" presStyleCnt="8" custScaleX="185091" custScaleY="98198" custLinFactNeighborX="-6011" custLinFactNeighborY="-1178">
        <dgm:presLayoutVars>
          <dgm:bulletEnabled val="1"/>
        </dgm:presLayoutVars>
      </dgm:prSet>
      <dgm:spPr/>
    </dgm:pt>
    <dgm:pt modelId="{522F37AC-D22B-416F-980F-ADC5DA4BAC2D}" type="pres">
      <dgm:prSet presAssocID="{730B8D96-0926-4A8A-85B4-1C598F714618}" presName="Name13" presStyleLbl="parChTrans1D2" presStyleIdx="2" presStyleCnt="8"/>
      <dgm:spPr/>
    </dgm:pt>
    <dgm:pt modelId="{D741A096-172B-45C2-9646-C17178C46BF1}" type="pres">
      <dgm:prSet presAssocID="{98124A74-782F-4BEC-8E0C-A9C21ACD7ED7}" presName="childText" presStyleLbl="bgAcc1" presStyleIdx="2" presStyleCnt="8" custScaleX="190543" custScaleY="113152" custLinFactNeighborX="-9992" custLinFactNeighborY="25263">
        <dgm:presLayoutVars>
          <dgm:bulletEnabled val="1"/>
        </dgm:presLayoutVars>
      </dgm:prSet>
      <dgm:spPr/>
    </dgm:pt>
    <dgm:pt modelId="{B96C0D95-B952-4D95-8A97-DE27BFD56953}" type="pres">
      <dgm:prSet presAssocID="{022B8D15-EE5A-45EB-9493-6F7F1BAFE314}" presName="root" presStyleCnt="0"/>
      <dgm:spPr/>
    </dgm:pt>
    <dgm:pt modelId="{5E425DF5-495E-465B-8F8C-BCB8772BD071}" type="pres">
      <dgm:prSet presAssocID="{022B8D15-EE5A-45EB-9493-6F7F1BAFE314}" presName="rootComposite" presStyleCnt="0"/>
      <dgm:spPr/>
    </dgm:pt>
    <dgm:pt modelId="{0CFB0699-5378-4185-A8A9-EA0D145D7703}" type="pres">
      <dgm:prSet presAssocID="{022B8D15-EE5A-45EB-9493-6F7F1BAFE314}" presName="rootText" presStyleLbl="node1" presStyleIdx="1" presStyleCnt="3" custLinFactNeighborX="6479" custLinFactNeighborY="1333"/>
      <dgm:spPr/>
    </dgm:pt>
    <dgm:pt modelId="{152C94DA-7007-4855-9955-071F742AA0D1}" type="pres">
      <dgm:prSet presAssocID="{022B8D15-EE5A-45EB-9493-6F7F1BAFE314}" presName="rootConnector" presStyleLbl="node1" presStyleIdx="1" presStyleCnt="3"/>
      <dgm:spPr/>
    </dgm:pt>
    <dgm:pt modelId="{3817A166-BAE9-491B-8EA3-5F31C4A363FE}" type="pres">
      <dgm:prSet presAssocID="{022B8D15-EE5A-45EB-9493-6F7F1BAFE314}" presName="childShape" presStyleCnt="0"/>
      <dgm:spPr/>
    </dgm:pt>
    <dgm:pt modelId="{DFD71893-F621-46BB-ACBE-F9DBCDDA6364}" type="pres">
      <dgm:prSet presAssocID="{A4AC70F2-540D-43B8-858C-D9A996D580B5}" presName="Name13" presStyleLbl="parChTrans1D2" presStyleIdx="3" presStyleCnt="8"/>
      <dgm:spPr/>
    </dgm:pt>
    <dgm:pt modelId="{E0CB09DC-C828-413A-B329-57A0700340CE}" type="pres">
      <dgm:prSet presAssocID="{95B4FCA4-3354-4BCA-BD71-AC0B8DEBE2C9}" presName="childText" presStyleLbl="bgAcc1" presStyleIdx="3" presStyleCnt="8" custScaleX="138085" custLinFactNeighborX="7635" custLinFactNeighborY="-10602">
        <dgm:presLayoutVars>
          <dgm:bulletEnabled val="1"/>
        </dgm:presLayoutVars>
      </dgm:prSet>
      <dgm:spPr/>
    </dgm:pt>
    <dgm:pt modelId="{ECD0A4E0-7344-4FFC-A2D0-68FD4D7443E2}" type="pres">
      <dgm:prSet presAssocID="{CA42C178-1693-4710-A113-C43E8D78753E}" presName="Name13" presStyleLbl="parChTrans1D2" presStyleIdx="4" presStyleCnt="8"/>
      <dgm:spPr/>
    </dgm:pt>
    <dgm:pt modelId="{ACB27656-5566-4062-B277-1DCC94FA9ED5}" type="pres">
      <dgm:prSet presAssocID="{E7D4C415-518E-4C46-9212-E421FBF128C8}" presName="childText" presStyleLbl="bgAcc1" presStyleIdx="4" presStyleCnt="8" custScaleX="138905" custScaleY="130183" custLinFactNeighborX="7225" custLinFactNeighborY="-2356">
        <dgm:presLayoutVars>
          <dgm:bulletEnabled val="1"/>
        </dgm:presLayoutVars>
      </dgm:prSet>
      <dgm:spPr/>
    </dgm:pt>
    <dgm:pt modelId="{FA7AEE8A-2A36-472F-835D-F812DE362E67}" type="pres">
      <dgm:prSet presAssocID="{CD8C57E9-D4D2-4109-861B-AF49F927BA91}" presName="Name13" presStyleLbl="parChTrans1D2" presStyleIdx="5" presStyleCnt="8"/>
      <dgm:spPr/>
    </dgm:pt>
    <dgm:pt modelId="{1F66E146-4C29-49AF-836C-533534E81303}" type="pres">
      <dgm:prSet presAssocID="{31C0694F-6EAB-4166-8178-73CF78111FCD}" presName="childText" presStyleLbl="bgAcc1" presStyleIdx="5" presStyleCnt="8" custScaleX="171300" custScaleY="112740" custLinFactNeighborX="-914" custLinFactNeighborY="1556">
        <dgm:presLayoutVars>
          <dgm:bulletEnabled val="1"/>
        </dgm:presLayoutVars>
      </dgm:prSet>
      <dgm:spPr/>
    </dgm:pt>
    <dgm:pt modelId="{952B1BB2-D0BB-47B2-AED9-604ECCBFC64E}" type="pres">
      <dgm:prSet presAssocID="{D4B47E86-AB7D-438E-BFC7-61342D20AAB9}" presName="root" presStyleCnt="0"/>
      <dgm:spPr/>
    </dgm:pt>
    <dgm:pt modelId="{C3A42293-5D1D-4D1A-9B68-B598AD671BAC}" type="pres">
      <dgm:prSet presAssocID="{D4B47E86-AB7D-438E-BFC7-61342D20AAB9}" presName="rootComposite" presStyleCnt="0"/>
      <dgm:spPr/>
    </dgm:pt>
    <dgm:pt modelId="{E153C39F-2F78-4516-9F33-9F603F408F41}" type="pres">
      <dgm:prSet presAssocID="{D4B47E86-AB7D-438E-BFC7-61342D20AAB9}" presName="rootText" presStyleLbl="node1" presStyleIdx="2" presStyleCnt="3"/>
      <dgm:spPr/>
    </dgm:pt>
    <dgm:pt modelId="{99E0B531-C5CD-45ED-9FDD-DFAA7E5037A0}" type="pres">
      <dgm:prSet presAssocID="{D4B47E86-AB7D-438E-BFC7-61342D20AAB9}" presName="rootConnector" presStyleLbl="node1" presStyleIdx="2" presStyleCnt="3"/>
      <dgm:spPr/>
    </dgm:pt>
    <dgm:pt modelId="{7FA8A67D-F213-4772-BC1E-73CD751BD058}" type="pres">
      <dgm:prSet presAssocID="{D4B47E86-AB7D-438E-BFC7-61342D20AAB9}" presName="childShape" presStyleCnt="0"/>
      <dgm:spPr/>
    </dgm:pt>
    <dgm:pt modelId="{B4605B2B-DE40-42D8-939A-C0E71D3A785D}" type="pres">
      <dgm:prSet presAssocID="{2952A8D0-CAB4-4256-B6A2-5CF6B2BA92D1}" presName="Name13" presStyleLbl="parChTrans1D2" presStyleIdx="6" presStyleCnt="8"/>
      <dgm:spPr/>
    </dgm:pt>
    <dgm:pt modelId="{A81A908E-866E-4750-9078-34DE85ACFE58}" type="pres">
      <dgm:prSet presAssocID="{DB880F88-2CEF-44D5-9AA3-C39E4D895A47}" presName="childText" presStyleLbl="bgAcc1" presStyleIdx="6" presStyleCnt="8" custScaleX="167548">
        <dgm:presLayoutVars>
          <dgm:bulletEnabled val="1"/>
        </dgm:presLayoutVars>
      </dgm:prSet>
      <dgm:spPr/>
    </dgm:pt>
    <dgm:pt modelId="{D61A800E-8094-4193-A224-9E3C5A28443F}" type="pres">
      <dgm:prSet presAssocID="{6E17EF9D-690B-4694-B9B4-6A0F786A46C6}" presName="Name13" presStyleLbl="parChTrans1D2" presStyleIdx="7" presStyleCnt="8"/>
      <dgm:spPr/>
    </dgm:pt>
    <dgm:pt modelId="{9C9109B7-14CA-4D87-AE06-F9E652540280}" type="pres">
      <dgm:prSet presAssocID="{A251F449-CC75-4F3E-9BC9-5D639AAD311E}" presName="childText" presStyleLbl="bgAcc1" presStyleIdx="7" presStyleCnt="8" custScaleX="208175" custScaleY="293191">
        <dgm:presLayoutVars>
          <dgm:bulletEnabled val="1"/>
        </dgm:presLayoutVars>
      </dgm:prSet>
      <dgm:spPr/>
    </dgm:pt>
  </dgm:ptLst>
  <dgm:cxnLst>
    <dgm:cxn modelId="{77C71500-44E4-4595-A735-BD5BEC38021C}" type="presOf" srcId="{A251F449-CC75-4F3E-9BC9-5D639AAD311E}" destId="{9C9109B7-14CA-4D87-AE06-F9E652540280}" srcOrd="0" destOrd="0" presId="urn:microsoft.com/office/officeart/2005/8/layout/hierarchy3"/>
    <dgm:cxn modelId="{54497606-8F02-446E-A303-5BE533E3F052}" type="presOf" srcId="{CA42C178-1693-4710-A113-C43E8D78753E}" destId="{ECD0A4E0-7344-4FFC-A2D0-68FD4D7443E2}" srcOrd="0" destOrd="0" presId="urn:microsoft.com/office/officeart/2005/8/layout/hierarchy3"/>
    <dgm:cxn modelId="{00020807-0492-4C47-97D5-F34C037E56BD}" srcId="{022B8D15-EE5A-45EB-9493-6F7F1BAFE314}" destId="{95B4FCA4-3354-4BCA-BD71-AC0B8DEBE2C9}" srcOrd="0" destOrd="0" parTransId="{A4AC70F2-540D-43B8-858C-D9A996D580B5}" sibTransId="{EBD2E8BC-60BE-45D3-9297-7D23A9B78F5F}"/>
    <dgm:cxn modelId="{1812AB12-3F3E-4679-9CCE-E75FEBB7F512}" srcId="{022B8D15-EE5A-45EB-9493-6F7F1BAFE314}" destId="{E7D4C415-518E-4C46-9212-E421FBF128C8}" srcOrd="1" destOrd="0" parTransId="{CA42C178-1693-4710-A113-C43E8D78753E}" sibTransId="{ACCC8B01-621F-443D-BAAE-F1C472822506}"/>
    <dgm:cxn modelId="{6735F41F-A71D-40D9-8AC6-2FBD3F209A86}" type="presOf" srcId="{6E17EF9D-690B-4694-B9B4-6A0F786A46C6}" destId="{D61A800E-8094-4193-A224-9E3C5A28443F}" srcOrd="0" destOrd="0" presId="urn:microsoft.com/office/officeart/2005/8/layout/hierarchy3"/>
    <dgm:cxn modelId="{14FE8222-6271-40FF-B2D8-1C950207E011}" type="presOf" srcId="{2952A8D0-CAB4-4256-B6A2-5CF6B2BA92D1}" destId="{B4605B2B-DE40-42D8-939A-C0E71D3A785D}" srcOrd="0" destOrd="0" presId="urn:microsoft.com/office/officeart/2005/8/layout/hierarchy3"/>
    <dgm:cxn modelId="{9E4CAF43-AC18-409E-B8E4-4676897DD81C}" type="presOf" srcId="{F1D5C097-074D-4528-9284-6AFBB070A634}" destId="{6560C0C7-2ED6-4354-BC9F-654A54EC77D3}" srcOrd="0" destOrd="0" presId="urn:microsoft.com/office/officeart/2005/8/layout/hierarchy3"/>
    <dgm:cxn modelId="{3F9C7667-D349-4E20-A6BC-1E439D092AA2}" type="presOf" srcId="{022B8D15-EE5A-45EB-9493-6F7F1BAFE314}" destId="{0CFB0699-5378-4185-A8A9-EA0D145D7703}" srcOrd="0" destOrd="0" presId="urn:microsoft.com/office/officeart/2005/8/layout/hierarchy3"/>
    <dgm:cxn modelId="{8656D047-E099-48F7-80AA-4DE767DBF49B}" type="presOf" srcId="{B553FD32-60B0-48B2-A75D-1CCA01ABF9B9}" destId="{19FD21EA-323D-4969-9D79-0FB6B3A76E20}" srcOrd="0" destOrd="0" presId="urn:microsoft.com/office/officeart/2005/8/layout/hierarchy3"/>
    <dgm:cxn modelId="{574CD567-F47F-4097-82DF-8FC80AAA4A0A}" type="presOf" srcId="{7CB27A8B-9714-49DB-9252-6507A9BD3D29}" destId="{55CDA854-C320-4DDD-8637-AC7D51BFEA34}" srcOrd="0" destOrd="0" presId="urn:microsoft.com/office/officeart/2005/8/layout/hierarchy3"/>
    <dgm:cxn modelId="{AB93F868-BA0D-42A7-9EC8-EAEC11F7106F}" srcId="{D4B47E86-AB7D-438E-BFC7-61342D20AAB9}" destId="{DB880F88-2CEF-44D5-9AA3-C39E4D895A47}" srcOrd="0" destOrd="0" parTransId="{2952A8D0-CAB4-4256-B6A2-5CF6B2BA92D1}" sibTransId="{873121FF-C3AF-46D2-AB06-D287294FCA7D}"/>
    <dgm:cxn modelId="{C9134252-7FFB-4EE4-BEC9-129FB6031414}" srcId="{F1D5C097-074D-4528-9284-6AFBB070A634}" destId="{B553FD32-60B0-48B2-A75D-1CCA01ABF9B9}" srcOrd="1" destOrd="0" parTransId="{07E9DABA-5BBE-482E-AEAD-804EFF5D7407}" sibTransId="{961D7DE1-6DC4-43E6-9E75-1ED253FD2717}"/>
    <dgm:cxn modelId="{10E92B53-F4D3-4F6F-833A-6C61DC78D51A}" srcId="{022B8D15-EE5A-45EB-9493-6F7F1BAFE314}" destId="{31C0694F-6EAB-4166-8178-73CF78111FCD}" srcOrd="2" destOrd="0" parTransId="{CD8C57E9-D4D2-4109-861B-AF49F927BA91}" sibTransId="{59FD9C51-C6A7-43F3-9A42-79DA8646CB57}"/>
    <dgm:cxn modelId="{83A67D55-ADE6-4EC1-9BEE-D7DEF776194D}" srcId="{CC01947A-E095-4DA5-A0D9-3EBF4A63295E}" destId="{F1D5C097-074D-4528-9284-6AFBB070A634}" srcOrd="0" destOrd="0" parTransId="{F024F807-7AA7-4D03-8465-A09B44D4BBAD}" sibTransId="{FCE31A03-AF39-42A2-A21F-93F7A8F6FBE9}"/>
    <dgm:cxn modelId="{6D171759-3880-4AE5-9C6E-C04A4890335C}" type="presOf" srcId="{98124A74-782F-4BEC-8E0C-A9C21ACD7ED7}" destId="{D741A096-172B-45C2-9646-C17178C46BF1}" srcOrd="0" destOrd="0" presId="urn:microsoft.com/office/officeart/2005/8/layout/hierarchy3"/>
    <dgm:cxn modelId="{4AD6FA79-32F7-48A2-8F5D-5F7A6B012F90}" srcId="{CC01947A-E095-4DA5-A0D9-3EBF4A63295E}" destId="{022B8D15-EE5A-45EB-9493-6F7F1BAFE314}" srcOrd="1" destOrd="0" parTransId="{5FDC3372-87E0-40C9-81B3-2136DCDCE8DA}" sibTransId="{127C53BE-B160-477D-8966-88C53A2E7DB1}"/>
    <dgm:cxn modelId="{09ED347D-E5AA-4CD1-8346-08487C731D74}" type="presOf" srcId="{CC01947A-E095-4DA5-A0D9-3EBF4A63295E}" destId="{F8145748-C08A-462F-B3A4-2BCD8EE04ADE}" srcOrd="0" destOrd="0" presId="urn:microsoft.com/office/officeart/2005/8/layout/hierarchy3"/>
    <dgm:cxn modelId="{3939547E-5798-4F41-82BD-9F083F871554}" type="presOf" srcId="{CD8C57E9-D4D2-4109-861B-AF49F927BA91}" destId="{FA7AEE8A-2A36-472F-835D-F812DE362E67}" srcOrd="0" destOrd="0" presId="urn:microsoft.com/office/officeart/2005/8/layout/hierarchy3"/>
    <dgm:cxn modelId="{F8B5D088-C4CD-46F3-A6E7-BE1D7AA2CC6B}" type="presOf" srcId="{F1D5C097-074D-4528-9284-6AFBB070A634}" destId="{C9DF0E81-F067-47E7-AE62-2551607B8E1D}" srcOrd="1" destOrd="0" presId="urn:microsoft.com/office/officeart/2005/8/layout/hierarchy3"/>
    <dgm:cxn modelId="{A4393490-CF4A-4B9D-B372-832E0FB55E53}" srcId="{F1D5C097-074D-4528-9284-6AFBB070A634}" destId="{D171DBF1-2EE7-44C6-B9B9-0FCD5382509D}" srcOrd="0" destOrd="0" parTransId="{7CB27A8B-9714-49DB-9252-6507A9BD3D29}" sibTransId="{2B0590E2-2327-4CFA-B154-E4D830B66943}"/>
    <dgm:cxn modelId="{E2D90BA6-5BB0-45D6-AD3E-DCE10A63002A}" type="presOf" srcId="{07E9DABA-5BBE-482E-AEAD-804EFF5D7407}" destId="{3984F13D-0411-4FE7-9A2C-1D3DC50D0FBE}" srcOrd="0" destOrd="0" presId="urn:microsoft.com/office/officeart/2005/8/layout/hierarchy3"/>
    <dgm:cxn modelId="{B99605AF-0F06-4771-A4A3-C9656A504D38}" type="presOf" srcId="{D4B47E86-AB7D-438E-BFC7-61342D20AAB9}" destId="{E153C39F-2F78-4516-9F33-9F603F408F41}" srcOrd="0" destOrd="0" presId="urn:microsoft.com/office/officeart/2005/8/layout/hierarchy3"/>
    <dgm:cxn modelId="{1955D6B2-525C-4C27-9AC7-DD0BD50EF985}" type="presOf" srcId="{E7D4C415-518E-4C46-9212-E421FBF128C8}" destId="{ACB27656-5566-4062-B277-1DCC94FA9ED5}" srcOrd="0" destOrd="0" presId="urn:microsoft.com/office/officeart/2005/8/layout/hierarchy3"/>
    <dgm:cxn modelId="{7CAC08C0-EBF9-47E6-828A-09A867F3E30B}" srcId="{CC01947A-E095-4DA5-A0D9-3EBF4A63295E}" destId="{D4B47E86-AB7D-438E-BFC7-61342D20AAB9}" srcOrd="2" destOrd="0" parTransId="{F79EB1AA-7A72-418A-BE79-31628221965B}" sibTransId="{04B36300-A30E-49F6-AC7D-482C425A5504}"/>
    <dgm:cxn modelId="{627DB8C7-070A-429A-9323-83EA905A94C4}" type="presOf" srcId="{95B4FCA4-3354-4BCA-BD71-AC0B8DEBE2C9}" destId="{E0CB09DC-C828-413A-B329-57A0700340CE}" srcOrd="0" destOrd="0" presId="urn:microsoft.com/office/officeart/2005/8/layout/hierarchy3"/>
    <dgm:cxn modelId="{E20539D0-FC69-4C42-AE90-1F388B3F061C}" type="presOf" srcId="{DB880F88-2CEF-44D5-9AA3-C39E4D895A47}" destId="{A81A908E-866E-4750-9078-34DE85ACFE58}" srcOrd="0" destOrd="0" presId="urn:microsoft.com/office/officeart/2005/8/layout/hierarchy3"/>
    <dgm:cxn modelId="{21CE3BD2-2E3F-47BE-8723-E1FE58B1928B}" type="presOf" srcId="{730B8D96-0926-4A8A-85B4-1C598F714618}" destId="{522F37AC-D22B-416F-980F-ADC5DA4BAC2D}" srcOrd="0" destOrd="0" presId="urn:microsoft.com/office/officeart/2005/8/layout/hierarchy3"/>
    <dgm:cxn modelId="{4E2142D9-55C3-4366-9925-9062256FB494}" srcId="{D4B47E86-AB7D-438E-BFC7-61342D20AAB9}" destId="{A251F449-CC75-4F3E-9BC9-5D639AAD311E}" srcOrd="1" destOrd="0" parTransId="{6E17EF9D-690B-4694-B9B4-6A0F786A46C6}" sibTransId="{60601945-B746-472B-8F7E-F193F2982C63}"/>
    <dgm:cxn modelId="{D26851DC-062D-4390-B1D1-5605C04613B6}" type="presOf" srcId="{D4B47E86-AB7D-438E-BFC7-61342D20AAB9}" destId="{99E0B531-C5CD-45ED-9FDD-DFAA7E5037A0}" srcOrd="1" destOrd="0" presId="urn:microsoft.com/office/officeart/2005/8/layout/hierarchy3"/>
    <dgm:cxn modelId="{A856ADDF-1808-4B62-B1C0-7CDF6C3D1AA4}" type="presOf" srcId="{022B8D15-EE5A-45EB-9493-6F7F1BAFE314}" destId="{152C94DA-7007-4855-9955-071F742AA0D1}" srcOrd="1" destOrd="0" presId="urn:microsoft.com/office/officeart/2005/8/layout/hierarchy3"/>
    <dgm:cxn modelId="{993705F3-66BA-4162-AC22-15E572D3607C}" type="presOf" srcId="{A4AC70F2-540D-43B8-858C-D9A996D580B5}" destId="{DFD71893-F621-46BB-ACBE-F9DBCDDA6364}" srcOrd="0" destOrd="0" presId="urn:microsoft.com/office/officeart/2005/8/layout/hierarchy3"/>
    <dgm:cxn modelId="{45D9A1F3-5742-4287-AD04-E1B3F24081A7}" type="presOf" srcId="{31C0694F-6EAB-4166-8178-73CF78111FCD}" destId="{1F66E146-4C29-49AF-836C-533534E81303}" srcOrd="0" destOrd="0" presId="urn:microsoft.com/office/officeart/2005/8/layout/hierarchy3"/>
    <dgm:cxn modelId="{B21498F4-0839-4A3E-9C7E-3D5C2A5E8899}" srcId="{F1D5C097-074D-4528-9284-6AFBB070A634}" destId="{98124A74-782F-4BEC-8E0C-A9C21ACD7ED7}" srcOrd="2" destOrd="0" parTransId="{730B8D96-0926-4A8A-85B4-1C598F714618}" sibTransId="{BC0126A3-3EF3-4053-A14E-3A367F147796}"/>
    <dgm:cxn modelId="{C8C2BAF5-4C39-4001-B66D-93A1E55B1B30}" type="presOf" srcId="{D171DBF1-2EE7-44C6-B9B9-0FCD5382509D}" destId="{8560B348-3D0A-429E-A9B2-5C50868D63D9}" srcOrd="0" destOrd="0" presId="urn:microsoft.com/office/officeart/2005/8/layout/hierarchy3"/>
    <dgm:cxn modelId="{165328D2-7B7D-4516-80D0-05471776C157}" type="presParOf" srcId="{F8145748-C08A-462F-B3A4-2BCD8EE04ADE}" destId="{A1DFD229-C9BC-4346-A91E-1480AB9B707E}" srcOrd="0" destOrd="0" presId="urn:microsoft.com/office/officeart/2005/8/layout/hierarchy3"/>
    <dgm:cxn modelId="{89A91CE1-02B1-4C36-9124-D6D9CBDF0D3A}" type="presParOf" srcId="{A1DFD229-C9BC-4346-A91E-1480AB9B707E}" destId="{51FB4814-A9ED-48F6-9F9C-47398DC67BDB}" srcOrd="0" destOrd="0" presId="urn:microsoft.com/office/officeart/2005/8/layout/hierarchy3"/>
    <dgm:cxn modelId="{F8FA32EB-1702-475F-9A2A-73F819AA89A1}" type="presParOf" srcId="{51FB4814-A9ED-48F6-9F9C-47398DC67BDB}" destId="{6560C0C7-2ED6-4354-BC9F-654A54EC77D3}" srcOrd="0" destOrd="0" presId="urn:microsoft.com/office/officeart/2005/8/layout/hierarchy3"/>
    <dgm:cxn modelId="{0EBA181A-092A-4F2C-B148-4D5D558F21D0}" type="presParOf" srcId="{51FB4814-A9ED-48F6-9F9C-47398DC67BDB}" destId="{C9DF0E81-F067-47E7-AE62-2551607B8E1D}" srcOrd="1" destOrd="0" presId="urn:microsoft.com/office/officeart/2005/8/layout/hierarchy3"/>
    <dgm:cxn modelId="{2515F5C4-5F0A-4B3C-8F6D-BFB47EAD6198}" type="presParOf" srcId="{A1DFD229-C9BC-4346-A91E-1480AB9B707E}" destId="{3D5C3103-17EA-4F98-8F33-E3DC29CB40C6}" srcOrd="1" destOrd="0" presId="urn:microsoft.com/office/officeart/2005/8/layout/hierarchy3"/>
    <dgm:cxn modelId="{FF510EE9-7075-4C99-B19F-4A9BED8ACABD}" type="presParOf" srcId="{3D5C3103-17EA-4F98-8F33-E3DC29CB40C6}" destId="{55CDA854-C320-4DDD-8637-AC7D51BFEA34}" srcOrd="0" destOrd="0" presId="urn:microsoft.com/office/officeart/2005/8/layout/hierarchy3"/>
    <dgm:cxn modelId="{AB5C9B76-7A71-4269-83D9-F3ADCAD79E2D}" type="presParOf" srcId="{3D5C3103-17EA-4F98-8F33-E3DC29CB40C6}" destId="{8560B348-3D0A-429E-A9B2-5C50868D63D9}" srcOrd="1" destOrd="0" presId="urn:microsoft.com/office/officeart/2005/8/layout/hierarchy3"/>
    <dgm:cxn modelId="{473480E7-2F2E-44DD-8AFF-FDFBBBAD377B}" type="presParOf" srcId="{3D5C3103-17EA-4F98-8F33-E3DC29CB40C6}" destId="{3984F13D-0411-4FE7-9A2C-1D3DC50D0FBE}" srcOrd="2" destOrd="0" presId="urn:microsoft.com/office/officeart/2005/8/layout/hierarchy3"/>
    <dgm:cxn modelId="{64F13101-C55A-4271-BB4D-89CD5BBF8A92}" type="presParOf" srcId="{3D5C3103-17EA-4F98-8F33-E3DC29CB40C6}" destId="{19FD21EA-323D-4969-9D79-0FB6B3A76E20}" srcOrd="3" destOrd="0" presId="urn:microsoft.com/office/officeart/2005/8/layout/hierarchy3"/>
    <dgm:cxn modelId="{1DE96032-044D-46A8-B344-7046E6486666}" type="presParOf" srcId="{3D5C3103-17EA-4F98-8F33-E3DC29CB40C6}" destId="{522F37AC-D22B-416F-980F-ADC5DA4BAC2D}" srcOrd="4" destOrd="0" presId="urn:microsoft.com/office/officeart/2005/8/layout/hierarchy3"/>
    <dgm:cxn modelId="{73BDC739-1BA0-45E5-ACA4-AFB1BB7F561F}" type="presParOf" srcId="{3D5C3103-17EA-4F98-8F33-E3DC29CB40C6}" destId="{D741A096-172B-45C2-9646-C17178C46BF1}" srcOrd="5" destOrd="0" presId="urn:microsoft.com/office/officeart/2005/8/layout/hierarchy3"/>
    <dgm:cxn modelId="{F0C85A18-E10C-48E8-A00C-C47CCC40821E}" type="presParOf" srcId="{F8145748-C08A-462F-B3A4-2BCD8EE04ADE}" destId="{B96C0D95-B952-4D95-8A97-DE27BFD56953}" srcOrd="1" destOrd="0" presId="urn:microsoft.com/office/officeart/2005/8/layout/hierarchy3"/>
    <dgm:cxn modelId="{E78D2B6D-13C7-455B-865A-523BEF162C5B}" type="presParOf" srcId="{B96C0D95-B952-4D95-8A97-DE27BFD56953}" destId="{5E425DF5-495E-465B-8F8C-BCB8772BD071}" srcOrd="0" destOrd="0" presId="urn:microsoft.com/office/officeart/2005/8/layout/hierarchy3"/>
    <dgm:cxn modelId="{E3634CA7-DC99-4FEA-97C2-0F9CE4E65551}" type="presParOf" srcId="{5E425DF5-495E-465B-8F8C-BCB8772BD071}" destId="{0CFB0699-5378-4185-A8A9-EA0D145D7703}" srcOrd="0" destOrd="0" presId="urn:microsoft.com/office/officeart/2005/8/layout/hierarchy3"/>
    <dgm:cxn modelId="{C1ED93A6-E03C-4AE8-9A94-4D4F8B18241D}" type="presParOf" srcId="{5E425DF5-495E-465B-8F8C-BCB8772BD071}" destId="{152C94DA-7007-4855-9955-071F742AA0D1}" srcOrd="1" destOrd="0" presId="urn:microsoft.com/office/officeart/2005/8/layout/hierarchy3"/>
    <dgm:cxn modelId="{33C19EDF-C278-48AD-93AA-EBE744CC7C6B}" type="presParOf" srcId="{B96C0D95-B952-4D95-8A97-DE27BFD56953}" destId="{3817A166-BAE9-491B-8EA3-5F31C4A363FE}" srcOrd="1" destOrd="0" presId="urn:microsoft.com/office/officeart/2005/8/layout/hierarchy3"/>
    <dgm:cxn modelId="{EA42DB1B-9C57-4764-BFF4-736F0D88F198}" type="presParOf" srcId="{3817A166-BAE9-491B-8EA3-5F31C4A363FE}" destId="{DFD71893-F621-46BB-ACBE-F9DBCDDA6364}" srcOrd="0" destOrd="0" presId="urn:microsoft.com/office/officeart/2005/8/layout/hierarchy3"/>
    <dgm:cxn modelId="{8451DA7D-1B99-46DC-A182-7FF3513625BB}" type="presParOf" srcId="{3817A166-BAE9-491B-8EA3-5F31C4A363FE}" destId="{E0CB09DC-C828-413A-B329-57A0700340CE}" srcOrd="1" destOrd="0" presId="urn:microsoft.com/office/officeart/2005/8/layout/hierarchy3"/>
    <dgm:cxn modelId="{F2DBA2C0-FB20-4CF6-9450-BAE7B6A9AB5F}" type="presParOf" srcId="{3817A166-BAE9-491B-8EA3-5F31C4A363FE}" destId="{ECD0A4E0-7344-4FFC-A2D0-68FD4D7443E2}" srcOrd="2" destOrd="0" presId="urn:microsoft.com/office/officeart/2005/8/layout/hierarchy3"/>
    <dgm:cxn modelId="{3ABDC7D3-E484-427E-BD0A-63F110A20C12}" type="presParOf" srcId="{3817A166-BAE9-491B-8EA3-5F31C4A363FE}" destId="{ACB27656-5566-4062-B277-1DCC94FA9ED5}" srcOrd="3" destOrd="0" presId="urn:microsoft.com/office/officeart/2005/8/layout/hierarchy3"/>
    <dgm:cxn modelId="{EFECECA1-3851-4BD0-9075-806EE428B01E}" type="presParOf" srcId="{3817A166-BAE9-491B-8EA3-5F31C4A363FE}" destId="{FA7AEE8A-2A36-472F-835D-F812DE362E67}" srcOrd="4" destOrd="0" presId="urn:microsoft.com/office/officeart/2005/8/layout/hierarchy3"/>
    <dgm:cxn modelId="{9C8EE784-497F-42C2-B831-2F43477D8243}" type="presParOf" srcId="{3817A166-BAE9-491B-8EA3-5F31C4A363FE}" destId="{1F66E146-4C29-49AF-836C-533534E81303}" srcOrd="5" destOrd="0" presId="urn:microsoft.com/office/officeart/2005/8/layout/hierarchy3"/>
    <dgm:cxn modelId="{4AD8CD9E-1062-4038-8F1D-514E8AE0333A}" type="presParOf" srcId="{F8145748-C08A-462F-B3A4-2BCD8EE04ADE}" destId="{952B1BB2-D0BB-47B2-AED9-604ECCBFC64E}" srcOrd="2" destOrd="0" presId="urn:microsoft.com/office/officeart/2005/8/layout/hierarchy3"/>
    <dgm:cxn modelId="{F5359A8C-033F-4F63-8AC8-25794E002F54}" type="presParOf" srcId="{952B1BB2-D0BB-47B2-AED9-604ECCBFC64E}" destId="{C3A42293-5D1D-4D1A-9B68-B598AD671BAC}" srcOrd="0" destOrd="0" presId="urn:microsoft.com/office/officeart/2005/8/layout/hierarchy3"/>
    <dgm:cxn modelId="{CCB1BD07-321F-4ABB-98B8-83C7B29D759A}" type="presParOf" srcId="{C3A42293-5D1D-4D1A-9B68-B598AD671BAC}" destId="{E153C39F-2F78-4516-9F33-9F603F408F41}" srcOrd="0" destOrd="0" presId="urn:microsoft.com/office/officeart/2005/8/layout/hierarchy3"/>
    <dgm:cxn modelId="{456619CE-42E3-4708-9F68-BD98FEF343DA}" type="presParOf" srcId="{C3A42293-5D1D-4D1A-9B68-B598AD671BAC}" destId="{99E0B531-C5CD-45ED-9FDD-DFAA7E5037A0}" srcOrd="1" destOrd="0" presId="urn:microsoft.com/office/officeart/2005/8/layout/hierarchy3"/>
    <dgm:cxn modelId="{8B99EBEF-C54F-400C-A1A5-325D73A7C1C1}" type="presParOf" srcId="{952B1BB2-D0BB-47B2-AED9-604ECCBFC64E}" destId="{7FA8A67D-F213-4772-BC1E-73CD751BD058}" srcOrd="1" destOrd="0" presId="urn:microsoft.com/office/officeart/2005/8/layout/hierarchy3"/>
    <dgm:cxn modelId="{2644EE4E-942C-48EF-8514-CA88E813E133}" type="presParOf" srcId="{7FA8A67D-F213-4772-BC1E-73CD751BD058}" destId="{B4605B2B-DE40-42D8-939A-C0E71D3A785D}" srcOrd="0" destOrd="0" presId="urn:microsoft.com/office/officeart/2005/8/layout/hierarchy3"/>
    <dgm:cxn modelId="{6A54F514-CD29-481E-88A3-580AACBB29C9}" type="presParOf" srcId="{7FA8A67D-F213-4772-BC1E-73CD751BD058}" destId="{A81A908E-866E-4750-9078-34DE85ACFE58}" srcOrd="1" destOrd="0" presId="urn:microsoft.com/office/officeart/2005/8/layout/hierarchy3"/>
    <dgm:cxn modelId="{6970150D-E008-4881-868E-67AC2D51FF8F}" type="presParOf" srcId="{7FA8A67D-F213-4772-BC1E-73CD751BD058}" destId="{D61A800E-8094-4193-A224-9E3C5A28443F}" srcOrd="2" destOrd="0" presId="urn:microsoft.com/office/officeart/2005/8/layout/hierarchy3"/>
    <dgm:cxn modelId="{23BCD380-833F-4B0A-BA8E-DB2D89F1DFAA}" type="presParOf" srcId="{7FA8A67D-F213-4772-BC1E-73CD751BD058}" destId="{9C9109B7-14CA-4D87-AE06-F9E65254028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B83EB-EB53-413B-AB18-EC81658DC64F}">
      <dsp:nvSpPr>
        <dsp:cNvPr id="0" name=""/>
        <dsp:cNvSpPr/>
      </dsp:nvSpPr>
      <dsp:spPr>
        <a:xfrm>
          <a:off x="3155167" y="1441739"/>
          <a:ext cx="1726656" cy="599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667"/>
              </a:lnTo>
              <a:lnTo>
                <a:pt x="1726656" y="299667"/>
              </a:lnTo>
              <a:lnTo>
                <a:pt x="1726656" y="5993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37507E-4135-4477-8910-B36264A5B1EC}">
      <dsp:nvSpPr>
        <dsp:cNvPr id="0" name=""/>
        <dsp:cNvSpPr/>
      </dsp:nvSpPr>
      <dsp:spPr>
        <a:xfrm>
          <a:off x="1428510" y="1441739"/>
          <a:ext cx="1726656" cy="599335"/>
        </a:xfrm>
        <a:custGeom>
          <a:avLst/>
          <a:gdLst/>
          <a:ahLst/>
          <a:cxnLst/>
          <a:rect l="0" t="0" r="0" b="0"/>
          <a:pathLst>
            <a:path>
              <a:moveTo>
                <a:pt x="1726656" y="0"/>
              </a:moveTo>
              <a:lnTo>
                <a:pt x="1726656" y="299667"/>
              </a:lnTo>
              <a:lnTo>
                <a:pt x="0" y="299667"/>
              </a:lnTo>
              <a:lnTo>
                <a:pt x="0" y="5993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50C150-4ED1-4923-91E5-499B342D7F38}">
      <dsp:nvSpPr>
        <dsp:cNvPr id="0" name=""/>
        <dsp:cNvSpPr/>
      </dsp:nvSpPr>
      <dsp:spPr>
        <a:xfrm>
          <a:off x="1728178" y="14750"/>
          <a:ext cx="2853977" cy="1426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/>
            <a:t>Танатопсихологический</a:t>
          </a:r>
          <a:r>
            <a:rPr lang="ru-RU" sz="2200" kern="1200" dirty="0"/>
            <a:t> опыт</a:t>
          </a:r>
        </a:p>
      </dsp:txBody>
      <dsp:txXfrm>
        <a:off x="1728178" y="14750"/>
        <a:ext cx="2853977" cy="1426988"/>
      </dsp:txXfrm>
    </dsp:sp>
    <dsp:sp modelId="{36B32CB1-701C-40FD-B51E-E7BE0906803E}">
      <dsp:nvSpPr>
        <dsp:cNvPr id="0" name=""/>
        <dsp:cNvSpPr/>
      </dsp:nvSpPr>
      <dsp:spPr>
        <a:xfrm>
          <a:off x="1521" y="2041075"/>
          <a:ext cx="2853977" cy="1426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Прямое столкновение со смертью (утрата близкого)</a:t>
          </a:r>
        </a:p>
      </dsp:txBody>
      <dsp:txXfrm>
        <a:off x="1521" y="2041075"/>
        <a:ext cx="2853977" cy="1426988"/>
      </dsp:txXfrm>
    </dsp:sp>
    <dsp:sp modelId="{E7A9438A-1095-4D46-85C0-8326F2BB262E}">
      <dsp:nvSpPr>
        <dsp:cNvPr id="0" name=""/>
        <dsp:cNvSpPr/>
      </dsp:nvSpPr>
      <dsp:spPr>
        <a:xfrm>
          <a:off x="3454834" y="2041075"/>
          <a:ext cx="2853977" cy="1426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Опосредованное столкновение со смертью (отношение к феномену смерти)</a:t>
          </a:r>
        </a:p>
      </dsp:txBody>
      <dsp:txXfrm>
        <a:off x="3454834" y="2041075"/>
        <a:ext cx="2853977" cy="1426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DA25B-0E7D-4DE8-853A-DC3848D33387}">
      <dsp:nvSpPr>
        <dsp:cNvPr id="0" name=""/>
        <dsp:cNvSpPr/>
      </dsp:nvSpPr>
      <dsp:spPr>
        <a:xfrm rot="5400000">
          <a:off x="5558222" y="-3426353"/>
          <a:ext cx="2084482" cy="89394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Принятие реальности смерти, </a:t>
          </a:r>
          <a:r>
            <a:rPr lang="ru-RU" sz="1600" kern="1200" dirty="0" err="1"/>
            <a:t>оплакивание</a:t>
          </a:r>
          <a:r>
            <a:rPr lang="ru-RU" sz="1600" kern="1200" dirty="0"/>
            <a:t> утраты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Предоставление возможности свободно говорить о своих чувствах (в т.ч. – амбивалентных) и обсуждать страхи, связанные со смертью родителя</a:t>
          </a:r>
        </a:p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lang="ru-RU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Сохранение позитивных воспоминаний об умершем</a:t>
          </a:r>
        </a:p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lang="ru-RU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Актуализация ресурсов ребенка и семьи</a:t>
          </a:r>
          <a:endParaRPr lang="ru-RU" sz="1600" kern="1200" dirty="0"/>
        </a:p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lang="ru-RU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Переосмысление отношений с умершим и </a:t>
          </a:r>
          <a:r>
            <a:rPr lang="ru-RU" sz="16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соде</a:t>
          </a:r>
          <a:r>
            <a:rPr lang="ru-RU" sz="1600" kern="1200" dirty="0" err="1"/>
            <a:t>йствование</a:t>
          </a:r>
          <a:r>
            <a:rPr lang="ru-RU" sz="1600" kern="1200" dirty="0"/>
            <a:t> вступлению в другие отношения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Создание смысла утраты</a:t>
          </a:r>
          <a:endParaRPr lang="ru-RU" sz="1300" kern="1200" dirty="0"/>
        </a:p>
      </dsp:txBody>
      <dsp:txXfrm rot="-5400000">
        <a:off x="2130725" y="102900"/>
        <a:ext cx="8837721" cy="1880970"/>
      </dsp:txXfrm>
    </dsp:sp>
    <dsp:sp modelId="{B3EED8BD-8ED1-44BC-AFF1-52867A6286CB}">
      <dsp:nvSpPr>
        <dsp:cNvPr id="0" name=""/>
        <dsp:cNvSpPr/>
      </dsp:nvSpPr>
      <dsp:spPr>
        <a:xfrm>
          <a:off x="171179" y="302255"/>
          <a:ext cx="1959546" cy="14822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Мишени, напрямую связанные с гореванием</a:t>
          </a:r>
        </a:p>
      </dsp:txBody>
      <dsp:txXfrm>
        <a:off x="243537" y="374613"/>
        <a:ext cx="1814830" cy="1337542"/>
      </dsp:txXfrm>
    </dsp:sp>
    <dsp:sp modelId="{E318E8DD-B815-485D-992D-A897FD400F5D}">
      <dsp:nvSpPr>
        <dsp:cNvPr id="0" name=""/>
        <dsp:cNvSpPr/>
      </dsp:nvSpPr>
      <dsp:spPr>
        <a:xfrm rot="5400000">
          <a:off x="5589173" y="-1277461"/>
          <a:ext cx="2149782" cy="907086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marR="0" lvl="1" indent="0" algn="l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§"/>
            <a:tabLst/>
            <a:defRPr/>
          </a:pPr>
          <a:r>
            <a:rPr lang="ru-RU" sz="1600" kern="1200" dirty="0"/>
            <a:t>Предоставление информации о процессе переживания горя</a:t>
          </a:r>
        </a:p>
        <a:p>
          <a:pPr marL="285750" marR="0" lvl="1" indent="0" algn="l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§"/>
            <a:tabLst/>
            <a:defRPr/>
          </a:pPr>
          <a:r>
            <a:rPr lang="ru-RU" sz="1600" kern="1200" dirty="0"/>
            <a:t>Обучение родителей и детей методам повышения самооценки детей и методам самоконтроля</a:t>
          </a:r>
        </a:p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ru-RU" sz="1600" kern="1200" dirty="0"/>
            <a:t>Коррекция стиля воспитания в семье и поддержка эмоционального самовыражения детей; </a:t>
          </a:r>
        </a:p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ru-RU" sz="1600" kern="1200" dirty="0"/>
            <a:t> Обучение родителей стратегиям повышения качества отношений с детьми (открытый обмен мыслями, чувствами и информацией), усиление позитивных семейных взаимодействий</a:t>
          </a:r>
        </a:p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ru-RU" sz="1600" kern="1200" dirty="0"/>
            <a:t>Уменьшение психологического стресса родителей</a:t>
          </a:r>
        </a:p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ru-RU" sz="1600" kern="1200" dirty="0"/>
            <a:t>Уменьшение подверженности ребенка негативным жизненным событиям (повышение предсказуемости и стабильности жизни)</a:t>
          </a:r>
        </a:p>
      </dsp:txBody>
      <dsp:txXfrm rot="-5400000">
        <a:off x="2128633" y="2288023"/>
        <a:ext cx="8965918" cy="1939894"/>
      </dsp:txXfrm>
    </dsp:sp>
    <dsp:sp modelId="{B41A2527-A018-4326-A4B5-4619A638EFE2}">
      <dsp:nvSpPr>
        <dsp:cNvPr id="0" name=""/>
        <dsp:cNvSpPr/>
      </dsp:nvSpPr>
      <dsp:spPr>
        <a:xfrm>
          <a:off x="171179" y="2694874"/>
          <a:ext cx="1957453" cy="11261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Сопутствующие мишени</a:t>
          </a:r>
        </a:p>
      </dsp:txBody>
      <dsp:txXfrm>
        <a:off x="226155" y="2749850"/>
        <a:ext cx="1847501" cy="1016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0C0C7-2ED6-4354-BC9F-654A54EC77D3}">
      <dsp:nvSpPr>
        <dsp:cNvPr id="0" name=""/>
        <dsp:cNvSpPr/>
      </dsp:nvSpPr>
      <dsp:spPr>
        <a:xfrm>
          <a:off x="471858" y="0"/>
          <a:ext cx="2583762" cy="930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Предвосхищающее горе</a:t>
          </a:r>
        </a:p>
      </dsp:txBody>
      <dsp:txXfrm>
        <a:off x="499099" y="27241"/>
        <a:ext cx="2529280" cy="875604"/>
      </dsp:txXfrm>
    </dsp:sp>
    <dsp:sp modelId="{55CDA854-C320-4DDD-8637-AC7D51BFEA34}">
      <dsp:nvSpPr>
        <dsp:cNvPr id="0" name=""/>
        <dsp:cNvSpPr/>
      </dsp:nvSpPr>
      <dsp:spPr>
        <a:xfrm>
          <a:off x="730234" y="930086"/>
          <a:ext cx="181666" cy="664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4789"/>
              </a:lnTo>
              <a:lnTo>
                <a:pt x="181666" y="66478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0B348-3D0A-429E-A9B2-5C50868D63D9}">
      <dsp:nvSpPr>
        <dsp:cNvPr id="0" name=""/>
        <dsp:cNvSpPr/>
      </dsp:nvSpPr>
      <dsp:spPr>
        <a:xfrm>
          <a:off x="911900" y="1129832"/>
          <a:ext cx="2249783" cy="9300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Задача: Концептуализация и эмпирическое изучение феномена предвосхищающего горя</a:t>
          </a:r>
        </a:p>
      </dsp:txBody>
      <dsp:txXfrm>
        <a:off x="939141" y="1157073"/>
        <a:ext cx="2195301" cy="875604"/>
      </dsp:txXfrm>
    </dsp:sp>
    <dsp:sp modelId="{3984F13D-0411-4FE7-9A2C-1D3DC50D0FBE}">
      <dsp:nvSpPr>
        <dsp:cNvPr id="0" name=""/>
        <dsp:cNvSpPr/>
      </dsp:nvSpPr>
      <dsp:spPr>
        <a:xfrm>
          <a:off x="730234" y="930086"/>
          <a:ext cx="136054" cy="1840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0930"/>
              </a:lnTo>
              <a:lnTo>
                <a:pt x="136054" y="184093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D21EA-323D-4969-9D79-0FB6B3A76E20}">
      <dsp:nvSpPr>
        <dsp:cNvPr id="0" name=""/>
        <dsp:cNvSpPr/>
      </dsp:nvSpPr>
      <dsp:spPr>
        <a:xfrm>
          <a:off x="866289" y="2314354"/>
          <a:ext cx="2754410" cy="9133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Статья: Баканова А.А. Феномен предвосхищающего горя в психологии: существует ли горе до смерти?//Вестник РУДН (на рецензировании)  </a:t>
          </a:r>
        </a:p>
      </dsp:txBody>
      <dsp:txXfrm>
        <a:off x="893039" y="2341104"/>
        <a:ext cx="2700910" cy="859826"/>
      </dsp:txXfrm>
    </dsp:sp>
    <dsp:sp modelId="{522F37AC-D22B-416F-980F-ADC5DA4BAC2D}">
      <dsp:nvSpPr>
        <dsp:cNvPr id="0" name=""/>
        <dsp:cNvSpPr/>
      </dsp:nvSpPr>
      <dsp:spPr>
        <a:xfrm>
          <a:off x="684514" y="930086"/>
          <a:ext cx="91440" cy="33022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2245"/>
              </a:lnTo>
              <a:lnTo>
                <a:pt x="122532" y="330224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1A096-172B-45C2-9646-C17178C46BF1}">
      <dsp:nvSpPr>
        <dsp:cNvPr id="0" name=""/>
        <dsp:cNvSpPr/>
      </dsp:nvSpPr>
      <dsp:spPr>
        <a:xfrm>
          <a:off x="807046" y="3706126"/>
          <a:ext cx="2835544" cy="1052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Статья: Баканова А.А., Донгак Ч.Ш. Феноменология переживания предвосхищающего горя у родственников тяжелобольных пациентов//Известия РГПУ, 2025 (в печати) </a:t>
          </a:r>
        </a:p>
      </dsp:txBody>
      <dsp:txXfrm>
        <a:off x="837870" y="3736950"/>
        <a:ext cx="2773896" cy="990763"/>
      </dsp:txXfrm>
    </dsp:sp>
    <dsp:sp modelId="{0CFB0699-5378-4185-A8A9-EA0D145D7703}">
      <dsp:nvSpPr>
        <dsp:cNvPr id="0" name=""/>
        <dsp:cNvSpPr/>
      </dsp:nvSpPr>
      <dsp:spPr>
        <a:xfrm>
          <a:off x="4004814" y="12491"/>
          <a:ext cx="1860173" cy="930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Травматическое горе</a:t>
          </a:r>
        </a:p>
      </dsp:txBody>
      <dsp:txXfrm>
        <a:off x="4032055" y="39732"/>
        <a:ext cx="1805691" cy="875604"/>
      </dsp:txXfrm>
    </dsp:sp>
    <dsp:sp modelId="{DFD71893-F621-46BB-ACBE-F9DBCDDA6364}">
      <dsp:nvSpPr>
        <dsp:cNvPr id="0" name=""/>
        <dsp:cNvSpPr/>
      </dsp:nvSpPr>
      <dsp:spPr>
        <a:xfrm>
          <a:off x="4190832" y="942578"/>
          <a:ext cx="179116" cy="586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6559"/>
              </a:lnTo>
              <a:lnTo>
                <a:pt x="179116" y="58655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B09DC-C828-413A-B329-57A0700340CE}">
      <dsp:nvSpPr>
        <dsp:cNvPr id="0" name=""/>
        <dsp:cNvSpPr/>
      </dsp:nvSpPr>
      <dsp:spPr>
        <a:xfrm>
          <a:off x="4369948" y="1064094"/>
          <a:ext cx="2054896" cy="9300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Задача: теоретическое обоснование и дифференциация от схожих клинических феноменов</a:t>
          </a:r>
        </a:p>
      </dsp:txBody>
      <dsp:txXfrm>
        <a:off x="4397189" y="1091335"/>
        <a:ext cx="2000414" cy="875604"/>
      </dsp:txXfrm>
    </dsp:sp>
    <dsp:sp modelId="{ECD0A4E0-7344-4FFC-A2D0-68FD4D7443E2}">
      <dsp:nvSpPr>
        <dsp:cNvPr id="0" name=""/>
        <dsp:cNvSpPr/>
      </dsp:nvSpPr>
      <dsp:spPr>
        <a:xfrm>
          <a:off x="4190832" y="942578"/>
          <a:ext cx="173014" cy="1966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6226"/>
              </a:lnTo>
              <a:lnTo>
                <a:pt x="173014" y="19662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27656-5566-4062-B277-1DCC94FA9ED5}">
      <dsp:nvSpPr>
        <dsp:cNvPr id="0" name=""/>
        <dsp:cNvSpPr/>
      </dsp:nvSpPr>
      <dsp:spPr>
        <a:xfrm>
          <a:off x="4363847" y="2303397"/>
          <a:ext cx="2067099" cy="1210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Статья: Баканова А.А. Травматическое горе и ПТСР: соотношения понятий (на рецензировании)</a:t>
          </a:r>
        </a:p>
      </dsp:txBody>
      <dsp:txXfrm>
        <a:off x="4399311" y="2338861"/>
        <a:ext cx="1996171" cy="1139886"/>
      </dsp:txXfrm>
    </dsp:sp>
    <dsp:sp modelId="{FA7AEE8A-2A36-472F-835D-F812DE362E67}">
      <dsp:nvSpPr>
        <dsp:cNvPr id="0" name=""/>
        <dsp:cNvSpPr/>
      </dsp:nvSpPr>
      <dsp:spPr>
        <a:xfrm>
          <a:off x="4145112" y="942578"/>
          <a:ext cx="91440" cy="33648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4830"/>
              </a:lnTo>
              <a:lnTo>
                <a:pt x="97615" y="336483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6E146-4C29-49AF-836C-533534E81303}">
      <dsp:nvSpPr>
        <dsp:cNvPr id="0" name=""/>
        <dsp:cNvSpPr/>
      </dsp:nvSpPr>
      <dsp:spPr>
        <a:xfrm>
          <a:off x="4242727" y="3783119"/>
          <a:ext cx="2549181" cy="1048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Статья: Баканова А.А. Травматическое горе в практике психологической помощи детям и подросткам: постановка проблемы (подготовлена рукопись)</a:t>
          </a:r>
        </a:p>
      </dsp:txBody>
      <dsp:txXfrm>
        <a:off x="4273439" y="3813831"/>
        <a:ext cx="2487757" cy="987155"/>
      </dsp:txXfrm>
    </dsp:sp>
    <dsp:sp modelId="{E153C39F-2F78-4516-9F33-9F603F408F41}">
      <dsp:nvSpPr>
        <dsp:cNvPr id="0" name=""/>
        <dsp:cNvSpPr/>
      </dsp:nvSpPr>
      <dsp:spPr>
        <a:xfrm>
          <a:off x="6898519" y="93"/>
          <a:ext cx="1860173" cy="930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Горе в ситуации пропавших без вести</a:t>
          </a:r>
        </a:p>
      </dsp:txBody>
      <dsp:txXfrm>
        <a:off x="6925760" y="27334"/>
        <a:ext cx="1805691" cy="875604"/>
      </dsp:txXfrm>
    </dsp:sp>
    <dsp:sp modelId="{B4605B2B-DE40-42D8-939A-C0E71D3A785D}">
      <dsp:nvSpPr>
        <dsp:cNvPr id="0" name=""/>
        <dsp:cNvSpPr/>
      </dsp:nvSpPr>
      <dsp:spPr>
        <a:xfrm>
          <a:off x="7084536" y="930180"/>
          <a:ext cx="186017" cy="697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7565"/>
              </a:lnTo>
              <a:lnTo>
                <a:pt x="186017" y="697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1A908E-866E-4750-9078-34DE85ACFE58}">
      <dsp:nvSpPr>
        <dsp:cNvPr id="0" name=""/>
        <dsp:cNvSpPr/>
      </dsp:nvSpPr>
      <dsp:spPr>
        <a:xfrm>
          <a:off x="7270554" y="1162702"/>
          <a:ext cx="2493346" cy="9300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Задача: Концептуализация и эмпирическое изучение переживания горя в ситуации без вести пропавших</a:t>
          </a:r>
          <a:endParaRPr lang="ru-RU" sz="1400" kern="1200" dirty="0"/>
        </a:p>
      </dsp:txBody>
      <dsp:txXfrm>
        <a:off x="7297795" y="1189943"/>
        <a:ext cx="2438864" cy="875604"/>
      </dsp:txXfrm>
    </dsp:sp>
    <dsp:sp modelId="{D61A800E-8094-4193-A224-9E3C5A28443F}">
      <dsp:nvSpPr>
        <dsp:cNvPr id="0" name=""/>
        <dsp:cNvSpPr/>
      </dsp:nvSpPr>
      <dsp:spPr>
        <a:xfrm>
          <a:off x="7084536" y="930180"/>
          <a:ext cx="186017" cy="2758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8595"/>
              </a:lnTo>
              <a:lnTo>
                <a:pt x="186017" y="275859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109B7-14CA-4D87-AE06-F9E652540280}">
      <dsp:nvSpPr>
        <dsp:cNvPr id="0" name=""/>
        <dsp:cNvSpPr/>
      </dsp:nvSpPr>
      <dsp:spPr>
        <a:xfrm>
          <a:off x="7270554" y="2325310"/>
          <a:ext cx="3097932" cy="27269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1) Доклад «Особенности переживания горя родителями детей, пропавших без вести». VII Международная научно-практическая конференция «Герценовские чтения: психологические исследования в образовании», 31 октября 2024 г.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2) Статья: Баканова А.А., </a:t>
          </a:r>
          <a:r>
            <a:rPr lang="ru-RU" sz="1200" kern="1200" dirty="0" err="1"/>
            <a:t>Герфурт</a:t>
          </a:r>
          <a:r>
            <a:rPr lang="ru-RU" sz="1200" kern="1200" dirty="0"/>
            <a:t> С.С. Переживание горя родителями в ситуации травмирующей неопределенности: постановка проблемы// Приверженность вопросам психического здоровья: материалы III Международной научно-практической конференции. Москва: РУДН, 2022. С. 442-448</a:t>
          </a:r>
        </a:p>
      </dsp:txBody>
      <dsp:txXfrm>
        <a:off x="7350423" y="2405179"/>
        <a:ext cx="2938194" cy="2567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3D1AB-E154-45E7-86B4-EC20727BF00B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77F6D-5005-418A-AE05-9C0D5BE19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6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216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E4D8A-1C49-46E7-AA94-4AB0FCB2FAAF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75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BDFC2-46D8-468E-84E7-A93A30777F88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6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B5912-1959-4F0D-8256-8BB1A1955087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2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3245-CBF8-461B-BA08-A217F20D9C2F}" type="slidenum">
              <a:rPr lang="ru-RU" altLang="ru-RU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77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910508" y="275435"/>
            <a:ext cx="6163918" cy="55367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9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D8742-E454-49FE-AB5C-24164696C050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0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E55B9-1F66-4094-9FB9-627989B5AE52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33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922B4-2EBB-40A9-B5C4-EE5DFB5E737B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31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92DDD-E696-495F-A24D-5B12CFC65A3C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5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16AA2-496F-4172-9876-6C5CB354AED8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1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1A5B7-CC89-46F8-A915-A5A4D2D4164C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3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8ED581-A9BF-4533-BC55-F0CD675633B5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17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27058-2219-4BFB-84EC-F4CC11A5F247}" type="slidenum">
              <a:rPr lang="ru-RU" alt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4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F3B0D-A127-4CFF-89F5-99DD92FC5A1B}" type="slidenum">
              <a:rPr lang="ru-RU" altLang="ru-RU" smtClean="0">
                <a:solidFill>
                  <a:srgbClr val="90C226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90C226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71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doi.org/10.25807/22224378_2023_12_194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3262961" y="2296505"/>
            <a:ext cx="8084592" cy="95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ru-RU" sz="4400" b="1" dirty="0"/>
              <a:t>Отчет по проекту</a:t>
            </a:r>
            <a:endParaRPr sz="4400" b="1"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3187101" y="3586581"/>
            <a:ext cx="8236312" cy="64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VIII </a:t>
            </a:r>
            <a:r>
              <a:rPr lang="ru-RU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Конференция научных исследований</a:t>
            </a:r>
          </a:p>
        </p:txBody>
      </p:sp>
      <p:sp>
        <p:nvSpPr>
          <p:cNvPr id="91" name="Google Shape;91;p1"/>
          <p:cNvSpPr txBox="1"/>
          <p:nvPr/>
        </p:nvSpPr>
        <p:spPr>
          <a:xfrm>
            <a:off x="3262961" y="4561495"/>
            <a:ext cx="7405037" cy="15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Доцент, кандидат психологических наук, доцент кафедры клинической психологии и психологической помощи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Герценовского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университета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Calibri"/>
              </a:rPr>
              <a:t>Баканова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Calibri"/>
              </a:rPr>
              <a:t> Анастасия Александровна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696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0B784AAD-9843-DDA5-C591-7FCFFA01702C}"/>
              </a:ext>
            </a:extLst>
          </p:cNvPr>
          <p:cNvSpPr/>
          <p:nvPr/>
        </p:nvSpPr>
        <p:spPr>
          <a:xfrm>
            <a:off x="484340" y="259016"/>
            <a:ext cx="10857845" cy="1178754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B251FE-4D8C-0066-18A1-1394F1DC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40" y="-13944"/>
            <a:ext cx="10972799" cy="14216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Возможности теории У. </a:t>
            </a:r>
            <a:r>
              <a:rPr lang="ru-RU" sz="3600" b="1" dirty="0" err="1">
                <a:solidFill>
                  <a:schemeClr val="bg1"/>
                </a:solidFill>
              </a:rPr>
              <a:t>Бронфенбреннера</a:t>
            </a:r>
            <a:r>
              <a:rPr lang="ru-RU" sz="3600" b="1" dirty="0">
                <a:solidFill>
                  <a:schemeClr val="bg1"/>
                </a:solidFill>
              </a:rPr>
              <a:t> в организации психологической помощи детям, переживающим горе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2B7480F-0187-9C6B-CAE3-D60A92AD0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4370" t="27905" r="8291" b="7727"/>
          <a:stretch/>
        </p:blipFill>
        <p:spPr>
          <a:xfrm>
            <a:off x="4564900" y="1837234"/>
            <a:ext cx="3123157" cy="3187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D8920-9BBD-151E-189F-3F34FF311568}"/>
              </a:ext>
            </a:extLst>
          </p:cNvPr>
          <p:cNvSpPr txBox="1"/>
          <p:nvPr/>
        </p:nvSpPr>
        <p:spPr>
          <a:xfrm>
            <a:off x="258036" y="5120641"/>
            <a:ext cx="11736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>
                <a:solidFill>
                  <a:prstClr val="black"/>
                </a:solidFill>
                <a:latin typeface="Calibri" panose="020F0502020204030204"/>
              </a:rPr>
              <a:t>Ссылка: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Баканова А. А. Возможности теории У. </a:t>
            </a:r>
            <a:r>
              <a:rPr lang="ru-RU" dirty="0" err="1">
                <a:solidFill>
                  <a:prstClr val="black"/>
                </a:solidFill>
                <a:latin typeface="Calibri" panose="020F0502020204030204"/>
              </a:rPr>
              <a:t>Бронфенбреннера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в организации психологической помощи детям, переживающим горе// Психология стресса и </a:t>
            </a:r>
            <a:r>
              <a:rPr lang="ru-RU" dirty="0" err="1">
                <a:solidFill>
                  <a:prstClr val="black"/>
                </a:solidFill>
                <a:latin typeface="Calibri" panose="020F0502020204030204"/>
              </a:rPr>
              <a:t>совладающего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поведения: устойчивость и изменчивость отношений, личности, группы в эпоху неопределенности : материалы VI Международной научной конференции (г. Кострома, 22–24 сентября 2022 г.) – Кострома: КГУ, 2022. С. 176-180.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2CD8D-0D91-5E5E-4AA9-8944DA8273CF}"/>
              </a:ext>
            </a:extLst>
          </p:cNvPr>
          <p:cNvSpPr txBox="1"/>
          <p:nvPr/>
        </p:nvSpPr>
        <p:spPr>
          <a:xfrm>
            <a:off x="513568" y="1804071"/>
            <a:ext cx="404590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/>
              <a:t>Роль семейной системы в поддержке ребенка</a:t>
            </a:r>
          </a:p>
          <a:p>
            <a:endParaRPr lang="ru-RU" sz="2000" dirty="0"/>
          </a:p>
          <a:p>
            <a:r>
              <a:rPr lang="ru-RU" sz="2000" dirty="0"/>
              <a:t>2. </a:t>
            </a:r>
            <a:r>
              <a:rPr lang="ru-RU" sz="2000" b="1" dirty="0"/>
              <a:t>Значимость поддержки со стороны образовательной среды </a:t>
            </a:r>
            <a:r>
              <a:rPr lang="ru-RU" sz="2000" dirty="0"/>
              <a:t>(в т.ч. необходимость психологического просвещения субъектов образования)  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41B4D-5FB8-AE59-EB47-DD9153F0FFAB}"/>
              </a:ext>
            </a:extLst>
          </p:cNvPr>
          <p:cNvSpPr txBox="1"/>
          <p:nvPr/>
        </p:nvSpPr>
        <p:spPr>
          <a:xfrm>
            <a:off x="8146094" y="1804071"/>
            <a:ext cx="38488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3. </a:t>
            </a:r>
            <a:r>
              <a:rPr lang="ru-RU" sz="2000" b="1" dirty="0"/>
              <a:t>Объединение специалистов</a:t>
            </a:r>
            <a:r>
              <a:rPr lang="ru-RU" sz="2000" dirty="0"/>
              <a:t>, оказывающих помощь в переживании горя, а также повышение их профессиональной компетентности.</a:t>
            </a:r>
          </a:p>
          <a:p>
            <a:r>
              <a:rPr lang="ru-RU" sz="2000" dirty="0"/>
              <a:t> </a:t>
            </a:r>
          </a:p>
          <a:p>
            <a:r>
              <a:rPr lang="ru-RU" sz="2000" dirty="0"/>
              <a:t>4. Развитие мемориальной культуры и практик памяти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147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8683" y="579567"/>
            <a:ext cx="9122726" cy="720727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8673" y="652790"/>
            <a:ext cx="8362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>Открытые лекции по психологии детского горя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22929" y="1782617"/>
            <a:ext cx="5673071" cy="43829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  <a:latin typeface="Roboto" pitchFamily="2" charset="0"/>
                <a:ea typeface="Roboto" pitchFamily="2" charset="0"/>
              </a:rPr>
              <a:t>В рамках проекта проведено 9 открытых лекций для педагогов, психологов и родителей по вопросам психологии горя и детского отношения к смерти. Лекции проводились в районных Центрах социальной помощи семье и детям (ЦППМСП Красносельского р-на, ЦСРИДИ Красносельского р-на, ЦСПСИД Невского р-на, ЦСПСИД Пушкинского р-на «Аист», ЦПСИД Василеостровского р-на), а также на базе детских садов: ДОУ №35 Невского р-на, ДОУ №15 Петроградского р-на и др.</a:t>
            </a:r>
            <a:endParaRPr lang="ru-RU" dirty="0">
              <a:solidFill>
                <a:srgbClr val="5B9BD5">
                  <a:lumMod val="50000"/>
                </a:srgbClr>
              </a:solidFill>
              <a:latin typeface="Roboto" pitchFamily="2" charset="0"/>
              <a:ea typeface="Roboto" pitchFamily="2" charset="0"/>
            </a:endParaRPr>
          </a:p>
          <a:p>
            <a:pPr marL="0" indent="0">
              <a:buNone/>
            </a:pPr>
            <a:endParaRPr lang="ru-RU" dirty="0">
              <a:solidFill>
                <a:srgbClr val="5B9BD5">
                  <a:lumMod val="50000"/>
                </a:srgbClr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39B942-1434-CEED-C8D8-C85976039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82618"/>
            <a:ext cx="2760346" cy="36566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61BD7E-BAC7-831F-198D-27372005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220" y="3610957"/>
            <a:ext cx="2939689" cy="20014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3DD4C8-2957-5BB4-B420-FBAC4528B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220" y="1431673"/>
            <a:ext cx="2939689" cy="19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9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75F04E5A-2EE0-86BE-7054-164F7BF0E1F7}"/>
              </a:ext>
            </a:extLst>
          </p:cNvPr>
          <p:cNvSpPr/>
          <p:nvPr/>
        </p:nvSpPr>
        <p:spPr>
          <a:xfrm>
            <a:off x="991777" y="422604"/>
            <a:ext cx="10857845" cy="1178754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0F6A11-B2A9-961A-9494-E33B255A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63670"/>
            <a:ext cx="10058400" cy="90168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Разработка методических материалов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C00F363-CD03-D409-A6AF-7E12069452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В рамках проекта разработаны методические материалы, направленные на психологическую помощь в ситуации горя: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Как пережить потерю близкого человека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Подростку о горе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Детское горе и школа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Как говорить с ребенком дошкольного возраста о смерти: рекомендации родителям и воспитателям</a:t>
            </a: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375BB5D-6A39-A47C-849D-5A67BCED7B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5040" y="1996004"/>
            <a:ext cx="5814582" cy="415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28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655" y="783778"/>
            <a:ext cx="6411473" cy="48118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14E9A9-29E5-1EA7-4768-88579DB9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25" y="783778"/>
            <a:ext cx="3570648" cy="49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3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DFC4AB-EE5F-C7FC-B210-158798F29760}"/>
              </a:ext>
            </a:extLst>
          </p:cNvPr>
          <p:cNvSpPr txBox="1"/>
          <p:nvPr/>
        </p:nvSpPr>
        <p:spPr>
          <a:xfrm>
            <a:off x="6297730" y="354420"/>
            <a:ext cx="51211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Методические рекомендации «Подростку о горе», в которых на доступном для детей языке описано, что происходит с человеком в горе, как можно поддержать себя в этой ситуации и куда необходимо обратиться за помощью. В разработке рекомендация принимали участие студенты Института психологии.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Roboto" pitchFamily="2" charset="0"/>
                <a:ea typeface="Roboto" pitchFamily="2" charset="0"/>
              </a:rPr>
              <a:t>Скачать рекомендации можно по ссылке: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976D03-6669-2AFE-B92D-06BF50B0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146" y="3134854"/>
            <a:ext cx="2800350" cy="28003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FFF992-9040-0E04-EB56-078B3F471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2" y="90787"/>
            <a:ext cx="5789437" cy="574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48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86318" y="280591"/>
            <a:ext cx="10857845" cy="1178754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7837" y="412606"/>
            <a:ext cx="1008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Международная конференция «Искусство исцеления души: психологическая помощь в горе», 1-2 марта 2024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89273" y="1983263"/>
            <a:ext cx="5425967" cy="4594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Roboto" pitchFamily="2" charset="0"/>
                <a:ea typeface="Roboto" pitchFamily="2" charset="0"/>
              </a:rPr>
              <a:t>Организаторы</a:t>
            </a:r>
            <a:r>
              <a:rPr lang="ru-RU" sz="2000" dirty="0">
                <a:solidFill>
                  <a:srgbClr val="5B9BD5">
                    <a:lumMod val="50000"/>
                  </a:srgbClr>
                </a:solidFill>
                <a:latin typeface="Roboto" pitchFamily="2" charset="0"/>
                <a:ea typeface="Roboto" pitchFamily="2" charset="0"/>
              </a:rPr>
              <a:t>: Центр мемориальной культуры «Память Бесконечна», ФГБОУ ВО «Российский государственный педагогический университет им. А.И. Герцена». При поддержке Комитета по труду, социальной политике и делам ветеранов Государственной Думы РФ и Комитета по социальной политике Санкт Петербурга.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rgbClr val="5B9BD5">
                    <a:lumMod val="50000"/>
                  </a:srgbClr>
                </a:solidFill>
                <a:latin typeface="Roboto" pitchFamily="2" charset="0"/>
                <a:ea typeface="Roboto" pitchFamily="2" charset="0"/>
              </a:rPr>
              <a:t>Конференцию посетило более 300 слушателей из разных регионов России, а дистанционно подключились более 3000 человек. На конференции выступило 50 спикеров.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A09214-6BF6-E830-E19A-5D8343FB0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51" y="1443103"/>
            <a:ext cx="3462457" cy="196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D5C905-9BB6-DF40-CBB2-5826CD15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231" y="3408713"/>
            <a:ext cx="4252696" cy="28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5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86318" y="280591"/>
            <a:ext cx="9387353" cy="1178754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318" y="332124"/>
            <a:ext cx="1008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Круглый стол «Профессиональная компетентность помогающих специалистов при работе с утратой»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58275" y="2067223"/>
            <a:ext cx="6495108" cy="4594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Roboto" pitchFamily="2" charset="0"/>
                <a:ea typeface="Roboto" pitchFamily="2" charset="0"/>
              </a:rPr>
              <a:t>25.09.2024, при поддержке Комитета по социальной политике Санкт-Петербурга.</a:t>
            </a:r>
          </a:p>
          <a:p>
            <a:pPr marL="0" lvl="0" indent="0">
              <a:buNone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Круглый стол объединил более 100 специалистов, среди которых руководители и специалисты районных Центров социальной помощи семье и детям, Комплексных центров социального обслуживания населения, сотрудники социально-ориентированных некоммерческих организаций, специалисты отделов социальной защиты 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Roboto" pitchFamily="2" charset="0"/>
                <a:ea typeface="Roboto" pitchFamily="2" charset="0"/>
              </a:rPr>
              <a:t>населения районных администраций города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, психологи крупнейших вузов.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На круглом столе присутствовали также студенты и магистранты Института психологии, а среди спикеров были выпускники университета!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C81BED-05A7-EB68-1B74-857AD8901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545" y="2067223"/>
            <a:ext cx="4895273" cy="34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48558" y="535660"/>
            <a:ext cx="6713020" cy="720727"/>
          </a:xfrm>
          <a:prstGeom prst="roundRect">
            <a:avLst/>
          </a:prstGeom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5597" y="634413"/>
            <a:ext cx="6010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СНО «Психология жизни и смерти»</a:t>
            </a:r>
            <a:endParaRPr lang="ru-RU" sz="28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4"/>
          <a:stretch/>
        </p:blipFill>
        <p:spPr>
          <a:xfrm>
            <a:off x="541590" y="1632162"/>
            <a:ext cx="6032410" cy="3728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5F9CB9-B86C-D6E6-379C-E3377F0CC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78" y="3219290"/>
            <a:ext cx="3891223" cy="25946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A4D29C-99AA-6151-B969-544D9DB1B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12" y="172953"/>
            <a:ext cx="3891224" cy="29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28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DA538-CA7F-B570-CA54-F7844010C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82305E6-FEDD-EE9B-BC45-D3821586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11" y="971894"/>
            <a:ext cx="10058400" cy="35236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Задача 4 (перспективная). Особенности переживания горя во взрослом возрасте</a:t>
            </a:r>
          </a:p>
        </p:txBody>
      </p:sp>
    </p:spTree>
    <p:extLst>
      <p:ext uri="{BB962C8B-B14F-4D97-AF65-F5344CB8AC3E}">
        <p14:creationId xmlns:p14="http://schemas.microsoft.com/office/powerpoint/2010/main" val="1452672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C1BB0BCA-2426-07B3-2D6A-A8DEA413369B}"/>
              </a:ext>
            </a:extLst>
          </p:cNvPr>
          <p:cNvSpPr/>
          <p:nvPr/>
        </p:nvSpPr>
        <p:spPr>
          <a:xfrm>
            <a:off x="578683" y="579567"/>
            <a:ext cx="9122726" cy="720727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D9F487-54B3-E41A-5754-8535FAB77C41}"/>
              </a:ext>
            </a:extLst>
          </p:cNvPr>
          <p:cNvSpPr/>
          <p:nvPr/>
        </p:nvSpPr>
        <p:spPr>
          <a:xfrm>
            <a:off x="958673" y="652790"/>
            <a:ext cx="8362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Roboto" pitchFamily="2" charset="0"/>
                <a:ea typeface="Roboto" pitchFamily="2" charset="0"/>
              </a:rPr>
              <a:t>Перспективные направления психологии горя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D5067F37-DAA3-9626-2E24-2958EFAE4E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583484"/>
              </p:ext>
            </p:extLst>
          </p:nvPr>
        </p:nvGraphicFramePr>
        <p:xfrm>
          <a:off x="578683" y="1373516"/>
          <a:ext cx="10807476" cy="5052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9C9B0E-A807-B0E8-924B-62D81D7A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/>
              <a:t>НАЗВАНИЕ ПРОЕКТА: «Отношение к жизни и смерти на разных этапах жизненного пути личности»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70F2AA-41D7-F5EE-DC75-FE14A35FD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Конкурс на выполнение перспективных фундаментальных научно-исследовательских работ молодыми учеными РГПУ им. А. И. Герцена, 2022-2024 </a:t>
            </a:r>
            <a:r>
              <a:rPr lang="ru-RU" dirty="0" err="1"/>
              <a:t>г.г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673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16099-09F3-E96F-1046-063308B6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Заключение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BA4F63-D219-F8E6-976C-A76ABAC67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/>
              <a:t>Таким образом, реализация данного проекта на протяжении 2022-2024 </a:t>
            </a:r>
            <a:r>
              <a:rPr lang="ru-RU" sz="2400" dirty="0" err="1"/>
              <a:t>г.г</a:t>
            </a:r>
            <a:r>
              <a:rPr lang="ru-RU" sz="2400" dirty="0"/>
              <a:t>. позволила реализовать широкий круг задач, связанных со становлением </a:t>
            </a:r>
            <a:r>
              <a:rPr lang="ru-RU" sz="2400" dirty="0" err="1"/>
              <a:t>танатопсихологии</a:t>
            </a:r>
            <a:r>
              <a:rPr lang="ru-RU" sz="2400" dirty="0"/>
              <a:t>:</a:t>
            </a:r>
          </a:p>
          <a:p>
            <a:r>
              <a:rPr lang="ru-RU" sz="2400" dirty="0"/>
              <a:t> - </a:t>
            </a:r>
            <a:r>
              <a:rPr lang="ru-RU" sz="2400" b="1" dirty="0"/>
              <a:t>научно-исследовательских</a:t>
            </a:r>
            <a:r>
              <a:rPr lang="ru-RU" sz="2400" dirty="0"/>
              <a:t> (проведение теоретических и эмпирических исследований в русле </a:t>
            </a:r>
            <a:r>
              <a:rPr lang="ru-RU" sz="2400" dirty="0" err="1"/>
              <a:t>танатопсихологии</a:t>
            </a:r>
            <a:r>
              <a:rPr lang="ru-RU" sz="2400" dirty="0"/>
              <a:t> и психологии горя), </a:t>
            </a:r>
          </a:p>
          <a:p>
            <a:r>
              <a:rPr lang="ru-RU" sz="2400" dirty="0"/>
              <a:t>- </a:t>
            </a:r>
            <a:r>
              <a:rPr lang="ru-RU" sz="2400" b="1" dirty="0"/>
              <a:t>учебно-методических</a:t>
            </a:r>
            <a:r>
              <a:rPr lang="ru-RU" sz="2400" dirty="0"/>
              <a:t> (разработка методических рекомендаций о сопровождении в горе для специалистов и родителей), </a:t>
            </a:r>
          </a:p>
          <a:p>
            <a:r>
              <a:rPr lang="ru-RU" sz="2400" dirty="0"/>
              <a:t>- </a:t>
            </a:r>
            <a:r>
              <a:rPr lang="ru-RU" sz="2400" b="1" dirty="0"/>
              <a:t>воспитательных</a:t>
            </a:r>
            <a:r>
              <a:rPr lang="ru-RU" sz="2400" dirty="0"/>
              <a:t> (работа со студентами в рамках СНО и волонтерской деятельности), </a:t>
            </a:r>
          </a:p>
          <a:p>
            <a:r>
              <a:rPr lang="ru-RU" sz="2400" dirty="0"/>
              <a:t>- </a:t>
            </a:r>
            <a:r>
              <a:rPr lang="ru-RU" sz="2400" b="1" dirty="0"/>
              <a:t>просветительских</a:t>
            </a:r>
            <a:r>
              <a:rPr lang="ru-RU" sz="2400" dirty="0"/>
              <a:t> (проведение открытых лекций в учреждениях образования). </a:t>
            </a:r>
          </a:p>
        </p:txBody>
      </p:sp>
    </p:spTree>
    <p:extLst>
      <p:ext uri="{BB962C8B-B14F-4D97-AF65-F5344CB8AC3E}">
        <p14:creationId xmlns:p14="http://schemas.microsoft.com/office/powerpoint/2010/main" val="177544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6000" dirty="0"/>
              <a:t>Благодарю Герценовский университет и ЦМК «Память бесконечна» за возможность реализовать проект.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26108" y="5101726"/>
            <a:ext cx="8939784" cy="893833"/>
          </a:xfrm>
        </p:spPr>
        <p:txBody>
          <a:bodyPr>
            <a:normAutofit lnSpcReduction="10000"/>
          </a:bodyPr>
          <a:lstStyle/>
          <a:p>
            <a:pPr algn="ctr" eaLnBrk="1" hangingPunct="1">
              <a:defRPr/>
            </a:pPr>
            <a:r>
              <a:rPr lang="ru-RU" sz="2300" dirty="0" err="1"/>
              <a:t>Баканова</a:t>
            </a:r>
            <a:r>
              <a:rPr lang="ru-RU" sz="2300" dirty="0"/>
              <a:t> Анастасия Александровна</a:t>
            </a:r>
          </a:p>
          <a:p>
            <a:pPr algn="ctr" eaLnBrk="1" hangingPunct="1">
              <a:defRPr/>
            </a:pPr>
            <a:r>
              <a:rPr lang="ru-RU" sz="2300" dirty="0"/>
              <a:t>Электронный адрес: </a:t>
            </a:r>
            <a:r>
              <a:rPr lang="en-US" sz="2300" dirty="0"/>
              <a:t>ba2006@mail.ru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48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id="{09C76DF9-A032-D365-42EE-5CF509DF248F}"/>
              </a:ext>
            </a:extLst>
          </p:cNvPr>
          <p:cNvSpPr/>
          <p:nvPr/>
        </p:nvSpPr>
        <p:spPr>
          <a:xfrm>
            <a:off x="667077" y="399529"/>
            <a:ext cx="10857845" cy="1178754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B1D60C4-ECBA-8DD0-7358-27688629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8514"/>
            <a:ext cx="10058400" cy="86429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Цель проекта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1B10588-A1FE-6B40-B3AA-CD4A749A0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- теоретическое и эмпирическое изучение возрастных особенностей переживания горя (в рамках фундаментальной задачи, связанной с разработкой основ </a:t>
            </a:r>
            <a:r>
              <a:rPr lang="ru-RU" sz="2400" dirty="0" err="1"/>
              <a:t>танатопсихологии</a:t>
            </a:r>
            <a:r>
              <a:rPr lang="ru-RU" sz="2400" dirty="0"/>
              <a:t>)</a:t>
            </a:r>
          </a:p>
          <a:p>
            <a:endParaRPr lang="ru-RU" sz="2400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748D95E-66C5-A495-7F1C-9EF465312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922323"/>
              </p:ext>
            </p:extLst>
          </p:nvPr>
        </p:nvGraphicFramePr>
        <p:xfrm>
          <a:off x="2940832" y="2886671"/>
          <a:ext cx="6310334" cy="3482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8860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E149EE5-B3F6-C9D0-E003-C37D5F4E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90309"/>
            <a:ext cx="10058400" cy="38659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Задача 1. Теоретическая концептуализация детского горя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125EF2-7B1D-7007-E393-ED767BCFC3BA}"/>
              </a:ext>
            </a:extLst>
          </p:cNvPr>
          <p:cNvSpPr txBox="1"/>
          <p:nvPr/>
        </p:nvSpPr>
        <p:spPr>
          <a:xfrm>
            <a:off x="1440493" y="4747364"/>
            <a:ext cx="9684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/>
              <a:t>Ссылка</a:t>
            </a:r>
            <a:r>
              <a:rPr lang="ru-RU" dirty="0"/>
              <a:t>: Баканова А.А. Детское горе: теоретическая концептуализация проблемы // Консультативная психология и психотерапия. 2023. Том 31. № 3. С. 28–46. DOI: 10.17759/cpp.2023310302 https://psyjournals.ru/journals/cpp/archive/2023_n3/Bakanova</a:t>
            </a:r>
          </a:p>
        </p:txBody>
      </p:sp>
    </p:spTree>
    <p:extLst>
      <p:ext uri="{BB962C8B-B14F-4D97-AF65-F5344CB8AC3E}">
        <p14:creationId xmlns:p14="http://schemas.microsoft.com/office/powerpoint/2010/main" val="365991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8AE4C5EB-BE9A-70ED-8DE9-B707E90B7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411" y="1966585"/>
            <a:ext cx="11135637" cy="4324251"/>
          </a:xfrm>
        </p:spPr>
        <p:txBody>
          <a:bodyPr>
            <a:noAutofit/>
          </a:bodyPr>
          <a:lstStyle/>
          <a:p>
            <a:pPr marL="815975" marR="450215" indent="-457200" algn="just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Влияние утраты родителя на психическое здоровье ребенка.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Утрата ребенком одного из родителей есть травма, которая влияет на становление личности, но сама по себе не ведет к нарушению развития, так как на переживание горя влияют не только факторы риска, но и факторы защиты, которые могут способствовать восстановлению после утраты. </a:t>
            </a:r>
          </a:p>
          <a:p>
            <a:pPr marL="815975" marR="450215" indent="-457200" algn="just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Возрастные особенности детского горя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Дети могут испытывать страдание в связи с утратой родителя, но переживают и демонстрируют это иначе, чем взрослые: чем младше возраст ребенка, тем больше реакции горя будут проявляться на соматическом и поведенческом уровнях, а не только на эмоциональном. </a:t>
            </a:r>
          </a:p>
          <a:p>
            <a:pPr marL="815975" marR="450215" indent="-457200" algn="just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Стадийность детского горя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Процесс переживания горя у детей имеет ряд стадий, но в тоже время он не является линейным, характеризуясь периодами обострения и ремиссии, а также необходимостью переосмысления утраты на каждом следующем этапе развития. </a:t>
            </a:r>
          </a:p>
          <a:p>
            <a:pPr marL="815975" marR="450215" indent="-457200" algn="just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Представления о нормальном и осложненном детском горе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Детское горе в зависимости от ряда факторов может иметь осложнения, связанные с интенсивностью и длительностью реакций на утрату, оказывающих негативное воздействие на жизнедеятельность ребенка. (например,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хроническое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горе,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травматическое,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подавленное и др.)</a:t>
            </a:r>
          </a:p>
        </p:txBody>
      </p:sp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C26A7BC7-C2BE-D26F-7850-4BD3DD20EE14}"/>
              </a:ext>
            </a:extLst>
          </p:cNvPr>
          <p:cNvSpPr/>
          <p:nvPr/>
        </p:nvSpPr>
        <p:spPr>
          <a:xfrm>
            <a:off x="667077" y="418377"/>
            <a:ext cx="10857845" cy="984538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теоретические положения, концептуализирующие представления о детском горе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54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E149EE5-B3F6-C9D0-E003-C37D5F4E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236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Задача 2. Модель детского горя с позиций риск-ресурсного подхода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7171A-BB24-EA3C-C2C1-3E0284767FC9}"/>
              </a:ext>
            </a:extLst>
          </p:cNvPr>
          <p:cNvSpPr txBox="1"/>
          <p:nvPr/>
        </p:nvSpPr>
        <p:spPr>
          <a:xfrm>
            <a:off x="1440493" y="4747364"/>
            <a:ext cx="968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/>
              <a:t>Ссылка</a:t>
            </a:r>
            <a:r>
              <a:rPr lang="ru-RU" dirty="0"/>
              <a:t>: Баканова А.А. Модель детского горя с позиций риск-ресурсного подхода //Консультативная психология и психотерапия (на рецензировании)</a:t>
            </a:r>
          </a:p>
        </p:txBody>
      </p:sp>
    </p:spTree>
    <p:extLst>
      <p:ext uri="{BB962C8B-B14F-4D97-AF65-F5344CB8AC3E}">
        <p14:creationId xmlns:p14="http://schemas.microsoft.com/office/powerpoint/2010/main" val="214105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96439E38-F8F6-7A42-0092-724EDF3B358C}"/>
              </a:ext>
            </a:extLst>
          </p:cNvPr>
          <p:cNvSpPr/>
          <p:nvPr/>
        </p:nvSpPr>
        <p:spPr>
          <a:xfrm>
            <a:off x="486318" y="280591"/>
            <a:ext cx="10857845" cy="1178754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B193E96-92EC-8D23-CE62-77786183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91" y="359111"/>
            <a:ext cx="10857845" cy="8140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Основные факторы переживания горя у детей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E5BE24A-60B7-212C-4E05-E59829625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7108" y="1883842"/>
            <a:ext cx="5377784" cy="4488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B3C01-E754-2753-5FF7-A3BD833A70AE}"/>
              </a:ext>
            </a:extLst>
          </p:cNvPr>
          <p:cNvSpPr txBox="1"/>
          <p:nvPr/>
        </p:nvSpPr>
        <p:spPr>
          <a:xfrm>
            <a:off x="526093" y="2066795"/>
            <a:ext cx="30187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Каждый фактор раскрывается через имеющиеся </a:t>
            </a:r>
            <a:r>
              <a:rPr lang="ru-RU" b="1" i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риски</a:t>
            </a: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и </a:t>
            </a:r>
            <a:r>
              <a:rPr lang="ru-RU" b="1" i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ресурсы</a:t>
            </a: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для переживания ребенком горя. </a:t>
            </a:r>
          </a:p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Это позволяет оценивать риски для возникновения реакций осложненного горя у детей, а также опираться на имеющиеся ресурсы или активизировать их в контексте психологической помощи, что отражает практическую значимость данной модели.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F6EF2-949B-75F4-957A-052E17519426}"/>
              </a:ext>
            </a:extLst>
          </p:cNvPr>
          <p:cNvSpPr txBox="1"/>
          <p:nvPr/>
        </p:nvSpPr>
        <p:spPr>
          <a:xfrm>
            <a:off x="8897655" y="1984051"/>
            <a:ext cx="27682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Некоторые из факторов являются достаточно </a:t>
            </a:r>
            <a:r>
              <a:rPr lang="ru-RU" b="1" i="1" dirty="0"/>
              <a:t>гибкими</a:t>
            </a:r>
            <a:r>
              <a:rPr lang="ru-RU" dirty="0"/>
              <a:t>, что позволяет ориентироваться на них при разработке программ психологической помощи и выборе методов вмешательства. Другая часть </a:t>
            </a:r>
            <a:r>
              <a:rPr lang="ru-RU" b="1" i="1" dirty="0"/>
              <a:t>не может быть изменена</a:t>
            </a:r>
            <a:r>
              <a:rPr lang="ru-RU" dirty="0"/>
              <a:t>, но оказывается полезной для оценки потребностей детей и адаптивности их поведения.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119450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887C6-8812-6C11-3876-9BE3210C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311676C-C2F0-F3C1-DEE0-748A3926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236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Задача 3. Основания и методы психологической помощи детям, переживающим горе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9C724-FA88-A5DD-EECD-5F00E91DBBF1}"/>
              </a:ext>
            </a:extLst>
          </p:cNvPr>
          <p:cNvSpPr txBox="1"/>
          <p:nvPr/>
        </p:nvSpPr>
        <p:spPr>
          <a:xfrm>
            <a:off x="227556" y="4471792"/>
            <a:ext cx="11736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>
                <a:solidFill>
                  <a:prstClr val="black"/>
                </a:solidFill>
                <a:latin typeface="Calibri" panose="020F0502020204030204"/>
              </a:rPr>
              <a:t>Ссылки: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1) Баканова А.А. Групповые технологии психологической помощи детям и подросткам в ситуации горя// Прикладные технологии профессиональной психологической помощи: монография / под ред. Е. П. Кораблиной, С. Б. Пашкина, Н. Б. Лисовской. — Санкт-Петербург: Изд-во РГПУ им. А. И. Герцена, 2022. — 136 с. С.12-25.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Баканова А.А. Психологическая помощь детям в ситуации горя: мишени и методы// Социокультурные, психологические и педагогические координаты развития личности: материалы Международной научно-практической конференции. – Владимир: Транзит-ИКС, 2023. – 477 с. С. 286-289.</a:t>
            </a:r>
          </a:p>
        </p:txBody>
      </p:sp>
    </p:spTree>
    <p:extLst>
      <p:ext uri="{BB962C8B-B14F-4D97-AF65-F5344CB8AC3E}">
        <p14:creationId xmlns:p14="http://schemas.microsoft.com/office/powerpoint/2010/main" val="2200152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EB15B89B-78AB-9297-19A1-E504E1F61132}"/>
              </a:ext>
            </a:extLst>
          </p:cNvPr>
          <p:cNvSpPr/>
          <p:nvPr/>
        </p:nvSpPr>
        <p:spPr>
          <a:xfrm>
            <a:off x="503998" y="211447"/>
            <a:ext cx="10840165" cy="934434"/>
          </a:xfrm>
          <a:prstGeom prst="roundRect">
            <a:avLst/>
          </a:prstGeom>
          <a:solidFill>
            <a:srgbClr val="5B9BD5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A0055A11-BF44-F30E-87AF-F2DE9C162C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076311"/>
              </p:ext>
            </p:extLst>
          </p:nvPr>
        </p:nvGraphicFramePr>
        <p:xfrm>
          <a:off x="503998" y="1215025"/>
          <a:ext cx="11370675" cy="4334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1880C3C-EBA8-2885-1072-971292151147}"/>
              </a:ext>
            </a:extLst>
          </p:cNvPr>
          <p:cNvSpPr txBox="1">
            <a:spLocks/>
          </p:cNvSpPr>
          <p:nvPr/>
        </p:nvSpPr>
        <p:spPr>
          <a:xfrm>
            <a:off x="1066800" y="136291"/>
            <a:ext cx="10058400" cy="1166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</a:rPr>
              <a:t>Мишени психологической помощи детям, переживающим горе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3C7F1-F839-3F8B-B8AF-1A1D69F7E5F0}"/>
              </a:ext>
            </a:extLst>
          </p:cNvPr>
          <p:cNvSpPr txBox="1"/>
          <p:nvPr/>
        </p:nvSpPr>
        <p:spPr>
          <a:xfrm>
            <a:off x="227556" y="5642975"/>
            <a:ext cx="11736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prstClr val="black"/>
                </a:solidFill>
                <a:latin typeface="Calibri" panose="020F0502020204030204"/>
              </a:rPr>
              <a:t>Ссылка: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Баканова А.А. Возможности психологической помощи семье и детям в ситуации горя//Научное мнение. 2023. №12. С. 194-198. DOI: 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https://doi.org/10.25807/22224378_2023_12_194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9273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1614</Words>
  <Application>Microsoft Office PowerPoint</Application>
  <PresentationFormat>Широкоэкранный</PresentationFormat>
  <Paragraphs>93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Times New Roman</vt:lpstr>
      <vt:lpstr>Wingdings</vt:lpstr>
      <vt:lpstr>Ретро</vt:lpstr>
      <vt:lpstr>Отчет по проекту</vt:lpstr>
      <vt:lpstr>НАЗВАНИЕ ПРОЕКТА: «Отношение к жизни и смерти на разных этапах жизненного пути личности»</vt:lpstr>
      <vt:lpstr>Цель проекта </vt:lpstr>
      <vt:lpstr>Задача 1. Теоретическая концептуализация детского горя</vt:lpstr>
      <vt:lpstr>Презентация PowerPoint</vt:lpstr>
      <vt:lpstr>Задача 2. Модель детского горя с позиций риск-ресурсного подхода </vt:lpstr>
      <vt:lpstr>Основные факторы переживания горя у детей</vt:lpstr>
      <vt:lpstr>Задача 3. Основания и методы психологической помощи детям, переживающим горе</vt:lpstr>
      <vt:lpstr>Презентация PowerPoint</vt:lpstr>
      <vt:lpstr>Возможности теории У. Бронфенбреннера в организации психологической помощи детям, переживающим горе</vt:lpstr>
      <vt:lpstr>Презентация PowerPoint</vt:lpstr>
      <vt:lpstr>Разработка методических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4 (перспективная). Особенности переживания горя во взрослом возрасте</vt:lpstr>
      <vt:lpstr>Презентация PowerPoint</vt:lpstr>
      <vt:lpstr>Заключение </vt:lpstr>
      <vt:lpstr>Благодарю Герценовский университет и ЦМК «Память бесконечна» за возможность реализовать проект.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ДЕТСКОГО ГОРЯ</dc:title>
  <dc:creator>bakanova.aa@outlook.com</dc:creator>
  <cp:lastModifiedBy>Анастасия Баканова</cp:lastModifiedBy>
  <cp:revision>38</cp:revision>
  <dcterms:created xsi:type="dcterms:W3CDTF">2022-11-16T20:33:40Z</dcterms:created>
  <dcterms:modified xsi:type="dcterms:W3CDTF">2025-02-12T09:51:21Z</dcterms:modified>
</cp:coreProperties>
</file>