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8" r:id="rId4"/>
    <p:sldId id="257" r:id="rId5"/>
    <p:sldId id="275" r:id="rId6"/>
    <p:sldId id="259" r:id="rId7"/>
    <p:sldId id="266" r:id="rId8"/>
    <p:sldId id="260" r:id="rId9"/>
    <p:sldId id="261" r:id="rId10"/>
    <p:sldId id="265" r:id="rId11"/>
    <p:sldId id="262" r:id="rId12"/>
    <p:sldId id="263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E8BE39-EA24-4088-B63B-50CFD5ED7E01}" v="190" dt="2023-12-19T20:19:50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4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Светлана Писарева" userId="f09dad419662f3ca" providerId="LiveId" clId="{B9E8BE39-EA24-4088-B63B-50CFD5ED7E01}"/>
    <pc:docChg chg="undo custSel addSld delSld modSld sldOrd">
      <pc:chgData name="Светлана Писарева" userId="f09dad419662f3ca" providerId="LiveId" clId="{B9E8BE39-EA24-4088-B63B-50CFD5ED7E01}" dt="2023-12-19T20:26:12.473" v="3078" actId="20577"/>
      <pc:docMkLst>
        <pc:docMk/>
      </pc:docMkLst>
      <pc:sldChg chg="addSp modSp mod">
        <pc:chgData name="Светлана Писарева" userId="f09dad419662f3ca" providerId="LiveId" clId="{B9E8BE39-EA24-4088-B63B-50CFD5ED7E01}" dt="2023-12-19T20:07:05.760" v="2252" actId="14100"/>
        <pc:sldMkLst>
          <pc:docMk/>
          <pc:sldMk cId="2212300746" sldId="257"/>
        </pc:sldMkLst>
        <pc:spChg chg="mod">
          <ac:chgData name="Светлана Писарева" userId="f09dad419662f3ca" providerId="LiveId" clId="{B9E8BE39-EA24-4088-B63B-50CFD5ED7E01}" dt="2023-12-19T20:05:36.768" v="2235" actId="1076"/>
          <ac:spMkLst>
            <pc:docMk/>
            <pc:sldMk cId="2212300746" sldId="257"/>
            <ac:spMk id="2" creationId="{2CC2685B-A054-A49F-58D9-69B52AD1DBDE}"/>
          </ac:spMkLst>
        </pc:spChg>
        <pc:graphicFrameChg chg="modGraphic">
          <ac:chgData name="Светлана Писарева" userId="f09dad419662f3ca" providerId="LiveId" clId="{B9E8BE39-EA24-4088-B63B-50CFD5ED7E01}" dt="2023-12-19T19:27:15.440" v="1575" actId="20577"/>
          <ac:graphicFrameMkLst>
            <pc:docMk/>
            <pc:sldMk cId="2212300746" sldId="257"/>
            <ac:graphicFrameMk id="4" creationId="{48E967D4-8EC5-AAFA-CBCA-BFA2B842EFD1}"/>
          </ac:graphicFrameMkLst>
        </pc:graphicFrameChg>
        <pc:graphicFrameChg chg="add mod">
          <ac:chgData name="Светлана Писарева" userId="f09dad419662f3ca" providerId="LiveId" clId="{B9E8BE39-EA24-4088-B63B-50CFD5ED7E01}" dt="2023-12-19T20:07:05.760" v="2252" actId="14100"/>
          <ac:graphicFrameMkLst>
            <pc:docMk/>
            <pc:sldMk cId="2212300746" sldId="257"/>
            <ac:graphicFrameMk id="8" creationId="{58EF7F98-71E0-EEA0-C62B-B5C9B6A34A1F}"/>
          </ac:graphicFrameMkLst>
        </pc:graphicFrameChg>
      </pc:sldChg>
      <pc:sldChg chg="modSp mod">
        <pc:chgData name="Светлана Писарева" userId="f09dad419662f3ca" providerId="LiveId" clId="{B9E8BE39-EA24-4088-B63B-50CFD5ED7E01}" dt="2023-12-19T20:19:56.215" v="2936" actId="14100"/>
        <pc:sldMkLst>
          <pc:docMk/>
          <pc:sldMk cId="418240092" sldId="258"/>
        </pc:sldMkLst>
        <pc:spChg chg="mod">
          <ac:chgData name="Светлана Писарева" userId="f09dad419662f3ca" providerId="LiveId" clId="{B9E8BE39-EA24-4088-B63B-50CFD5ED7E01}" dt="2023-12-19T18:22:00.353" v="3" actId="14100"/>
          <ac:spMkLst>
            <pc:docMk/>
            <pc:sldMk cId="418240092" sldId="258"/>
            <ac:spMk id="5" creationId="{8C62D384-C83D-818E-CEBC-B098DBA91068}"/>
          </ac:spMkLst>
        </pc:spChg>
        <pc:graphicFrameChg chg="mod">
          <ac:chgData name="Светлана Писарева" userId="f09dad419662f3ca" providerId="LiveId" clId="{B9E8BE39-EA24-4088-B63B-50CFD5ED7E01}" dt="2023-12-19T20:19:50.182" v="2935" actId="20577"/>
          <ac:graphicFrameMkLst>
            <pc:docMk/>
            <pc:sldMk cId="418240092" sldId="258"/>
            <ac:graphicFrameMk id="4" creationId="{ACCD3E6A-B7E4-DE72-7077-E03EBF041E20}"/>
          </ac:graphicFrameMkLst>
        </pc:graphicFrameChg>
        <pc:cxnChg chg="mod">
          <ac:chgData name="Светлана Писарева" userId="f09dad419662f3ca" providerId="LiveId" clId="{B9E8BE39-EA24-4088-B63B-50CFD5ED7E01}" dt="2023-12-19T20:19:56.215" v="2936" actId="14100"/>
          <ac:cxnSpMkLst>
            <pc:docMk/>
            <pc:sldMk cId="418240092" sldId="258"/>
            <ac:cxnSpMk id="7" creationId="{4E45A95C-C1E9-B665-32F7-23EE89D99632}"/>
          </ac:cxnSpMkLst>
        </pc:cxnChg>
      </pc:sldChg>
      <pc:sldChg chg="addSp delSp modSp mod">
        <pc:chgData name="Светлана Писарева" userId="f09dad419662f3ca" providerId="LiveId" clId="{B9E8BE39-EA24-4088-B63B-50CFD5ED7E01}" dt="2023-12-19T18:27:37.327" v="106" actId="12100"/>
        <pc:sldMkLst>
          <pc:docMk/>
          <pc:sldMk cId="4014711919" sldId="259"/>
        </pc:sldMkLst>
        <pc:spChg chg="del">
          <ac:chgData name="Светлана Писарева" userId="f09dad419662f3ca" providerId="LiveId" clId="{B9E8BE39-EA24-4088-B63B-50CFD5ED7E01}" dt="2023-12-19T18:22:46.160" v="4" actId="1032"/>
          <ac:spMkLst>
            <pc:docMk/>
            <pc:sldMk cId="4014711919" sldId="259"/>
            <ac:spMk id="3" creationId="{C9D36BAC-50BD-F5FB-6F06-004DA0B420FB}"/>
          </ac:spMkLst>
        </pc:spChg>
        <pc:graphicFrameChg chg="add mod modGraphic">
          <ac:chgData name="Светлана Писарева" userId="f09dad419662f3ca" providerId="LiveId" clId="{B9E8BE39-EA24-4088-B63B-50CFD5ED7E01}" dt="2023-12-19T18:27:37.327" v="106" actId="12100"/>
          <ac:graphicFrameMkLst>
            <pc:docMk/>
            <pc:sldMk cId="4014711919" sldId="259"/>
            <ac:graphicFrameMk id="4" creationId="{58CD3E10-5EDC-4573-3139-C5CE80BA9C5E}"/>
          </ac:graphicFrameMkLst>
        </pc:graphicFrameChg>
      </pc:sldChg>
      <pc:sldChg chg="delSp modSp new mod">
        <pc:chgData name="Светлана Писарева" userId="f09dad419662f3ca" providerId="LiveId" clId="{B9E8BE39-EA24-4088-B63B-50CFD5ED7E01}" dt="2023-12-19T20:23:08.961" v="2938" actId="6549"/>
        <pc:sldMkLst>
          <pc:docMk/>
          <pc:sldMk cId="2659925251" sldId="260"/>
        </pc:sldMkLst>
        <pc:spChg chg="del mod">
          <ac:chgData name="Светлана Писарева" userId="f09dad419662f3ca" providerId="LiveId" clId="{B9E8BE39-EA24-4088-B63B-50CFD5ED7E01}" dt="2023-12-19T18:40:16.721" v="458" actId="478"/>
          <ac:spMkLst>
            <pc:docMk/>
            <pc:sldMk cId="2659925251" sldId="260"/>
            <ac:spMk id="2" creationId="{F91954D1-92C6-F219-59CF-E7A0B0878CAF}"/>
          </ac:spMkLst>
        </pc:spChg>
        <pc:spChg chg="mod">
          <ac:chgData name="Светлана Писарева" userId="f09dad419662f3ca" providerId="LiveId" clId="{B9E8BE39-EA24-4088-B63B-50CFD5ED7E01}" dt="2023-12-19T20:23:08.961" v="2938" actId="6549"/>
          <ac:spMkLst>
            <pc:docMk/>
            <pc:sldMk cId="2659925251" sldId="260"/>
            <ac:spMk id="3" creationId="{0B496ECF-429E-55AF-B261-EB32D34B49D8}"/>
          </ac:spMkLst>
        </pc:spChg>
      </pc:sldChg>
      <pc:sldChg chg="addSp delSp modSp new mod ord">
        <pc:chgData name="Светлана Писарева" userId="f09dad419662f3ca" providerId="LiveId" clId="{B9E8BE39-EA24-4088-B63B-50CFD5ED7E01}" dt="2023-12-19T18:57:36.103" v="973" actId="20577"/>
        <pc:sldMkLst>
          <pc:docMk/>
          <pc:sldMk cId="2980749018" sldId="261"/>
        </pc:sldMkLst>
        <pc:spChg chg="del mod">
          <ac:chgData name="Светлана Писарева" userId="f09dad419662f3ca" providerId="LiveId" clId="{B9E8BE39-EA24-4088-B63B-50CFD5ED7E01}" dt="2023-12-19T18:40:35.994" v="462" actId="478"/>
          <ac:spMkLst>
            <pc:docMk/>
            <pc:sldMk cId="2980749018" sldId="261"/>
            <ac:spMk id="2" creationId="{41DCAA06-3225-9C62-62FA-D421AF94A078}"/>
          </ac:spMkLst>
        </pc:spChg>
        <pc:spChg chg="mod">
          <ac:chgData name="Светлана Писарева" userId="f09dad419662f3ca" providerId="LiveId" clId="{B9E8BE39-EA24-4088-B63B-50CFD5ED7E01}" dt="2023-12-19T18:57:36.103" v="973" actId="20577"/>
          <ac:spMkLst>
            <pc:docMk/>
            <pc:sldMk cId="2980749018" sldId="261"/>
            <ac:spMk id="3" creationId="{3F9CB6CF-4809-1E07-B018-060349AA00FE}"/>
          </ac:spMkLst>
        </pc:spChg>
        <pc:spChg chg="add del mod">
          <ac:chgData name="Светлана Писарева" userId="f09dad419662f3ca" providerId="LiveId" clId="{B9E8BE39-EA24-4088-B63B-50CFD5ED7E01}" dt="2023-12-19T18:40:44.073" v="463" actId="478"/>
          <ac:spMkLst>
            <pc:docMk/>
            <pc:sldMk cId="2980749018" sldId="261"/>
            <ac:spMk id="5" creationId="{BB2A6E64-1F65-6AFB-2C80-72880A2AE78C}"/>
          </ac:spMkLst>
        </pc:spChg>
      </pc:sldChg>
      <pc:sldChg chg="addSp delSp modSp add mod">
        <pc:chgData name="Светлана Писарева" userId="f09dad419662f3ca" providerId="LiveId" clId="{B9E8BE39-EA24-4088-B63B-50CFD5ED7E01}" dt="2023-12-19T18:58:12.030" v="997" actId="20577"/>
        <pc:sldMkLst>
          <pc:docMk/>
          <pc:sldMk cId="1786353789" sldId="262"/>
        </pc:sldMkLst>
        <pc:spChg chg="del">
          <ac:chgData name="Светлана Писарева" userId="f09dad419662f3ca" providerId="LiveId" clId="{B9E8BE39-EA24-4088-B63B-50CFD5ED7E01}" dt="2023-12-19T18:44:43.904" v="485" actId="478"/>
          <ac:spMkLst>
            <pc:docMk/>
            <pc:sldMk cId="1786353789" sldId="262"/>
            <ac:spMk id="2" creationId="{41DCAA06-3225-9C62-62FA-D421AF94A078}"/>
          </ac:spMkLst>
        </pc:spChg>
        <pc:spChg chg="mod">
          <ac:chgData name="Светлана Писарева" userId="f09dad419662f3ca" providerId="LiveId" clId="{B9E8BE39-EA24-4088-B63B-50CFD5ED7E01}" dt="2023-12-19T18:58:12.030" v="997" actId="20577"/>
          <ac:spMkLst>
            <pc:docMk/>
            <pc:sldMk cId="1786353789" sldId="262"/>
            <ac:spMk id="3" creationId="{3F9CB6CF-4809-1E07-B018-060349AA00FE}"/>
          </ac:spMkLst>
        </pc:spChg>
        <pc:spChg chg="add del mod">
          <ac:chgData name="Светлана Писарева" userId="f09dad419662f3ca" providerId="LiveId" clId="{B9E8BE39-EA24-4088-B63B-50CFD5ED7E01}" dt="2023-12-19T18:44:44.921" v="486" actId="478"/>
          <ac:spMkLst>
            <pc:docMk/>
            <pc:sldMk cId="1786353789" sldId="262"/>
            <ac:spMk id="5" creationId="{F6FAA3E3-1371-A50F-C789-71CFC1F05689}"/>
          </ac:spMkLst>
        </pc:spChg>
      </pc:sldChg>
      <pc:sldChg chg="addSp delSp modSp add mod">
        <pc:chgData name="Светлана Писарева" userId="f09dad419662f3ca" providerId="LiveId" clId="{B9E8BE39-EA24-4088-B63B-50CFD5ED7E01}" dt="2023-12-19T18:59:02.139" v="1001" actId="20577"/>
        <pc:sldMkLst>
          <pc:docMk/>
          <pc:sldMk cId="3383303181" sldId="263"/>
        </pc:sldMkLst>
        <pc:spChg chg="del">
          <ac:chgData name="Светлана Писарева" userId="f09dad419662f3ca" providerId="LiveId" clId="{B9E8BE39-EA24-4088-B63B-50CFD5ED7E01}" dt="2023-12-19T18:47:24.697" v="586" actId="478"/>
          <ac:spMkLst>
            <pc:docMk/>
            <pc:sldMk cId="3383303181" sldId="263"/>
            <ac:spMk id="2" creationId="{41DCAA06-3225-9C62-62FA-D421AF94A078}"/>
          </ac:spMkLst>
        </pc:spChg>
        <pc:spChg chg="mod">
          <ac:chgData name="Светлана Писарева" userId="f09dad419662f3ca" providerId="LiveId" clId="{B9E8BE39-EA24-4088-B63B-50CFD5ED7E01}" dt="2023-12-19T18:59:02.139" v="1001" actId="20577"/>
          <ac:spMkLst>
            <pc:docMk/>
            <pc:sldMk cId="3383303181" sldId="263"/>
            <ac:spMk id="3" creationId="{3F9CB6CF-4809-1E07-B018-060349AA00FE}"/>
          </ac:spMkLst>
        </pc:spChg>
        <pc:spChg chg="add del mod">
          <ac:chgData name="Светлана Писарева" userId="f09dad419662f3ca" providerId="LiveId" clId="{B9E8BE39-EA24-4088-B63B-50CFD5ED7E01}" dt="2023-12-19T18:47:25.665" v="587" actId="478"/>
          <ac:spMkLst>
            <pc:docMk/>
            <pc:sldMk cId="3383303181" sldId="263"/>
            <ac:spMk id="5" creationId="{2856CAB3-888F-115E-95BB-1CBDFD9C680B}"/>
          </ac:spMkLst>
        </pc:spChg>
      </pc:sldChg>
      <pc:sldChg chg="add del">
        <pc:chgData name="Светлана Писарева" userId="f09dad419662f3ca" providerId="LiveId" clId="{B9E8BE39-EA24-4088-B63B-50CFD5ED7E01}" dt="2023-12-19T18:54:29.290" v="842" actId="47"/>
        <pc:sldMkLst>
          <pc:docMk/>
          <pc:sldMk cId="3817357350" sldId="264"/>
        </pc:sldMkLst>
      </pc:sldChg>
      <pc:sldChg chg="addSp delSp modSp add mod ord">
        <pc:chgData name="Светлана Писарева" userId="f09dad419662f3ca" providerId="LiveId" clId="{B9E8BE39-EA24-4088-B63B-50CFD5ED7E01}" dt="2023-12-19T18:57:17.494" v="961" actId="20577"/>
        <pc:sldMkLst>
          <pc:docMk/>
          <pc:sldMk cId="3491449272" sldId="265"/>
        </pc:sldMkLst>
        <pc:spChg chg="del">
          <ac:chgData name="Светлана Писарева" userId="f09dad419662f3ca" providerId="LiveId" clId="{B9E8BE39-EA24-4088-B63B-50CFD5ED7E01}" dt="2023-12-19T18:41:05.008" v="467" actId="478"/>
          <ac:spMkLst>
            <pc:docMk/>
            <pc:sldMk cId="3491449272" sldId="265"/>
            <ac:spMk id="2" creationId="{41DCAA06-3225-9C62-62FA-D421AF94A078}"/>
          </ac:spMkLst>
        </pc:spChg>
        <pc:spChg chg="mod">
          <ac:chgData name="Светлана Писарева" userId="f09dad419662f3ca" providerId="LiveId" clId="{B9E8BE39-EA24-4088-B63B-50CFD5ED7E01}" dt="2023-12-19T18:57:17.494" v="961" actId="20577"/>
          <ac:spMkLst>
            <pc:docMk/>
            <pc:sldMk cId="3491449272" sldId="265"/>
            <ac:spMk id="3" creationId="{3F9CB6CF-4809-1E07-B018-060349AA00FE}"/>
          </ac:spMkLst>
        </pc:spChg>
        <pc:spChg chg="add del mod">
          <ac:chgData name="Светлана Писарева" userId="f09dad419662f3ca" providerId="LiveId" clId="{B9E8BE39-EA24-4088-B63B-50CFD5ED7E01}" dt="2023-12-19T18:41:08.242" v="468" actId="478"/>
          <ac:spMkLst>
            <pc:docMk/>
            <pc:sldMk cId="3491449272" sldId="265"/>
            <ac:spMk id="5" creationId="{25BD456A-F81E-25BB-31DD-12B72DED70B9}"/>
          </ac:spMkLst>
        </pc:spChg>
      </pc:sldChg>
      <pc:sldChg chg="addSp delSp modSp new mod modClrScheme chgLayout">
        <pc:chgData name="Светлана Писарева" userId="f09dad419662f3ca" providerId="LiveId" clId="{B9E8BE39-EA24-4088-B63B-50CFD5ED7E01}" dt="2023-12-19T18:53:45.598" v="836" actId="1076"/>
        <pc:sldMkLst>
          <pc:docMk/>
          <pc:sldMk cId="3911581921" sldId="266"/>
        </pc:sldMkLst>
        <pc:spChg chg="del mod ord">
          <ac:chgData name="Светлана Писарева" userId="f09dad419662f3ca" providerId="LiveId" clId="{B9E8BE39-EA24-4088-B63B-50CFD5ED7E01}" dt="2023-12-19T18:40:02.133" v="454" actId="700"/>
          <ac:spMkLst>
            <pc:docMk/>
            <pc:sldMk cId="3911581921" sldId="266"/>
            <ac:spMk id="2" creationId="{BCDB1F42-FD7E-B96D-3E3B-1B0D7E2EDEB9}"/>
          </ac:spMkLst>
        </pc:spChg>
        <pc:spChg chg="del mod ord">
          <ac:chgData name="Светлана Писарева" userId="f09dad419662f3ca" providerId="LiveId" clId="{B9E8BE39-EA24-4088-B63B-50CFD5ED7E01}" dt="2023-12-19T18:40:02.133" v="454" actId="700"/>
          <ac:spMkLst>
            <pc:docMk/>
            <pc:sldMk cId="3911581921" sldId="266"/>
            <ac:spMk id="3" creationId="{B5A3CCA6-B7D3-9A48-C20F-9CDADCEE7A7F}"/>
          </ac:spMkLst>
        </pc:spChg>
        <pc:spChg chg="add mod ord">
          <ac:chgData name="Светлана Писарева" userId="f09dad419662f3ca" providerId="LiveId" clId="{B9E8BE39-EA24-4088-B63B-50CFD5ED7E01}" dt="2023-12-19T18:53:45.598" v="836" actId="1076"/>
          <ac:spMkLst>
            <pc:docMk/>
            <pc:sldMk cId="3911581921" sldId="266"/>
            <ac:spMk id="4" creationId="{EF782A50-42AD-2EA9-992E-0AC769E6C649}"/>
          </ac:spMkLst>
        </pc:spChg>
        <pc:spChg chg="add del mod ord">
          <ac:chgData name="Светлана Писарева" userId="f09dad419662f3ca" providerId="LiveId" clId="{B9E8BE39-EA24-4088-B63B-50CFD5ED7E01}" dt="2023-12-19T18:50:29.078" v="816" actId="26606"/>
          <ac:spMkLst>
            <pc:docMk/>
            <pc:sldMk cId="3911581921" sldId="266"/>
            <ac:spMk id="5" creationId="{82494407-C600-E3DD-B857-EF68D2F79012}"/>
          </ac:spMkLst>
        </pc:spChg>
        <pc:spChg chg="add del mod">
          <ac:chgData name="Светлана Писарева" userId="f09dad419662f3ca" providerId="LiveId" clId="{B9E8BE39-EA24-4088-B63B-50CFD5ED7E01}" dt="2023-12-19T18:50:37.321" v="819" actId="478"/>
          <ac:spMkLst>
            <pc:docMk/>
            <pc:sldMk cId="3911581921" sldId="266"/>
            <ac:spMk id="11" creationId="{A5B49BC3-54E8-4F20-B659-99E124FBB75E}"/>
          </ac:spMkLst>
        </pc:spChg>
        <pc:spChg chg="add del mod">
          <ac:chgData name="Светлана Писарева" userId="f09dad419662f3ca" providerId="LiveId" clId="{B9E8BE39-EA24-4088-B63B-50CFD5ED7E01}" dt="2023-12-19T18:51:05.229" v="825" actId="478"/>
          <ac:spMkLst>
            <pc:docMk/>
            <pc:sldMk cId="3911581921" sldId="266"/>
            <ac:spMk id="13" creationId="{EF65F16F-FDE0-4516-8BCC-DDC345651807}"/>
          </ac:spMkLst>
        </pc:spChg>
        <pc:spChg chg="add del mod">
          <ac:chgData name="Светлана Писарева" userId="f09dad419662f3ca" providerId="LiveId" clId="{B9E8BE39-EA24-4088-B63B-50CFD5ED7E01}" dt="2023-12-19T18:50:44.310" v="820" actId="478"/>
          <ac:spMkLst>
            <pc:docMk/>
            <pc:sldMk cId="3911581921" sldId="266"/>
            <ac:spMk id="15" creationId="{D1463C87-9AF0-4790-8077-703648FA0E0D}"/>
          </ac:spMkLst>
        </pc:spChg>
        <pc:spChg chg="add mod">
          <ac:chgData name="Светлана Писарева" userId="f09dad419662f3ca" providerId="LiveId" clId="{B9E8BE39-EA24-4088-B63B-50CFD5ED7E01}" dt="2023-12-19T18:50:46.236" v="821" actId="26606"/>
          <ac:spMkLst>
            <pc:docMk/>
            <pc:sldMk cId="3911581921" sldId="266"/>
            <ac:spMk id="17" creationId="{6ADB23FC-861F-4A36-8A3C-BD050BACA951}"/>
          </ac:spMkLst>
        </pc:spChg>
        <pc:spChg chg="add del">
          <ac:chgData name="Светлана Писарева" userId="f09dad419662f3ca" providerId="LiveId" clId="{B9E8BE39-EA24-4088-B63B-50CFD5ED7E01}" dt="2023-12-19T18:50:55.281" v="822" actId="478"/>
          <ac:spMkLst>
            <pc:docMk/>
            <pc:sldMk cId="3911581921" sldId="266"/>
            <ac:spMk id="22" creationId="{8026D853-A90C-4552-8EDA-857C715FEDF4}"/>
          </ac:spMkLst>
        </pc:spChg>
        <pc:spChg chg="add del">
          <ac:chgData name="Светлана Писарева" userId="f09dad419662f3ca" providerId="LiveId" clId="{B9E8BE39-EA24-4088-B63B-50CFD5ED7E01}" dt="2023-12-19T18:51:02.309" v="824" actId="478"/>
          <ac:spMkLst>
            <pc:docMk/>
            <pc:sldMk cId="3911581921" sldId="266"/>
            <ac:spMk id="24" creationId="{0DCCE557-E097-4F8D-AF45-6407FB7AA213}"/>
          </ac:spMkLst>
        </pc:spChg>
        <pc:picChg chg="add del mod ord">
          <ac:chgData name="Светлана Писарева" userId="f09dad419662f3ca" providerId="LiveId" clId="{B9E8BE39-EA24-4088-B63B-50CFD5ED7E01}" dt="2023-12-19T18:50:57.334" v="823" actId="478"/>
          <ac:picMkLst>
            <pc:docMk/>
            <pc:sldMk cId="3911581921" sldId="266"/>
            <ac:picMk id="7" creationId="{60DFDE61-0FA7-7332-1CD1-904E14951EF3}"/>
          </ac:picMkLst>
        </pc:picChg>
        <pc:picChg chg="add mod">
          <ac:chgData name="Светлана Писарева" userId="f09dad419662f3ca" providerId="LiveId" clId="{B9E8BE39-EA24-4088-B63B-50CFD5ED7E01}" dt="2023-12-19T18:53:14.396" v="831" actId="14100"/>
          <ac:picMkLst>
            <pc:docMk/>
            <pc:sldMk cId="3911581921" sldId="266"/>
            <ac:picMk id="8" creationId="{13C6BCB5-F953-264A-D5FC-1D5398E550F3}"/>
          </ac:picMkLst>
        </pc:picChg>
      </pc:sldChg>
      <pc:sldChg chg="addSp delSp modSp new mod modMedia modClrScheme delAnim chgLayout">
        <pc:chgData name="Светлана Писарева" userId="f09dad419662f3ca" providerId="LiveId" clId="{B9E8BE39-EA24-4088-B63B-50CFD5ED7E01}" dt="2023-12-19T19:03:34.761" v="1109" actId="1076"/>
        <pc:sldMkLst>
          <pc:docMk/>
          <pc:sldMk cId="1777345021" sldId="267"/>
        </pc:sldMkLst>
        <pc:spChg chg="del mod ord">
          <ac:chgData name="Светлана Писарева" userId="f09dad419662f3ca" providerId="LiveId" clId="{B9E8BE39-EA24-4088-B63B-50CFD5ED7E01}" dt="2023-12-19T19:00:56.243" v="1003" actId="700"/>
          <ac:spMkLst>
            <pc:docMk/>
            <pc:sldMk cId="1777345021" sldId="267"/>
            <ac:spMk id="2" creationId="{AC863B53-D769-CEE3-FD7F-8D07549A0B72}"/>
          </ac:spMkLst>
        </pc:spChg>
        <pc:spChg chg="del mod ord">
          <ac:chgData name="Светлана Писарева" userId="f09dad419662f3ca" providerId="LiveId" clId="{B9E8BE39-EA24-4088-B63B-50CFD5ED7E01}" dt="2023-12-19T19:00:56.243" v="1003" actId="700"/>
          <ac:spMkLst>
            <pc:docMk/>
            <pc:sldMk cId="1777345021" sldId="267"/>
            <ac:spMk id="3" creationId="{20BD789B-066C-6C76-CE67-38536818CD86}"/>
          </ac:spMkLst>
        </pc:spChg>
        <pc:spChg chg="add mod ord">
          <ac:chgData name="Светлана Писарева" userId="f09dad419662f3ca" providerId="LiveId" clId="{B9E8BE39-EA24-4088-B63B-50CFD5ED7E01}" dt="2023-12-19T19:03:31.872" v="1108" actId="14100"/>
          <ac:spMkLst>
            <pc:docMk/>
            <pc:sldMk cId="1777345021" sldId="267"/>
            <ac:spMk id="4" creationId="{02328C19-BCD9-DFF0-EE7D-F92C242C6145}"/>
          </ac:spMkLst>
        </pc:spChg>
        <pc:spChg chg="add del mod ord">
          <ac:chgData name="Светлана Писарева" userId="f09dad419662f3ca" providerId="LiveId" clId="{B9E8BE39-EA24-4088-B63B-50CFD5ED7E01}" dt="2023-12-19T19:01:22.512" v="1076" actId="478"/>
          <ac:spMkLst>
            <pc:docMk/>
            <pc:sldMk cId="1777345021" sldId="267"/>
            <ac:spMk id="5" creationId="{7D5BBAFD-C52E-1489-757E-C2E5E828EDC5}"/>
          </ac:spMkLst>
        </pc:spChg>
        <pc:spChg chg="add del mod">
          <ac:chgData name="Светлана Писарева" userId="f09dad419662f3ca" providerId="LiveId" clId="{B9E8BE39-EA24-4088-B63B-50CFD5ED7E01}" dt="2023-12-19T19:01:31.069" v="1078" actId="478"/>
          <ac:spMkLst>
            <pc:docMk/>
            <pc:sldMk cId="1777345021" sldId="267"/>
            <ac:spMk id="9" creationId="{25D3D193-192E-4D68-8D90-9DC78E297173}"/>
          </ac:spMkLst>
        </pc:spChg>
        <pc:spChg chg="add del mod">
          <ac:chgData name="Светлана Писарева" userId="f09dad419662f3ca" providerId="LiveId" clId="{B9E8BE39-EA24-4088-B63B-50CFD5ED7E01}" dt="2023-12-19T19:01:46.437" v="1084" actId="478"/>
          <ac:spMkLst>
            <pc:docMk/>
            <pc:sldMk cId="1777345021" sldId="267"/>
            <ac:spMk id="11" creationId="{85210295-C6C8-4ED8-80D1-3EBAA40DB91E}"/>
          </ac:spMkLst>
        </pc:spChg>
        <pc:spChg chg="add del mod">
          <ac:chgData name="Светлана Писарева" userId="f09dad419662f3ca" providerId="LiveId" clId="{B9E8BE39-EA24-4088-B63B-50CFD5ED7E01}" dt="2023-12-19T19:01:34.222" v="1079" actId="478"/>
          <ac:spMkLst>
            <pc:docMk/>
            <pc:sldMk cId="1777345021" sldId="267"/>
            <ac:spMk id="13" creationId="{331AE962-5593-4AAF-A4B8-0C8AEFB3D034}"/>
          </ac:spMkLst>
        </pc:spChg>
        <pc:spChg chg="add mod ord">
          <ac:chgData name="Светлана Писарева" userId="f09dad419662f3ca" providerId="LiveId" clId="{B9E8BE39-EA24-4088-B63B-50CFD5ED7E01}" dt="2023-12-19T19:03:06.224" v="1099" actId="26606"/>
          <ac:spMkLst>
            <pc:docMk/>
            <pc:sldMk cId="1777345021" sldId="267"/>
            <ac:spMk id="15" creationId="{5E4DA09D-DAB6-4401-85BB-A2C5F224DA51}"/>
          </ac:spMkLst>
        </pc:spChg>
        <pc:spChg chg="add del">
          <ac:chgData name="Светлана Писарева" userId="f09dad419662f3ca" providerId="LiveId" clId="{B9E8BE39-EA24-4088-B63B-50CFD5ED7E01}" dt="2023-12-19T19:03:06.212" v="1098" actId="26606"/>
          <ac:spMkLst>
            <pc:docMk/>
            <pc:sldMk cId="1777345021" sldId="267"/>
            <ac:spMk id="20" creationId="{8026D853-A90C-4552-8EDA-857C715FEDF4}"/>
          </ac:spMkLst>
        </pc:spChg>
        <pc:spChg chg="add del">
          <ac:chgData name="Светлана Писарева" userId="f09dad419662f3ca" providerId="LiveId" clId="{B9E8BE39-EA24-4088-B63B-50CFD5ED7E01}" dt="2023-12-19T19:01:43.321" v="1083" actId="26606"/>
          <ac:spMkLst>
            <pc:docMk/>
            <pc:sldMk cId="1777345021" sldId="267"/>
            <ac:spMk id="21" creationId="{A5B49BC3-54E8-4F20-B659-99E124FBB75E}"/>
          </ac:spMkLst>
        </pc:spChg>
        <pc:spChg chg="add del">
          <ac:chgData name="Светлана Писарева" userId="f09dad419662f3ca" providerId="LiveId" clId="{B9E8BE39-EA24-4088-B63B-50CFD5ED7E01}" dt="2023-12-19T19:03:06.212" v="1098" actId="26606"/>
          <ac:spMkLst>
            <pc:docMk/>
            <pc:sldMk cId="1777345021" sldId="267"/>
            <ac:spMk id="22" creationId="{71E04725-3D7A-4FC2-89B7-23B921D46FF5}"/>
          </ac:spMkLst>
        </pc:spChg>
        <pc:spChg chg="add del">
          <ac:chgData name="Светлана Писарева" userId="f09dad419662f3ca" providerId="LiveId" clId="{B9E8BE39-EA24-4088-B63B-50CFD5ED7E01}" dt="2023-12-19T19:01:43.321" v="1083" actId="26606"/>
          <ac:spMkLst>
            <pc:docMk/>
            <pc:sldMk cId="1777345021" sldId="267"/>
            <ac:spMk id="23" creationId="{D1463C87-9AF0-4790-8077-703648FA0E0D}"/>
          </ac:spMkLst>
        </pc:spChg>
        <pc:spChg chg="add del">
          <ac:chgData name="Светлана Писарева" userId="f09dad419662f3ca" providerId="LiveId" clId="{B9E8BE39-EA24-4088-B63B-50CFD5ED7E01}" dt="2023-12-19T19:03:06.212" v="1098" actId="26606"/>
          <ac:spMkLst>
            <pc:docMk/>
            <pc:sldMk cId="1777345021" sldId="267"/>
            <ac:spMk id="24" creationId="{1B2AAE15-94E5-496C-93B9-A85D985C741C}"/>
          </ac:spMkLst>
        </pc:spChg>
        <pc:spChg chg="add del">
          <ac:chgData name="Светлана Писарева" userId="f09dad419662f3ca" providerId="LiveId" clId="{B9E8BE39-EA24-4088-B63B-50CFD5ED7E01}" dt="2023-12-19T19:03:13.264" v="1101" actId="478"/>
          <ac:spMkLst>
            <pc:docMk/>
            <pc:sldMk cId="1777345021" sldId="267"/>
            <ac:spMk id="26" creationId="{8026D853-A90C-4552-8EDA-857C715FEDF4}"/>
          </ac:spMkLst>
        </pc:spChg>
        <pc:spChg chg="add del">
          <ac:chgData name="Светлана Писарева" userId="f09dad419662f3ca" providerId="LiveId" clId="{B9E8BE39-EA24-4088-B63B-50CFD5ED7E01}" dt="2023-12-19T19:03:18.661" v="1103" actId="478"/>
          <ac:spMkLst>
            <pc:docMk/>
            <pc:sldMk cId="1777345021" sldId="267"/>
            <ac:spMk id="27" creationId="{BBB845BB-54EF-4514-A998-C04FFDEE46D3}"/>
          </ac:spMkLst>
        </pc:spChg>
        <pc:spChg chg="add del">
          <ac:chgData name="Светлана Писарева" userId="f09dad419662f3ca" providerId="LiveId" clId="{B9E8BE39-EA24-4088-B63B-50CFD5ED7E01}" dt="2023-12-19T19:03:16.005" v="1102" actId="478"/>
          <ac:spMkLst>
            <pc:docMk/>
            <pc:sldMk cId="1777345021" sldId="267"/>
            <ac:spMk id="28" creationId="{0DCCE557-E097-4F8D-AF45-6407FB7AA213}"/>
          </ac:spMkLst>
        </pc:spChg>
        <pc:picChg chg="add mod">
          <ac:chgData name="Светлана Писарева" userId="f09dad419662f3ca" providerId="LiveId" clId="{B9E8BE39-EA24-4088-B63B-50CFD5ED7E01}" dt="2023-12-19T19:03:34.761" v="1109" actId="1076"/>
          <ac:picMkLst>
            <pc:docMk/>
            <pc:sldMk cId="1777345021" sldId="267"/>
            <ac:picMk id="7" creationId="{8E44A8EA-E71E-2E24-C4F7-47BD47833494}"/>
          </ac:picMkLst>
        </pc:picChg>
        <pc:picChg chg="add del mod">
          <ac:chgData name="Светлана Писарева" userId="f09dad419662f3ca" providerId="LiveId" clId="{B9E8BE39-EA24-4088-B63B-50CFD5ED7E01}" dt="2023-12-19T19:01:43.321" v="1083" actId="26606"/>
          <ac:picMkLst>
            <pc:docMk/>
            <pc:sldMk cId="1777345021" sldId="267"/>
            <ac:picMk id="17" creationId="{021084A7-11F3-F17E-A4E8-EA06E754879E}"/>
          </ac:picMkLst>
        </pc:picChg>
      </pc:sldChg>
      <pc:sldChg chg="addSp delSp modSp new mod modClrScheme chgLayout">
        <pc:chgData name="Светлана Писарева" userId="f09dad419662f3ca" providerId="LiveId" clId="{B9E8BE39-EA24-4088-B63B-50CFD5ED7E01}" dt="2023-12-19T19:06:12.121" v="1189" actId="5793"/>
        <pc:sldMkLst>
          <pc:docMk/>
          <pc:sldMk cId="3126407664" sldId="268"/>
        </pc:sldMkLst>
        <pc:spChg chg="del mod ord">
          <ac:chgData name="Светлана Писарева" userId="f09dad419662f3ca" providerId="LiveId" clId="{B9E8BE39-EA24-4088-B63B-50CFD5ED7E01}" dt="2023-12-19T19:04:07.310" v="1111" actId="700"/>
          <ac:spMkLst>
            <pc:docMk/>
            <pc:sldMk cId="3126407664" sldId="268"/>
            <ac:spMk id="2" creationId="{D664A895-A467-0238-8D7F-A77A099C172E}"/>
          </ac:spMkLst>
        </pc:spChg>
        <pc:spChg chg="del mod ord">
          <ac:chgData name="Светлана Писарева" userId="f09dad419662f3ca" providerId="LiveId" clId="{B9E8BE39-EA24-4088-B63B-50CFD5ED7E01}" dt="2023-12-19T19:04:07.310" v="1111" actId="700"/>
          <ac:spMkLst>
            <pc:docMk/>
            <pc:sldMk cId="3126407664" sldId="268"/>
            <ac:spMk id="3" creationId="{FB6D2F26-8065-B90B-7604-6F7CBB7F1453}"/>
          </ac:spMkLst>
        </pc:spChg>
        <pc:spChg chg="add del mod ord">
          <ac:chgData name="Светлана Писарева" userId="f09dad419662f3ca" providerId="LiveId" clId="{B9E8BE39-EA24-4088-B63B-50CFD5ED7E01}" dt="2023-12-19T19:04:10.093" v="1112" actId="478"/>
          <ac:spMkLst>
            <pc:docMk/>
            <pc:sldMk cId="3126407664" sldId="268"/>
            <ac:spMk id="4" creationId="{7F5C93BF-B11B-5695-167F-A64CFEE184CC}"/>
          </ac:spMkLst>
        </pc:spChg>
        <pc:spChg chg="add mod ord">
          <ac:chgData name="Светлана Писарева" userId="f09dad419662f3ca" providerId="LiveId" clId="{B9E8BE39-EA24-4088-B63B-50CFD5ED7E01}" dt="2023-12-19T19:05:45.703" v="1165" actId="122"/>
          <ac:spMkLst>
            <pc:docMk/>
            <pc:sldMk cId="3126407664" sldId="268"/>
            <ac:spMk id="5" creationId="{BCEBDD72-1204-9CA8-5C9E-528C9EDFA1E2}"/>
          </ac:spMkLst>
        </pc:spChg>
        <pc:spChg chg="add mod ord">
          <ac:chgData name="Светлана Писарева" userId="f09dad419662f3ca" providerId="LiveId" clId="{B9E8BE39-EA24-4088-B63B-50CFD5ED7E01}" dt="2023-12-19T19:05:18.376" v="1154" actId="6549"/>
          <ac:spMkLst>
            <pc:docMk/>
            <pc:sldMk cId="3126407664" sldId="268"/>
            <ac:spMk id="6" creationId="{67B3EFB4-424B-3AEC-2BB8-1C9F6E6BFCBE}"/>
          </ac:spMkLst>
        </pc:spChg>
        <pc:spChg chg="add mod ord">
          <ac:chgData name="Светлана Писарева" userId="f09dad419662f3ca" providerId="LiveId" clId="{B9E8BE39-EA24-4088-B63B-50CFD5ED7E01}" dt="2023-12-19T19:05:42.791" v="1164" actId="122"/>
          <ac:spMkLst>
            <pc:docMk/>
            <pc:sldMk cId="3126407664" sldId="268"/>
            <ac:spMk id="7" creationId="{C02E1C8A-AA58-86F3-162C-18D97B6C6D2E}"/>
          </ac:spMkLst>
        </pc:spChg>
        <pc:spChg chg="add mod ord">
          <ac:chgData name="Светлана Писарева" userId="f09dad419662f3ca" providerId="LiveId" clId="{B9E8BE39-EA24-4088-B63B-50CFD5ED7E01}" dt="2023-12-19T19:06:12.121" v="1189" actId="5793"/>
          <ac:spMkLst>
            <pc:docMk/>
            <pc:sldMk cId="3126407664" sldId="268"/>
            <ac:spMk id="8" creationId="{FF09ACEE-C25F-A98E-3E64-945280EC82F6}"/>
          </ac:spMkLst>
        </pc:spChg>
      </pc:sldChg>
      <pc:sldChg chg="addSp delSp modSp new mod modClrScheme chgLayout">
        <pc:chgData name="Светлана Писарева" userId="f09dad419662f3ca" providerId="LiveId" clId="{B9E8BE39-EA24-4088-B63B-50CFD5ED7E01}" dt="2023-12-19T19:12:42.370" v="1277" actId="122"/>
        <pc:sldMkLst>
          <pc:docMk/>
          <pc:sldMk cId="406555880" sldId="269"/>
        </pc:sldMkLst>
        <pc:spChg chg="del mod ord">
          <ac:chgData name="Светлана Писарева" userId="f09dad419662f3ca" providerId="LiveId" clId="{B9E8BE39-EA24-4088-B63B-50CFD5ED7E01}" dt="2023-12-19T19:10:57.660" v="1191" actId="700"/>
          <ac:spMkLst>
            <pc:docMk/>
            <pc:sldMk cId="406555880" sldId="269"/>
            <ac:spMk id="2" creationId="{DE510A1B-7D62-8C8B-937F-4AA7E52F979E}"/>
          </ac:spMkLst>
        </pc:spChg>
        <pc:spChg chg="del mod ord">
          <ac:chgData name="Светлана Писарева" userId="f09dad419662f3ca" providerId="LiveId" clId="{B9E8BE39-EA24-4088-B63B-50CFD5ED7E01}" dt="2023-12-19T19:10:57.660" v="1191" actId="700"/>
          <ac:spMkLst>
            <pc:docMk/>
            <pc:sldMk cId="406555880" sldId="269"/>
            <ac:spMk id="3" creationId="{78510499-C8DD-E98E-5C3E-8276EA686D29}"/>
          </ac:spMkLst>
        </pc:spChg>
        <pc:spChg chg="del">
          <ac:chgData name="Светлана Писарева" userId="f09dad419662f3ca" providerId="LiveId" clId="{B9E8BE39-EA24-4088-B63B-50CFD5ED7E01}" dt="2023-12-19T19:10:57.660" v="1191" actId="700"/>
          <ac:spMkLst>
            <pc:docMk/>
            <pc:sldMk cId="406555880" sldId="269"/>
            <ac:spMk id="4" creationId="{8ADD19F8-4BF8-1814-B266-0F0E708542E8}"/>
          </ac:spMkLst>
        </pc:spChg>
        <pc:spChg chg="del">
          <ac:chgData name="Светлана Писарева" userId="f09dad419662f3ca" providerId="LiveId" clId="{B9E8BE39-EA24-4088-B63B-50CFD5ED7E01}" dt="2023-12-19T19:10:57.660" v="1191" actId="700"/>
          <ac:spMkLst>
            <pc:docMk/>
            <pc:sldMk cId="406555880" sldId="269"/>
            <ac:spMk id="5" creationId="{B3A5B6B9-10F4-812A-3941-330E43729D2C}"/>
          </ac:spMkLst>
        </pc:spChg>
        <pc:spChg chg="del">
          <ac:chgData name="Светлана Писарева" userId="f09dad419662f3ca" providerId="LiveId" clId="{B9E8BE39-EA24-4088-B63B-50CFD5ED7E01}" dt="2023-12-19T19:10:57.660" v="1191" actId="700"/>
          <ac:spMkLst>
            <pc:docMk/>
            <pc:sldMk cId="406555880" sldId="269"/>
            <ac:spMk id="6" creationId="{B237EAC8-72DC-111F-F573-9ED9BB055207}"/>
          </ac:spMkLst>
        </pc:spChg>
        <pc:spChg chg="add mod ord">
          <ac:chgData name="Светлана Писарева" userId="f09dad419662f3ca" providerId="LiveId" clId="{B9E8BE39-EA24-4088-B63B-50CFD5ED7E01}" dt="2023-12-19T19:12:42.370" v="1277" actId="122"/>
          <ac:spMkLst>
            <pc:docMk/>
            <pc:sldMk cId="406555880" sldId="269"/>
            <ac:spMk id="7" creationId="{A71186B1-4729-84A3-3FE9-42EB9480183F}"/>
          </ac:spMkLst>
        </pc:spChg>
        <pc:spChg chg="add del mod ord">
          <ac:chgData name="Светлана Писарева" userId="f09dad419662f3ca" providerId="LiveId" clId="{B9E8BE39-EA24-4088-B63B-50CFD5ED7E01}" dt="2023-12-19T19:11:26.605" v="1254" actId="478"/>
          <ac:spMkLst>
            <pc:docMk/>
            <pc:sldMk cId="406555880" sldId="269"/>
            <ac:spMk id="8" creationId="{E7F08185-ED55-94A9-486E-716AFAE3D819}"/>
          </ac:spMkLst>
        </pc:spChg>
        <pc:spChg chg="add del mod">
          <ac:chgData name="Светлана Писарева" userId="f09dad419662f3ca" providerId="LiveId" clId="{B9E8BE39-EA24-4088-B63B-50CFD5ED7E01}" dt="2023-12-19T19:11:34.209" v="1256" actId="478"/>
          <ac:spMkLst>
            <pc:docMk/>
            <pc:sldMk cId="406555880" sldId="269"/>
            <ac:spMk id="12" creationId="{A5B49BC3-54E8-4F20-B659-99E124FBB75E}"/>
          </ac:spMkLst>
        </pc:spChg>
        <pc:spChg chg="add del mod">
          <ac:chgData name="Светлана Писарева" userId="f09dad419662f3ca" providerId="LiveId" clId="{B9E8BE39-EA24-4088-B63B-50CFD5ED7E01}" dt="2023-12-19T19:11:36.609" v="1257" actId="478"/>
          <ac:spMkLst>
            <pc:docMk/>
            <pc:sldMk cId="406555880" sldId="269"/>
            <ac:spMk id="14" creationId="{E1A5ADB5-C34B-438A-931C-331443FE3573}"/>
          </ac:spMkLst>
        </pc:spChg>
        <pc:spChg chg="add del mod">
          <ac:chgData name="Светлана Писарева" userId="f09dad419662f3ca" providerId="LiveId" clId="{B9E8BE39-EA24-4088-B63B-50CFD5ED7E01}" dt="2023-12-19T19:11:39.424" v="1258" actId="478"/>
          <ac:spMkLst>
            <pc:docMk/>
            <pc:sldMk cId="406555880" sldId="269"/>
            <ac:spMk id="16" creationId="{42B4140C-4BC1-489D-925D-17E13F15CDDD}"/>
          </ac:spMkLst>
        </pc:spChg>
        <pc:spChg chg="add mod">
          <ac:chgData name="Светлана Писарева" userId="f09dad419662f3ca" providerId="LiveId" clId="{B9E8BE39-EA24-4088-B63B-50CFD5ED7E01}" dt="2023-12-19T19:11:54.719" v="1261" actId="26606"/>
          <ac:spMkLst>
            <pc:docMk/>
            <pc:sldMk cId="406555880" sldId="269"/>
            <ac:spMk id="18" creationId="{8802E83B-81DE-4F42-BB1E-2F8E55918375}"/>
          </ac:spMkLst>
        </pc:spChg>
        <pc:spChg chg="add del">
          <ac:chgData name="Светлана Писарева" userId="f09dad419662f3ca" providerId="LiveId" clId="{B9E8BE39-EA24-4088-B63B-50CFD5ED7E01}" dt="2023-12-19T19:11:54.719" v="1261" actId="26606"/>
          <ac:spMkLst>
            <pc:docMk/>
            <pc:sldMk cId="406555880" sldId="269"/>
            <ac:spMk id="24" creationId="{A5B49BC3-54E8-4F20-B659-99E124FBB75E}"/>
          </ac:spMkLst>
        </pc:spChg>
        <pc:spChg chg="add del">
          <ac:chgData name="Светлана Писарева" userId="f09dad419662f3ca" providerId="LiveId" clId="{B9E8BE39-EA24-4088-B63B-50CFD5ED7E01}" dt="2023-12-19T19:12:30.455" v="1273" actId="478"/>
          <ac:spMkLst>
            <pc:docMk/>
            <pc:sldMk cId="406555880" sldId="269"/>
            <ac:spMk id="25" creationId="{8026D853-A90C-4552-8EDA-857C715FEDF4}"/>
          </ac:spMkLst>
        </pc:spChg>
        <pc:spChg chg="add del mod">
          <ac:chgData name="Светлана Писарева" userId="f09dad419662f3ca" providerId="LiveId" clId="{B9E8BE39-EA24-4088-B63B-50CFD5ED7E01}" dt="2023-12-19T19:12:04.669" v="1264" actId="478"/>
          <ac:spMkLst>
            <pc:docMk/>
            <pc:sldMk cId="406555880" sldId="269"/>
            <ac:spMk id="26" creationId="{17518024-69B4-4843-877B-A8C418CA63E4}"/>
          </ac:spMkLst>
        </pc:spChg>
        <pc:spChg chg="add del">
          <ac:chgData name="Светлана Писарева" userId="f09dad419662f3ca" providerId="LiveId" clId="{B9E8BE39-EA24-4088-B63B-50CFD5ED7E01}" dt="2023-12-19T19:12:38.070" v="1276" actId="478"/>
          <ac:spMkLst>
            <pc:docMk/>
            <pc:sldMk cId="406555880" sldId="269"/>
            <ac:spMk id="27" creationId="{71E04725-3D7A-4FC2-89B7-23B921D46FF5}"/>
          </ac:spMkLst>
        </pc:spChg>
        <pc:spChg chg="add del mod">
          <ac:chgData name="Светлана Писарева" userId="f09dad419662f3ca" providerId="LiveId" clId="{B9E8BE39-EA24-4088-B63B-50CFD5ED7E01}" dt="2023-12-19T19:12:00.392" v="1262" actId="478"/>
          <ac:spMkLst>
            <pc:docMk/>
            <pc:sldMk cId="406555880" sldId="269"/>
            <ac:spMk id="28" creationId="{E26D1122-91DB-4E63-BCD1-21F66B143613}"/>
          </ac:spMkLst>
        </pc:spChg>
        <pc:spChg chg="add del">
          <ac:chgData name="Светлана Писарева" userId="f09dad419662f3ca" providerId="LiveId" clId="{B9E8BE39-EA24-4088-B63B-50CFD5ED7E01}" dt="2023-12-19T19:12:33.736" v="1274" actId="478"/>
          <ac:spMkLst>
            <pc:docMk/>
            <pc:sldMk cId="406555880" sldId="269"/>
            <ac:spMk id="29" creationId="{1B2AAE15-94E5-496C-93B9-A85D985C741C}"/>
          </ac:spMkLst>
        </pc:spChg>
        <pc:spChg chg="add del">
          <ac:chgData name="Светлана Писарева" userId="f09dad419662f3ca" providerId="LiveId" clId="{B9E8BE39-EA24-4088-B63B-50CFD5ED7E01}" dt="2023-12-19T19:12:02.213" v="1263" actId="478"/>
          <ac:spMkLst>
            <pc:docMk/>
            <pc:sldMk cId="406555880" sldId="269"/>
            <ac:spMk id="33" creationId="{8026D853-A90C-4552-8EDA-857C715FEDF4}"/>
          </ac:spMkLst>
        </pc:spChg>
        <pc:picChg chg="add mod ord">
          <ac:chgData name="Светлана Писарева" userId="f09dad419662f3ca" providerId="LiveId" clId="{B9E8BE39-EA24-4088-B63B-50CFD5ED7E01}" dt="2023-12-19T19:12:35.902" v="1275" actId="1076"/>
          <ac:picMkLst>
            <pc:docMk/>
            <pc:sldMk cId="406555880" sldId="269"/>
            <ac:picMk id="20" creationId="{4DEB7128-D5FC-58B3-0FC6-8CD7A7786C43}"/>
          </ac:picMkLst>
        </pc:picChg>
      </pc:sldChg>
      <pc:sldChg chg="delSp modSp new mod">
        <pc:chgData name="Светлана Писарева" userId="f09dad419662f3ca" providerId="LiveId" clId="{B9E8BE39-EA24-4088-B63B-50CFD5ED7E01}" dt="2023-12-19T19:24:58.776" v="1551" actId="1076"/>
        <pc:sldMkLst>
          <pc:docMk/>
          <pc:sldMk cId="770526313" sldId="270"/>
        </pc:sldMkLst>
        <pc:spChg chg="del">
          <ac:chgData name="Светлана Писарева" userId="f09dad419662f3ca" providerId="LiveId" clId="{B9E8BE39-EA24-4088-B63B-50CFD5ED7E01}" dt="2023-12-19T19:15:08.561" v="1367" actId="478"/>
          <ac:spMkLst>
            <pc:docMk/>
            <pc:sldMk cId="770526313" sldId="270"/>
            <ac:spMk id="2" creationId="{50D35DAB-3AA0-696B-9277-7D2E6D8D61F3}"/>
          </ac:spMkLst>
        </pc:spChg>
        <pc:spChg chg="mod">
          <ac:chgData name="Светлана Писарева" userId="f09dad419662f3ca" providerId="LiveId" clId="{B9E8BE39-EA24-4088-B63B-50CFD5ED7E01}" dt="2023-12-19T19:24:58.776" v="1551" actId="1076"/>
          <ac:spMkLst>
            <pc:docMk/>
            <pc:sldMk cId="770526313" sldId="270"/>
            <ac:spMk id="3" creationId="{5B29AA3B-FCFD-0EE8-A408-B5C781C57B15}"/>
          </ac:spMkLst>
        </pc:spChg>
      </pc:sldChg>
      <pc:sldChg chg="delSp modSp new mod">
        <pc:chgData name="Светлана Писарева" userId="f09dad419662f3ca" providerId="LiveId" clId="{B9E8BE39-EA24-4088-B63B-50CFD5ED7E01}" dt="2023-12-19T19:27:06.581" v="1574" actId="20577"/>
        <pc:sldMkLst>
          <pc:docMk/>
          <pc:sldMk cId="3485043458" sldId="271"/>
        </pc:sldMkLst>
        <pc:spChg chg="del">
          <ac:chgData name="Светлана Писарева" userId="f09dad419662f3ca" providerId="LiveId" clId="{B9E8BE39-EA24-4088-B63B-50CFD5ED7E01}" dt="2023-12-19T19:16:53.304" v="1409" actId="478"/>
          <ac:spMkLst>
            <pc:docMk/>
            <pc:sldMk cId="3485043458" sldId="271"/>
            <ac:spMk id="2" creationId="{0830F19C-E70F-437D-D913-62D074E2B75B}"/>
          </ac:spMkLst>
        </pc:spChg>
        <pc:spChg chg="mod">
          <ac:chgData name="Светлана Писарева" userId="f09dad419662f3ca" providerId="LiveId" clId="{B9E8BE39-EA24-4088-B63B-50CFD5ED7E01}" dt="2023-12-19T19:27:06.581" v="1574" actId="20577"/>
          <ac:spMkLst>
            <pc:docMk/>
            <pc:sldMk cId="3485043458" sldId="271"/>
            <ac:spMk id="3" creationId="{0A975C2E-0D37-4E57-30C0-F718E5F3FDEE}"/>
          </ac:spMkLst>
        </pc:spChg>
      </pc:sldChg>
      <pc:sldChg chg="delSp modSp new mod">
        <pc:chgData name="Светлана Писарева" userId="f09dad419662f3ca" providerId="LiveId" clId="{B9E8BE39-EA24-4088-B63B-50CFD5ED7E01}" dt="2023-12-19T19:26:18.224" v="1572" actId="27636"/>
        <pc:sldMkLst>
          <pc:docMk/>
          <pc:sldMk cId="1267407654" sldId="272"/>
        </pc:sldMkLst>
        <pc:spChg chg="del">
          <ac:chgData name="Светлана Писарева" userId="f09dad419662f3ca" providerId="LiveId" clId="{B9E8BE39-EA24-4088-B63B-50CFD5ED7E01}" dt="2023-12-19T19:23:12.494" v="1512" actId="478"/>
          <ac:spMkLst>
            <pc:docMk/>
            <pc:sldMk cId="1267407654" sldId="272"/>
            <ac:spMk id="2" creationId="{60C118AB-D0A1-2D4F-A7DC-37B06C40BDD5}"/>
          </ac:spMkLst>
        </pc:spChg>
        <pc:spChg chg="mod">
          <ac:chgData name="Светлана Писарева" userId="f09dad419662f3ca" providerId="LiveId" clId="{B9E8BE39-EA24-4088-B63B-50CFD5ED7E01}" dt="2023-12-19T19:26:18.224" v="1572" actId="27636"/>
          <ac:spMkLst>
            <pc:docMk/>
            <pc:sldMk cId="1267407654" sldId="272"/>
            <ac:spMk id="3" creationId="{9A45EE2D-F808-EEBF-90ED-2F4C82192441}"/>
          </ac:spMkLst>
        </pc:spChg>
      </pc:sldChg>
      <pc:sldChg chg="addSp delSp modSp new mod modClrScheme chgLayout">
        <pc:chgData name="Светлана Писарева" userId="f09dad419662f3ca" providerId="LiveId" clId="{B9E8BE39-EA24-4088-B63B-50CFD5ED7E01}" dt="2023-12-19T20:15:07.235" v="2773" actId="20577"/>
        <pc:sldMkLst>
          <pc:docMk/>
          <pc:sldMk cId="1954881241" sldId="273"/>
        </pc:sldMkLst>
        <pc:spChg chg="del mod ord">
          <ac:chgData name="Светлана Писарева" userId="f09dad419662f3ca" providerId="LiveId" clId="{B9E8BE39-EA24-4088-B63B-50CFD5ED7E01}" dt="2023-12-19T19:27:29.098" v="1577" actId="700"/>
          <ac:spMkLst>
            <pc:docMk/>
            <pc:sldMk cId="1954881241" sldId="273"/>
            <ac:spMk id="2" creationId="{41D57BBB-8BBE-B526-660E-425C8F6AF4CD}"/>
          </ac:spMkLst>
        </pc:spChg>
        <pc:spChg chg="del mod ord">
          <ac:chgData name="Светлана Писарева" userId="f09dad419662f3ca" providerId="LiveId" clId="{B9E8BE39-EA24-4088-B63B-50CFD5ED7E01}" dt="2023-12-19T19:27:29.098" v="1577" actId="700"/>
          <ac:spMkLst>
            <pc:docMk/>
            <pc:sldMk cId="1954881241" sldId="273"/>
            <ac:spMk id="3" creationId="{85278B02-543D-C544-2FAB-25C47B015CC7}"/>
          </ac:spMkLst>
        </pc:spChg>
        <pc:spChg chg="add mod ord">
          <ac:chgData name="Светлана Писарева" userId="f09dad419662f3ca" providerId="LiveId" clId="{B9E8BE39-EA24-4088-B63B-50CFD5ED7E01}" dt="2023-12-19T20:15:07.235" v="2773" actId="20577"/>
          <ac:spMkLst>
            <pc:docMk/>
            <pc:sldMk cId="1954881241" sldId="273"/>
            <ac:spMk id="4" creationId="{83261278-66C8-768A-04AE-E67B02E794B0}"/>
          </ac:spMkLst>
        </pc:spChg>
        <pc:spChg chg="add del mod ord">
          <ac:chgData name="Светлана Писарева" userId="f09dad419662f3ca" providerId="LiveId" clId="{B9E8BE39-EA24-4088-B63B-50CFD5ED7E01}" dt="2023-12-19T19:27:52.145" v="1632" actId="478"/>
          <ac:spMkLst>
            <pc:docMk/>
            <pc:sldMk cId="1954881241" sldId="273"/>
            <ac:spMk id="5" creationId="{8D54C741-CA13-2DC9-58FD-8774C2BB862A}"/>
          </ac:spMkLst>
        </pc:spChg>
        <pc:spChg chg="add del mod">
          <ac:chgData name="Светлана Писарева" userId="f09dad419662f3ca" providerId="LiveId" clId="{B9E8BE39-EA24-4088-B63B-50CFD5ED7E01}" dt="2023-12-19T19:28:12.305" v="1636" actId="478"/>
          <ac:spMkLst>
            <pc:docMk/>
            <pc:sldMk cId="1954881241" sldId="273"/>
            <ac:spMk id="10" creationId="{A5B49BC3-54E8-4F20-B659-99E124FBB75E}"/>
          </ac:spMkLst>
        </pc:spChg>
        <pc:spChg chg="add del mod">
          <ac:chgData name="Светлана Писарева" userId="f09dad419662f3ca" providerId="LiveId" clId="{B9E8BE39-EA24-4088-B63B-50CFD5ED7E01}" dt="2023-12-19T19:28:27.153" v="1643" actId="478"/>
          <ac:spMkLst>
            <pc:docMk/>
            <pc:sldMk cId="1954881241" sldId="273"/>
            <ac:spMk id="12" creationId="{EF65F16F-FDE0-4516-8BCC-DDC345651807}"/>
          </ac:spMkLst>
        </pc:spChg>
        <pc:spChg chg="add del mod">
          <ac:chgData name="Светлана Писарева" userId="f09dad419662f3ca" providerId="LiveId" clId="{B9E8BE39-EA24-4088-B63B-50CFD5ED7E01}" dt="2023-12-19T19:28:32.772" v="1645" actId="478"/>
          <ac:spMkLst>
            <pc:docMk/>
            <pc:sldMk cId="1954881241" sldId="273"/>
            <ac:spMk id="14" creationId="{D1463C87-9AF0-4790-8077-703648FA0E0D}"/>
          </ac:spMkLst>
        </pc:spChg>
        <pc:spChg chg="add mod">
          <ac:chgData name="Светлана Писарева" userId="f09dad419662f3ca" providerId="LiveId" clId="{B9E8BE39-EA24-4088-B63B-50CFD5ED7E01}" dt="2023-12-19T19:27:57.609" v="1633" actId="26606"/>
          <ac:spMkLst>
            <pc:docMk/>
            <pc:sldMk cId="1954881241" sldId="273"/>
            <ac:spMk id="16" creationId="{6ADB23FC-861F-4A36-8A3C-BD050BACA951}"/>
          </ac:spMkLst>
        </pc:spChg>
        <pc:picChg chg="add mod">
          <ac:chgData name="Светлана Писарева" userId="f09dad419662f3ca" providerId="LiveId" clId="{B9E8BE39-EA24-4088-B63B-50CFD5ED7E01}" dt="2023-12-19T19:28:29.748" v="1644" actId="1076"/>
          <ac:picMkLst>
            <pc:docMk/>
            <pc:sldMk cId="1954881241" sldId="273"/>
            <ac:picMk id="6" creationId="{CAB35E54-24F5-9D8E-6C92-D7D2799B92F8}"/>
          </ac:picMkLst>
        </pc:picChg>
      </pc:sldChg>
      <pc:sldChg chg="delSp modSp new mod">
        <pc:chgData name="Светлана Писарева" userId="f09dad419662f3ca" providerId="LiveId" clId="{B9E8BE39-EA24-4088-B63B-50CFD5ED7E01}" dt="2023-12-19T19:32:09.649" v="1725" actId="14100"/>
        <pc:sldMkLst>
          <pc:docMk/>
          <pc:sldMk cId="4264498409" sldId="274"/>
        </pc:sldMkLst>
        <pc:spChg chg="del">
          <ac:chgData name="Светлана Писарева" userId="f09dad419662f3ca" providerId="LiveId" clId="{B9E8BE39-EA24-4088-B63B-50CFD5ED7E01}" dt="2023-12-19T19:31:50.856" v="1719" actId="478"/>
          <ac:spMkLst>
            <pc:docMk/>
            <pc:sldMk cId="4264498409" sldId="274"/>
            <ac:spMk id="2" creationId="{D75270F0-0F9C-045C-7EB6-9F8F0D5D60CB}"/>
          </ac:spMkLst>
        </pc:spChg>
        <pc:spChg chg="mod">
          <ac:chgData name="Светлана Писарева" userId="f09dad419662f3ca" providerId="LiveId" clId="{B9E8BE39-EA24-4088-B63B-50CFD5ED7E01}" dt="2023-12-19T19:32:09.649" v="1725" actId="14100"/>
          <ac:spMkLst>
            <pc:docMk/>
            <pc:sldMk cId="4264498409" sldId="274"/>
            <ac:spMk id="3" creationId="{48997F67-F7A0-B482-2ACD-D68EC7BEB20D}"/>
          </ac:spMkLst>
        </pc:spChg>
      </pc:sldChg>
      <pc:sldChg chg="addSp modSp new mod">
        <pc:chgData name="Светлана Писарева" userId="f09dad419662f3ca" providerId="LiveId" clId="{B9E8BE39-EA24-4088-B63B-50CFD5ED7E01}" dt="2023-12-19T20:21:25.673" v="2937" actId="11"/>
        <pc:sldMkLst>
          <pc:docMk/>
          <pc:sldMk cId="3596835331" sldId="275"/>
        </pc:sldMkLst>
        <pc:spChg chg="mod">
          <ac:chgData name="Светлана Писарева" userId="f09dad419662f3ca" providerId="LiveId" clId="{B9E8BE39-EA24-4088-B63B-50CFD5ED7E01}" dt="2023-12-19T19:33:36.506" v="1770" actId="6549"/>
          <ac:spMkLst>
            <pc:docMk/>
            <pc:sldMk cId="3596835331" sldId="275"/>
            <ac:spMk id="2" creationId="{11A3E670-146C-DF72-41B8-CA79E0CC3E3D}"/>
          </ac:spMkLst>
        </pc:spChg>
        <pc:spChg chg="mod">
          <ac:chgData name="Светлана Писарева" userId="f09dad419662f3ca" providerId="LiveId" clId="{B9E8BE39-EA24-4088-B63B-50CFD5ED7E01}" dt="2023-12-19T20:21:25.673" v="2937" actId="11"/>
          <ac:spMkLst>
            <pc:docMk/>
            <pc:sldMk cId="3596835331" sldId="275"/>
            <ac:spMk id="3" creationId="{AD37A293-0A82-C586-FA51-98A8CDE5FA28}"/>
          </ac:spMkLst>
        </pc:spChg>
        <pc:graphicFrameChg chg="add mod">
          <ac:chgData name="Светлана Писарева" userId="f09dad419662f3ca" providerId="LiveId" clId="{B9E8BE39-EA24-4088-B63B-50CFD5ED7E01}" dt="2023-12-19T19:51:45.009" v="1957" actId="1076"/>
          <ac:graphicFrameMkLst>
            <pc:docMk/>
            <pc:sldMk cId="3596835331" sldId="275"/>
            <ac:graphicFrameMk id="6" creationId="{FF97701E-A3C2-AAE3-EDE8-4ECEED44A763}"/>
          </ac:graphicFrameMkLst>
        </pc:graphicFrameChg>
      </pc:sldChg>
      <pc:sldChg chg="modSp new mod">
        <pc:chgData name="Светлана Писарева" userId="f09dad419662f3ca" providerId="LiveId" clId="{B9E8BE39-EA24-4088-B63B-50CFD5ED7E01}" dt="2023-12-19T20:26:12.473" v="3078" actId="20577"/>
        <pc:sldMkLst>
          <pc:docMk/>
          <pc:sldMk cId="2020981860" sldId="276"/>
        </pc:sldMkLst>
        <pc:spChg chg="mod">
          <ac:chgData name="Светлана Писарева" userId="f09dad419662f3ca" providerId="LiveId" clId="{B9E8BE39-EA24-4088-B63B-50CFD5ED7E01}" dt="2023-12-19T19:53:57.428" v="2010" actId="20577"/>
          <ac:spMkLst>
            <pc:docMk/>
            <pc:sldMk cId="2020981860" sldId="276"/>
            <ac:spMk id="2" creationId="{B30952A8-CA32-CC31-206F-649D2629A6F8}"/>
          </ac:spMkLst>
        </pc:spChg>
        <pc:spChg chg="mod">
          <ac:chgData name="Светлана Писарева" userId="f09dad419662f3ca" providerId="LiveId" clId="{B9E8BE39-EA24-4088-B63B-50CFD5ED7E01}" dt="2023-12-19T20:26:12.473" v="3078" actId="20577"/>
          <ac:spMkLst>
            <pc:docMk/>
            <pc:sldMk cId="2020981860" sldId="276"/>
            <ac:spMk id="3" creationId="{E6543053-2D74-8821-877F-2BD0917B1019}"/>
          </ac:spMkLst>
        </pc:spChg>
      </pc:sldChg>
      <pc:sldChg chg="modSp new mod">
        <pc:chgData name="Светлана Писарева" userId="f09dad419662f3ca" providerId="LiveId" clId="{B9E8BE39-EA24-4088-B63B-50CFD5ED7E01}" dt="2023-12-19T20:10:13.397" v="2379" actId="20577"/>
        <pc:sldMkLst>
          <pc:docMk/>
          <pc:sldMk cId="3687612502" sldId="277"/>
        </pc:sldMkLst>
        <pc:spChg chg="mod">
          <ac:chgData name="Светлана Писарева" userId="f09dad419662f3ca" providerId="LiveId" clId="{B9E8BE39-EA24-4088-B63B-50CFD5ED7E01}" dt="2023-12-19T20:09:49.478" v="2366"/>
          <ac:spMkLst>
            <pc:docMk/>
            <pc:sldMk cId="3687612502" sldId="277"/>
            <ac:spMk id="2" creationId="{052ED464-ECF5-3561-E6AE-2B160A018F92}"/>
          </ac:spMkLst>
        </pc:spChg>
        <pc:spChg chg="mod">
          <ac:chgData name="Светлана Писарева" userId="f09dad419662f3ca" providerId="LiveId" clId="{B9E8BE39-EA24-4088-B63B-50CFD5ED7E01}" dt="2023-12-19T20:10:13.397" v="2379" actId="20577"/>
          <ac:spMkLst>
            <pc:docMk/>
            <pc:sldMk cId="3687612502" sldId="277"/>
            <ac:spMk id="3" creationId="{604E53E8-C5F1-6999-1BAE-0166916C65A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FBD-4664-BB9C-F0FA6F89382E}"/>
              </c:ext>
            </c:extLst>
          </c:dPt>
          <c:cat>
            <c:strRef>
              <c:f>Лист1!$A$2:$A$3</c:f>
              <c:strCache>
                <c:ptCount val="2"/>
                <c:pt idx="0">
                  <c:v>2022 год </c:v>
                </c:pt>
                <c:pt idx="1">
                  <c:v>2023 год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BD-4664-BB9C-F0FA6F893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2275823"/>
        <c:axId val="1877626639"/>
      </c:barChart>
      <c:catAx>
        <c:axId val="13122758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77626639"/>
        <c:crosses val="autoZero"/>
        <c:auto val="1"/>
        <c:lblAlgn val="ctr"/>
        <c:lblOffset val="100"/>
        <c:noMultiLvlLbl val="0"/>
      </c:catAx>
      <c:valAx>
        <c:axId val="18776266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122758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Лист1!$A$2:$A$3</c:f>
              <c:strCache>
                <c:ptCount val="2"/>
                <c:pt idx="0">
                  <c:v>По тематике конкурса</c:v>
                </c:pt>
                <c:pt idx="1">
                  <c:v>Тематика не указана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33</c:v>
                </c:pt>
                <c:pt idx="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F9-4CCD-929E-E9E509454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234E40-45B2-492E-AC0C-1167E7D6C2D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F49E3F6-7DBE-46D8-A505-53FE3DD83C90}">
      <dgm:prSet phldrT="[Текст]"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Управление научных исследований </a:t>
          </a:r>
        </a:p>
      </dgm:t>
    </dgm:pt>
    <dgm:pt modelId="{9267994F-1337-4926-A4DC-8B0E9ABF6004}" type="parTrans" cxnId="{BB8B2696-5DA8-49F5-B7BE-682E2682E949}">
      <dgm:prSet/>
      <dgm:spPr/>
      <dgm:t>
        <a:bodyPr/>
        <a:lstStyle/>
        <a:p>
          <a:endParaRPr lang="ru-RU"/>
        </a:p>
      </dgm:t>
    </dgm:pt>
    <dgm:pt modelId="{D86CD05C-2C52-4DA1-A834-13F79E1534E3}" type="sibTrans" cxnId="{BB8B2696-5DA8-49F5-B7BE-682E2682E949}">
      <dgm:prSet/>
      <dgm:spPr/>
      <dgm:t>
        <a:bodyPr/>
        <a:lstStyle/>
        <a:p>
          <a:endParaRPr lang="ru-RU"/>
        </a:p>
      </dgm:t>
    </dgm:pt>
    <dgm:pt modelId="{7C774E7B-1B68-4249-9D7B-3CF1ACC561AD}">
      <dgm:prSet phldrT="[Текст]" custT="1"/>
      <dgm:spPr/>
      <dgm:t>
        <a:bodyPr/>
        <a:lstStyle/>
        <a:p>
          <a:r>
            <a:rPr lang="ru-RU" sz="1600" dirty="0"/>
            <a:t>Прием заявок</a:t>
          </a:r>
        </a:p>
      </dgm:t>
    </dgm:pt>
    <dgm:pt modelId="{DB420C57-18BB-4C9C-8BB2-A7D798D9611B}" type="parTrans" cxnId="{8E907BDF-0805-4FB3-ADA5-07BF0D33F48D}">
      <dgm:prSet/>
      <dgm:spPr/>
      <dgm:t>
        <a:bodyPr/>
        <a:lstStyle/>
        <a:p>
          <a:endParaRPr lang="ru-RU"/>
        </a:p>
      </dgm:t>
    </dgm:pt>
    <dgm:pt modelId="{14B01FF8-DBFD-48BB-BEC3-7180EE0F6BE1}" type="sibTrans" cxnId="{8E907BDF-0805-4FB3-ADA5-07BF0D33F48D}">
      <dgm:prSet/>
      <dgm:spPr/>
      <dgm:t>
        <a:bodyPr/>
        <a:lstStyle/>
        <a:p>
          <a:endParaRPr lang="ru-RU"/>
        </a:p>
      </dgm:t>
    </dgm:pt>
    <dgm:pt modelId="{2CD4F4A7-2BC2-4030-80A1-2BEFCB324B2C}">
      <dgm:prSet phldrT="[Текст]"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НИИ педагогических проблем образования</a:t>
          </a:r>
        </a:p>
      </dgm:t>
    </dgm:pt>
    <dgm:pt modelId="{0844D4BD-4D4A-4812-B533-DB384F9418A3}" type="parTrans" cxnId="{FF70C23C-EC33-450D-8C30-CF9BEA6C6392}">
      <dgm:prSet/>
      <dgm:spPr/>
      <dgm:t>
        <a:bodyPr/>
        <a:lstStyle/>
        <a:p>
          <a:endParaRPr lang="ru-RU"/>
        </a:p>
      </dgm:t>
    </dgm:pt>
    <dgm:pt modelId="{420D0DBD-E618-48A4-B4C8-06335090DD70}" type="sibTrans" cxnId="{FF70C23C-EC33-450D-8C30-CF9BEA6C6392}">
      <dgm:prSet/>
      <dgm:spPr/>
      <dgm:t>
        <a:bodyPr/>
        <a:lstStyle/>
        <a:p>
          <a:endParaRPr lang="ru-RU"/>
        </a:p>
      </dgm:t>
    </dgm:pt>
    <dgm:pt modelId="{33A88051-0F19-43AE-A7B2-56AE621CC094}">
      <dgm:prSet phldrT="[Текст]" custT="1"/>
      <dgm:spPr/>
      <dgm:t>
        <a:bodyPr/>
        <a:lstStyle/>
        <a:p>
          <a:r>
            <a:rPr lang="ru-RU" sz="1600" dirty="0"/>
            <a:t>Общий анализ тематики заявок и их классификация</a:t>
          </a:r>
        </a:p>
      </dgm:t>
    </dgm:pt>
    <dgm:pt modelId="{37D2C94C-693C-4A45-A022-1A9136007873}" type="parTrans" cxnId="{62E221DB-5C40-47EF-B2A6-815092D015AF}">
      <dgm:prSet/>
      <dgm:spPr/>
      <dgm:t>
        <a:bodyPr/>
        <a:lstStyle/>
        <a:p>
          <a:endParaRPr lang="ru-RU"/>
        </a:p>
      </dgm:t>
    </dgm:pt>
    <dgm:pt modelId="{91DD7AA7-A07B-4E33-9AC5-159D36D82683}" type="sibTrans" cxnId="{62E221DB-5C40-47EF-B2A6-815092D015AF}">
      <dgm:prSet/>
      <dgm:spPr/>
      <dgm:t>
        <a:bodyPr/>
        <a:lstStyle/>
        <a:p>
          <a:endParaRPr lang="ru-RU"/>
        </a:p>
      </dgm:t>
    </dgm:pt>
    <dgm:pt modelId="{5781F64E-6B01-4A3F-842F-C762C4FE35AB}">
      <dgm:prSet phldrT="[Текст]"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НИИ педагогических проблем образования </a:t>
          </a:r>
        </a:p>
      </dgm:t>
    </dgm:pt>
    <dgm:pt modelId="{106A1482-60FC-4BC6-96E4-AAFE9B745F36}" type="parTrans" cxnId="{733AA8D3-C9B8-48F2-8C07-964AEC11020D}">
      <dgm:prSet/>
      <dgm:spPr/>
      <dgm:t>
        <a:bodyPr/>
        <a:lstStyle/>
        <a:p>
          <a:endParaRPr lang="ru-RU"/>
        </a:p>
      </dgm:t>
    </dgm:pt>
    <dgm:pt modelId="{7004C992-F63E-48A3-87EE-72908967853A}" type="sibTrans" cxnId="{733AA8D3-C9B8-48F2-8C07-964AEC11020D}">
      <dgm:prSet/>
      <dgm:spPr/>
      <dgm:t>
        <a:bodyPr/>
        <a:lstStyle/>
        <a:p>
          <a:endParaRPr lang="ru-RU"/>
        </a:p>
      </dgm:t>
    </dgm:pt>
    <dgm:pt modelId="{282CA6D2-8FE3-443B-AFB4-A6F44F5C414E}">
      <dgm:prSet phldrT="[Текст]" custT="1"/>
      <dgm:spPr/>
      <dgm:t>
        <a:bodyPr/>
        <a:lstStyle/>
        <a:p>
          <a:r>
            <a:rPr lang="ru-RU" sz="1600" dirty="0"/>
            <a:t>Экспертиза заявок – претендентов на получение грантов</a:t>
          </a:r>
        </a:p>
      </dgm:t>
    </dgm:pt>
    <dgm:pt modelId="{684081DE-C040-46CF-B2D2-D1ABACBF7B43}" type="parTrans" cxnId="{B31ECAC4-7D0F-44F6-8CD4-D97ECB14020C}">
      <dgm:prSet/>
      <dgm:spPr/>
      <dgm:t>
        <a:bodyPr/>
        <a:lstStyle/>
        <a:p>
          <a:endParaRPr lang="ru-RU"/>
        </a:p>
      </dgm:t>
    </dgm:pt>
    <dgm:pt modelId="{02AE5BC8-F8B5-4C17-9C35-1BFB994863B3}" type="sibTrans" cxnId="{B31ECAC4-7D0F-44F6-8CD4-D97ECB14020C}">
      <dgm:prSet/>
      <dgm:spPr/>
      <dgm:t>
        <a:bodyPr/>
        <a:lstStyle/>
        <a:p>
          <a:endParaRPr lang="ru-RU"/>
        </a:p>
      </dgm:t>
    </dgm:pt>
    <dgm:pt modelId="{EC529216-0661-4CE3-BFE1-D3D5C5589A21}">
      <dgm:prSet phldrT="[Текст]" custT="1"/>
      <dgm:spPr/>
      <dgm:t>
        <a:bodyPr/>
        <a:lstStyle/>
        <a:p>
          <a:r>
            <a:rPr lang="ru-RU" sz="1600" dirty="0"/>
            <a:t>Техническая экспертиза</a:t>
          </a:r>
        </a:p>
      </dgm:t>
    </dgm:pt>
    <dgm:pt modelId="{3E09446A-7439-4B14-B9C0-B67A0F352323}" type="parTrans" cxnId="{4A57663E-EB88-4E13-9EA6-EA5F48718F99}">
      <dgm:prSet/>
      <dgm:spPr/>
      <dgm:t>
        <a:bodyPr/>
        <a:lstStyle/>
        <a:p>
          <a:endParaRPr lang="ru-RU"/>
        </a:p>
      </dgm:t>
    </dgm:pt>
    <dgm:pt modelId="{021C39A8-80EF-4F25-8F50-5B28D6762C19}" type="sibTrans" cxnId="{4A57663E-EB88-4E13-9EA6-EA5F48718F99}">
      <dgm:prSet/>
      <dgm:spPr/>
      <dgm:t>
        <a:bodyPr/>
        <a:lstStyle/>
        <a:p>
          <a:endParaRPr lang="ru-RU"/>
        </a:p>
      </dgm:t>
    </dgm:pt>
    <dgm:pt modelId="{051ABFD4-D1B6-441F-AD8E-DE607144E905}">
      <dgm:prSet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Научно-технический совет </a:t>
          </a:r>
        </a:p>
      </dgm:t>
    </dgm:pt>
    <dgm:pt modelId="{568F3873-FD33-477B-B332-03218F2C8C72}" type="parTrans" cxnId="{4453911B-7CDB-4C61-8C26-7DE0E6727C10}">
      <dgm:prSet/>
      <dgm:spPr/>
      <dgm:t>
        <a:bodyPr/>
        <a:lstStyle/>
        <a:p>
          <a:endParaRPr lang="ru-RU"/>
        </a:p>
      </dgm:t>
    </dgm:pt>
    <dgm:pt modelId="{0E1C6F86-2A2D-4433-B22E-E123214FAA13}" type="sibTrans" cxnId="{4453911B-7CDB-4C61-8C26-7DE0E6727C10}">
      <dgm:prSet/>
      <dgm:spPr/>
      <dgm:t>
        <a:bodyPr/>
        <a:lstStyle/>
        <a:p>
          <a:endParaRPr lang="ru-RU"/>
        </a:p>
      </dgm:t>
    </dgm:pt>
    <dgm:pt modelId="{930A273B-6C91-4DB2-96F7-93427C056276}">
      <dgm:prSet custT="1"/>
      <dgm:spPr/>
      <dgm:t>
        <a:bodyPr/>
        <a:lstStyle/>
        <a:p>
          <a:r>
            <a:rPr lang="ru-RU" sz="1600" dirty="0"/>
            <a:t>Разработка предложений по поддержке заявок, не попавших в группу грантовых</a:t>
          </a:r>
        </a:p>
      </dgm:t>
    </dgm:pt>
    <dgm:pt modelId="{96FD392A-74A5-4B96-B991-46EFF24B64F6}" type="parTrans" cxnId="{FFE0A8A7-F52B-42D2-8C59-A0AE292FFA4F}">
      <dgm:prSet/>
      <dgm:spPr/>
      <dgm:t>
        <a:bodyPr/>
        <a:lstStyle/>
        <a:p>
          <a:endParaRPr lang="ru-RU"/>
        </a:p>
      </dgm:t>
    </dgm:pt>
    <dgm:pt modelId="{E27A5E2D-A3FF-476B-98F7-8290A38A54A0}" type="sibTrans" cxnId="{FFE0A8A7-F52B-42D2-8C59-A0AE292FFA4F}">
      <dgm:prSet/>
      <dgm:spPr/>
      <dgm:t>
        <a:bodyPr/>
        <a:lstStyle/>
        <a:p>
          <a:endParaRPr lang="ru-RU"/>
        </a:p>
      </dgm:t>
    </dgm:pt>
    <dgm:pt modelId="{962530FF-A567-4ACA-9445-5AC1625317DB}">
      <dgm:prSet custT="1"/>
      <dgm:spPr/>
      <dgm:t>
        <a:bodyPr/>
        <a:lstStyle/>
        <a:p>
          <a:endParaRPr lang="ru-RU" sz="1400" dirty="0"/>
        </a:p>
      </dgm:t>
    </dgm:pt>
    <dgm:pt modelId="{F630CA0E-4778-4041-B1E3-15F1F7C542CB}" type="parTrans" cxnId="{AB88B200-86A4-4E62-B95B-BD6DF4E08B06}">
      <dgm:prSet/>
      <dgm:spPr/>
      <dgm:t>
        <a:bodyPr/>
        <a:lstStyle/>
        <a:p>
          <a:endParaRPr lang="ru-RU"/>
        </a:p>
      </dgm:t>
    </dgm:pt>
    <dgm:pt modelId="{85127842-1EA8-4508-A8F5-A7DAB5C0C684}" type="sibTrans" cxnId="{AB88B200-86A4-4E62-B95B-BD6DF4E08B06}">
      <dgm:prSet/>
      <dgm:spPr/>
      <dgm:t>
        <a:bodyPr/>
        <a:lstStyle/>
        <a:p>
          <a:endParaRPr lang="ru-RU"/>
        </a:p>
      </dgm:t>
    </dgm:pt>
    <dgm:pt modelId="{CD2D02C2-B57E-4B97-A7E2-0F9B477DA153}" type="pres">
      <dgm:prSet presAssocID="{3B234E40-45B2-492E-AC0C-1167E7D6C2D8}" presName="Name0" presStyleCnt="0">
        <dgm:presLayoutVars>
          <dgm:dir/>
          <dgm:animLvl val="lvl"/>
          <dgm:resizeHandles val="exact"/>
        </dgm:presLayoutVars>
      </dgm:prSet>
      <dgm:spPr/>
    </dgm:pt>
    <dgm:pt modelId="{97586E9B-992E-45F5-BA01-F06711AA8150}" type="pres">
      <dgm:prSet presAssocID="{3B234E40-45B2-492E-AC0C-1167E7D6C2D8}" presName="tSp" presStyleCnt="0"/>
      <dgm:spPr/>
    </dgm:pt>
    <dgm:pt modelId="{D1EB55EF-D837-41EC-8538-0EBA133CB290}" type="pres">
      <dgm:prSet presAssocID="{3B234E40-45B2-492E-AC0C-1167E7D6C2D8}" presName="bSp" presStyleCnt="0"/>
      <dgm:spPr/>
    </dgm:pt>
    <dgm:pt modelId="{0820590C-7195-46D5-B296-5AC805DACCC2}" type="pres">
      <dgm:prSet presAssocID="{3B234E40-45B2-492E-AC0C-1167E7D6C2D8}" presName="process" presStyleCnt="0"/>
      <dgm:spPr/>
    </dgm:pt>
    <dgm:pt modelId="{F7B4A62F-A68B-4CAA-A2F5-63294C045F09}" type="pres">
      <dgm:prSet presAssocID="{1F49E3F6-7DBE-46D8-A505-53FE3DD83C90}" presName="composite1" presStyleCnt="0"/>
      <dgm:spPr/>
    </dgm:pt>
    <dgm:pt modelId="{BFEDDE24-C14D-44B9-BCA7-CE9F3D61055A}" type="pres">
      <dgm:prSet presAssocID="{1F49E3F6-7DBE-46D8-A505-53FE3DD83C90}" presName="dummyNode1" presStyleLbl="node1" presStyleIdx="0" presStyleCnt="4"/>
      <dgm:spPr/>
    </dgm:pt>
    <dgm:pt modelId="{B967D44C-799C-49EC-8A45-DAF7DF4D15B3}" type="pres">
      <dgm:prSet presAssocID="{1F49E3F6-7DBE-46D8-A505-53FE3DD83C90}" presName="childNode1" presStyleLbl="bgAcc1" presStyleIdx="0" presStyleCnt="4">
        <dgm:presLayoutVars>
          <dgm:bulletEnabled val="1"/>
        </dgm:presLayoutVars>
      </dgm:prSet>
      <dgm:spPr/>
    </dgm:pt>
    <dgm:pt modelId="{5118C88F-4E3B-4254-9241-7E0E45B82770}" type="pres">
      <dgm:prSet presAssocID="{1F49E3F6-7DBE-46D8-A505-53FE3DD83C90}" presName="childNode1tx" presStyleLbl="bgAcc1" presStyleIdx="0" presStyleCnt="4">
        <dgm:presLayoutVars>
          <dgm:bulletEnabled val="1"/>
        </dgm:presLayoutVars>
      </dgm:prSet>
      <dgm:spPr/>
    </dgm:pt>
    <dgm:pt modelId="{66D3FF81-9F79-4C61-93F9-8DD5F68950E6}" type="pres">
      <dgm:prSet presAssocID="{1F49E3F6-7DBE-46D8-A505-53FE3DD83C90}" presName="parentNode1" presStyleLbl="node1" presStyleIdx="0" presStyleCnt="4">
        <dgm:presLayoutVars>
          <dgm:chMax val="1"/>
          <dgm:bulletEnabled val="1"/>
        </dgm:presLayoutVars>
      </dgm:prSet>
      <dgm:spPr/>
    </dgm:pt>
    <dgm:pt modelId="{17E5D051-64F0-452B-867B-E2950F2D2E06}" type="pres">
      <dgm:prSet presAssocID="{1F49E3F6-7DBE-46D8-A505-53FE3DD83C90}" presName="connSite1" presStyleCnt="0"/>
      <dgm:spPr/>
    </dgm:pt>
    <dgm:pt modelId="{61872318-03D4-4C4C-BBA1-0C17877ACA6B}" type="pres">
      <dgm:prSet presAssocID="{D86CD05C-2C52-4DA1-A834-13F79E1534E3}" presName="Name9" presStyleLbl="sibTrans2D1" presStyleIdx="0" presStyleCnt="3"/>
      <dgm:spPr/>
    </dgm:pt>
    <dgm:pt modelId="{69F9709C-6135-445E-9875-DC7418764116}" type="pres">
      <dgm:prSet presAssocID="{2CD4F4A7-2BC2-4030-80A1-2BEFCB324B2C}" presName="composite2" presStyleCnt="0"/>
      <dgm:spPr/>
    </dgm:pt>
    <dgm:pt modelId="{0F262819-65D2-4B09-B4C4-D6D4ABAA5C22}" type="pres">
      <dgm:prSet presAssocID="{2CD4F4A7-2BC2-4030-80A1-2BEFCB324B2C}" presName="dummyNode2" presStyleLbl="node1" presStyleIdx="0" presStyleCnt="4"/>
      <dgm:spPr/>
    </dgm:pt>
    <dgm:pt modelId="{F6600C0C-6162-428F-8954-89184D9EF079}" type="pres">
      <dgm:prSet presAssocID="{2CD4F4A7-2BC2-4030-80A1-2BEFCB324B2C}" presName="childNode2" presStyleLbl="bgAcc1" presStyleIdx="1" presStyleCnt="4">
        <dgm:presLayoutVars>
          <dgm:bulletEnabled val="1"/>
        </dgm:presLayoutVars>
      </dgm:prSet>
      <dgm:spPr/>
    </dgm:pt>
    <dgm:pt modelId="{10C865D5-025A-443B-B32B-7C908432F1AD}" type="pres">
      <dgm:prSet presAssocID="{2CD4F4A7-2BC2-4030-80A1-2BEFCB324B2C}" presName="childNode2tx" presStyleLbl="bgAcc1" presStyleIdx="1" presStyleCnt="4">
        <dgm:presLayoutVars>
          <dgm:bulletEnabled val="1"/>
        </dgm:presLayoutVars>
      </dgm:prSet>
      <dgm:spPr/>
    </dgm:pt>
    <dgm:pt modelId="{0DB0A0F2-A8CC-4AAA-96A8-2714B9A36160}" type="pres">
      <dgm:prSet presAssocID="{2CD4F4A7-2BC2-4030-80A1-2BEFCB324B2C}" presName="parentNode2" presStyleLbl="node1" presStyleIdx="1" presStyleCnt="4">
        <dgm:presLayoutVars>
          <dgm:chMax val="0"/>
          <dgm:bulletEnabled val="1"/>
        </dgm:presLayoutVars>
      </dgm:prSet>
      <dgm:spPr/>
    </dgm:pt>
    <dgm:pt modelId="{06063B79-7665-41B7-B501-A2D6157269F9}" type="pres">
      <dgm:prSet presAssocID="{2CD4F4A7-2BC2-4030-80A1-2BEFCB324B2C}" presName="connSite2" presStyleCnt="0"/>
      <dgm:spPr/>
    </dgm:pt>
    <dgm:pt modelId="{B7ED01A2-1E19-4616-8B78-D6B6F3B2DECF}" type="pres">
      <dgm:prSet presAssocID="{420D0DBD-E618-48A4-B4C8-06335090DD70}" presName="Name18" presStyleLbl="sibTrans2D1" presStyleIdx="1" presStyleCnt="3"/>
      <dgm:spPr/>
    </dgm:pt>
    <dgm:pt modelId="{A45C9D9C-DF01-4575-A76F-E1A77AE79725}" type="pres">
      <dgm:prSet presAssocID="{5781F64E-6B01-4A3F-842F-C762C4FE35AB}" presName="composite1" presStyleCnt="0"/>
      <dgm:spPr/>
    </dgm:pt>
    <dgm:pt modelId="{86B386AD-1559-467A-BDA6-130EDCD5BB1D}" type="pres">
      <dgm:prSet presAssocID="{5781F64E-6B01-4A3F-842F-C762C4FE35AB}" presName="dummyNode1" presStyleLbl="node1" presStyleIdx="1" presStyleCnt="4"/>
      <dgm:spPr/>
    </dgm:pt>
    <dgm:pt modelId="{53BC1695-B4E9-4BC9-85DA-B709F199C3F4}" type="pres">
      <dgm:prSet presAssocID="{5781F64E-6B01-4A3F-842F-C762C4FE35AB}" presName="childNode1" presStyleLbl="bgAcc1" presStyleIdx="2" presStyleCnt="4">
        <dgm:presLayoutVars>
          <dgm:bulletEnabled val="1"/>
        </dgm:presLayoutVars>
      </dgm:prSet>
      <dgm:spPr/>
    </dgm:pt>
    <dgm:pt modelId="{3AD39C93-BA85-4E28-9D4D-1CD7B4948E31}" type="pres">
      <dgm:prSet presAssocID="{5781F64E-6B01-4A3F-842F-C762C4FE35AB}" presName="childNode1tx" presStyleLbl="bgAcc1" presStyleIdx="2" presStyleCnt="4">
        <dgm:presLayoutVars>
          <dgm:bulletEnabled val="1"/>
        </dgm:presLayoutVars>
      </dgm:prSet>
      <dgm:spPr/>
    </dgm:pt>
    <dgm:pt modelId="{8D217DAA-ABA8-41F3-9DF0-75E94A77D2B2}" type="pres">
      <dgm:prSet presAssocID="{5781F64E-6B01-4A3F-842F-C762C4FE35AB}" presName="parentNode1" presStyleLbl="node1" presStyleIdx="2" presStyleCnt="4" custLinFactNeighborX="-318" custLinFactNeighborY="27206">
        <dgm:presLayoutVars>
          <dgm:chMax val="1"/>
          <dgm:bulletEnabled val="1"/>
        </dgm:presLayoutVars>
      </dgm:prSet>
      <dgm:spPr/>
    </dgm:pt>
    <dgm:pt modelId="{0F9F2EAA-D5E2-464B-A461-C0A67DFBBC12}" type="pres">
      <dgm:prSet presAssocID="{5781F64E-6B01-4A3F-842F-C762C4FE35AB}" presName="connSite1" presStyleCnt="0"/>
      <dgm:spPr/>
    </dgm:pt>
    <dgm:pt modelId="{75B905EA-1834-4808-9BAB-721D5CE02D4B}" type="pres">
      <dgm:prSet presAssocID="{7004C992-F63E-48A3-87EE-72908967853A}" presName="Name9" presStyleLbl="sibTrans2D1" presStyleIdx="2" presStyleCnt="3"/>
      <dgm:spPr/>
    </dgm:pt>
    <dgm:pt modelId="{11D79BED-5C95-4C23-8666-3904702A5740}" type="pres">
      <dgm:prSet presAssocID="{051ABFD4-D1B6-441F-AD8E-DE607144E905}" presName="composite2" presStyleCnt="0"/>
      <dgm:spPr/>
    </dgm:pt>
    <dgm:pt modelId="{DE453A4F-690A-49FA-8B58-08994C2FE003}" type="pres">
      <dgm:prSet presAssocID="{051ABFD4-D1B6-441F-AD8E-DE607144E905}" presName="dummyNode2" presStyleLbl="node1" presStyleIdx="2" presStyleCnt="4"/>
      <dgm:spPr/>
    </dgm:pt>
    <dgm:pt modelId="{8F8A306D-36E0-46BF-B0B5-2EEA1F3653C4}" type="pres">
      <dgm:prSet presAssocID="{051ABFD4-D1B6-441F-AD8E-DE607144E905}" presName="childNode2" presStyleLbl="bgAcc1" presStyleIdx="3" presStyleCnt="4">
        <dgm:presLayoutVars>
          <dgm:bulletEnabled val="1"/>
        </dgm:presLayoutVars>
      </dgm:prSet>
      <dgm:spPr/>
    </dgm:pt>
    <dgm:pt modelId="{3D86DFB2-D6BB-4AC8-8C9C-05071CD34BD0}" type="pres">
      <dgm:prSet presAssocID="{051ABFD4-D1B6-441F-AD8E-DE607144E905}" presName="childNode2tx" presStyleLbl="bgAcc1" presStyleIdx="3" presStyleCnt="4">
        <dgm:presLayoutVars>
          <dgm:bulletEnabled val="1"/>
        </dgm:presLayoutVars>
      </dgm:prSet>
      <dgm:spPr/>
    </dgm:pt>
    <dgm:pt modelId="{D5455290-7DC6-45F4-89F9-28B732332C4A}" type="pres">
      <dgm:prSet presAssocID="{051ABFD4-D1B6-441F-AD8E-DE607144E905}" presName="parentNode2" presStyleLbl="node1" presStyleIdx="3" presStyleCnt="4">
        <dgm:presLayoutVars>
          <dgm:chMax val="0"/>
          <dgm:bulletEnabled val="1"/>
        </dgm:presLayoutVars>
      </dgm:prSet>
      <dgm:spPr/>
    </dgm:pt>
    <dgm:pt modelId="{1F9A617C-641D-4195-B5CF-8535F7C5D195}" type="pres">
      <dgm:prSet presAssocID="{051ABFD4-D1B6-441F-AD8E-DE607144E905}" presName="connSite2" presStyleCnt="0"/>
      <dgm:spPr/>
    </dgm:pt>
  </dgm:ptLst>
  <dgm:cxnLst>
    <dgm:cxn modelId="{D9356600-3934-4C14-9D60-E575B02F8417}" type="presOf" srcId="{962530FF-A567-4ACA-9445-5AC1625317DB}" destId="{8F8A306D-36E0-46BF-B0B5-2EEA1F3653C4}" srcOrd="0" destOrd="1" presId="urn:microsoft.com/office/officeart/2005/8/layout/hProcess4"/>
    <dgm:cxn modelId="{AB88B200-86A4-4E62-B95B-BD6DF4E08B06}" srcId="{051ABFD4-D1B6-441F-AD8E-DE607144E905}" destId="{962530FF-A567-4ACA-9445-5AC1625317DB}" srcOrd="1" destOrd="0" parTransId="{F630CA0E-4778-4041-B1E3-15F1F7C542CB}" sibTransId="{85127842-1EA8-4508-A8F5-A7DAB5C0C684}"/>
    <dgm:cxn modelId="{51B8A704-CFE0-4EBC-A18A-4D650689D424}" type="presOf" srcId="{051ABFD4-D1B6-441F-AD8E-DE607144E905}" destId="{D5455290-7DC6-45F4-89F9-28B732332C4A}" srcOrd="0" destOrd="0" presId="urn:microsoft.com/office/officeart/2005/8/layout/hProcess4"/>
    <dgm:cxn modelId="{82F6D805-461F-4ED1-A6EB-11B15E86E65B}" type="presOf" srcId="{EC529216-0661-4CE3-BFE1-D3D5C5589A21}" destId="{5118C88F-4E3B-4254-9241-7E0E45B82770}" srcOrd="1" destOrd="1" presId="urn:microsoft.com/office/officeart/2005/8/layout/hProcess4"/>
    <dgm:cxn modelId="{E2C1B40D-64DC-4095-B1AA-CCFEF66D79C0}" type="presOf" srcId="{2CD4F4A7-2BC2-4030-80A1-2BEFCB324B2C}" destId="{0DB0A0F2-A8CC-4AAA-96A8-2714B9A36160}" srcOrd="0" destOrd="0" presId="urn:microsoft.com/office/officeart/2005/8/layout/hProcess4"/>
    <dgm:cxn modelId="{301AE311-7D70-4067-9827-2E1A14399660}" type="presOf" srcId="{33A88051-0F19-43AE-A7B2-56AE621CC094}" destId="{F6600C0C-6162-428F-8954-89184D9EF079}" srcOrd="0" destOrd="0" presId="urn:microsoft.com/office/officeart/2005/8/layout/hProcess4"/>
    <dgm:cxn modelId="{29E8F416-F77C-44C7-AA9E-98EF22830E04}" type="presOf" srcId="{7C774E7B-1B68-4249-9D7B-3CF1ACC561AD}" destId="{B967D44C-799C-49EC-8A45-DAF7DF4D15B3}" srcOrd="0" destOrd="0" presId="urn:microsoft.com/office/officeart/2005/8/layout/hProcess4"/>
    <dgm:cxn modelId="{4453911B-7CDB-4C61-8C26-7DE0E6727C10}" srcId="{3B234E40-45B2-492E-AC0C-1167E7D6C2D8}" destId="{051ABFD4-D1B6-441F-AD8E-DE607144E905}" srcOrd="3" destOrd="0" parTransId="{568F3873-FD33-477B-B332-03218F2C8C72}" sibTransId="{0E1C6F86-2A2D-4433-B22E-E123214FAA13}"/>
    <dgm:cxn modelId="{E7493221-F897-4F41-98AF-0DB3385D320D}" type="presOf" srcId="{3B234E40-45B2-492E-AC0C-1167E7D6C2D8}" destId="{CD2D02C2-B57E-4B97-A7E2-0F9B477DA153}" srcOrd="0" destOrd="0" presId="urn:microsoft.com/office/officeart/2005/8/layout/hProcess4"/>
    <dgm:cxn modelId="{5054E324-30AE-4505-88C2-E31E183F67CE}" type="presOf" srcId="{1F49E3F6-7DBE-46D8-A505-53FE3DD83C90}" destId="{66D3FF81-9F79-4C61-93F9-8DD5F68950E6}" srcOrd="0" destOrd="0" presId="urn:microsoft.com/office/officeart/2005/8/layout/hProcess4"/>
    <dgm:cxn modelId="{FF70C23C-EC33-450D-8C30-CF9BEA6C6392}" srcId="{3B234E40-45B2-492E-AC0C-1167E7D6C2D8}" destId="{2CD4F4A7-2BC2-4030-80A1-2BEFCB324B2C}" srcOrd="1" destOrd="0" parTransId="{0844D4BD-4D4A-4812-B533-DB384F9418A3}" sibTransId="{420D0DBD-E618-48A4-B4C8-06335090DD70}"/>
    <dgm:cxn modelId="{4A57663E-EB88-4E13-9EA6-EA5F48718F99}" srcId="{1F49E3F6-7DBE-46D8-A505-53FE3DD83C90}" destId="{EC529216-0661-4CE3-BFE1-D3D5C5589A21}" srcOrd="1" destOrd="0" parTransId="{3E09446A-7439-4B14-B9C0-B67A0F352323}" sibTransId="{021C39A8-80EF-4F25-8F50-5B28D6762C19}"/>
    <dgm:cxn modelId="{12D8804E-5187-4B75-B883-BF20FFFB1070}" type="presOf" srcId="{33A88051-0F19-43AE-A7B2-56AE621CC094}" destId="{10C865D5-025A-443B-B32B-7C908432F1AD}" srcOrd="1" destOrd="0" presId="urn:microsoft.com/office/officeart/2005/8/layout/hProcess4"/>
    <dgm:cxn modelId="{5A5F405A-5113-48A0-8ADE-8F72DE6253A3}" type="presOf" srcId="{7004C992-F63E-48A3-87EE-72908967853A}" destId="{75B905EA-1834-4808-9BAB-721D5CE02D4B}" srcOrd="0" destOrd="0" presId="urn:microsoft.com/office/officeart/2005/8/layout/hProcess4"/>
    <dgm:cxn modelId="{36047E81-BD3E-4A8C-B4D0-312D37680B53}" type="presOf" srcId="{420D0DBD-E618-48A4-B4C8-06335090DD70}" destId="{B7ED01A2-1E19-4616-8B78-D6B6F3B2DECF}" srcOrd="0" destOrd="0" presId="urn:microsoft.com/office/officeart/2005/8/layout/hProcess4"/>
    <dgm:cxn modelId="{2F606C87-196D-4E79-B003-616E10E9DFA9}" type="presOf" srcId="{282CA6D2-8FE3-443B-AFB4-A6F44F5C414E}" destId="{3AD39C93-BA85-4E28-9D4D-1CD7B4948E31}" srcOrd="1" destOrd="0" presId="urn:microsoft.com/office/officeart/2005/8/layout/hProcess4"/>
    <dgm:cxn modelId="{BB8B2696-5DA8-49F5-B7BE-682E2682E949}" srcId="{3B234E40-45B2-492E-AC0C-1167E7D6C2D8}" destId="{1F49E3F6-7DBE-46D8-A505-53FE3DD83C90}" srcOrd="0" destOrd="0" parTransId="{9267994F-1337-4926-A4DC-8B0E9ABF6004}" sibTransId="{D86CD05C-2C52-4DA1-A834-13F79E1534E3}"/>
    <dgm:cxn modelId="{48066896-DCB3-49FB-9398-33F4FC97C9F8}" type="presOf" srcId="{282CA6D2-8FE3-443B-AFB4-A6F44F5C414E}" destId="{53BC1695-B4E9-4BC9-85DA-B709F199C3F4}" srcOrd="0" destOrd="0" presId="urn:microsoft.com/office/officeart/2005/8/layout/hProcess4"/>
    <dgm:cxn modelId="{FFE0A8A7-F52B-42D2-8C59-A0AE292FFA4F}" srcId="{051ABFD4-D1B6-441F-AD8E-DE607144E905}" destId="{930A273B-6C91-4DB2-96F7-93427C056276}" srcOrd="0" destOrd="0" parTransId="{96FD392A-74A5-4B96-B991-46EFF24B64F6}" sibTransId="{E27A5E2D-A3FF-476B-98F7-8290A38A54A0}"/>
    <dgm:cxn modelId="{5D0533AC-0E74-4632-ACE5-276AE2B77B49}" type="presOf" srcId="{930A273B-6C91-4DB2-96F7-93427C056276}" destId="{8F8A306D-36E0-46BF-B0B5-2EEA1F3653C4}" srcOrd="0" destOrd="0" presId="urn:microsoft.com/office/officeart/2005/8/layout/hProcess4"/>
    <dgm:cxn modelId="{571DC8B0-548E-4615-B77C-30CDDA28C698}" type="presOf" srcId="{5781F64E-6B01-4A3F-842F-C762C4FE35AB}" destId="{8D217DAA-ABA8-41F3-9DF0-75E94A77D2B2}" srcOrd="0" destOrd="0" presId="urn:microsoft.com/office/officeart/2005/8/layout/hProcess4"/>
    <dgm:cxn modelId="{70533AB6-4BCD-4AAB-A181-B5C048DC7885}" type="presOf" srcId="{D86CD05C-2C52-4DA1-A834-13F79E1534E3}" destId="{61872318-03D4-4C4C-BBA1-0C17877ACA6B}" srcOrd="0" destOrd="0" presId="urn:microsoft.com/office/officeart/2005/8/layout/hProcess4"/>
    <dgm:cxn modelId="{4E8B62C0-3EB6-48DC-A447-BC17BEC0DBA5}" type="presOf" srcId="{EC529216-0661-4CE3-BFE1-D3D5C5589A21}" destId="{B967D44C-799C-49EC-8A45-DAF7DF4D15B3}" srcOrd="0" destOrd="1" presId="urn:microsoft.com/office/officeart/2005/8/layout/hProcess4"/>
    <dgm:cxn modelId="{B31ECAC4-7D0F-44F6-8CD4-D97ECB14020C}" srcId="{5781F64E-6B01-4A3F-842F-C762C4FE35AB}" destId="{282CA6D2-8FE3-443B-AFB4-A6F44F5C414E}" srcOrd="0" destOrd="0" parTransId="{684081DE-C040-46CF-B2D2-D1ABACBF7B43}" sibTransId="{02AE5BC8-F8B5-4C17-9C35-1BFB994863B3}"/>
    <dgm:cxn modelId="{89038AD1-F689-4B65-87F2-D0EEE2C9DB1F}" type="presOf" srcId="{962530FF-A567-4ACA-9445-5AC1625317DB}" destId="{3D86DFB2-D6BB-4AC8-8C9C-05071CD34BD0}" srcOrd="1" destOrd="1" presId="urn:microsoft.com/office/officeart/2005/8/layout/hProcess4"/>
    <dgm:cxn modelId="{733AA8D3-C9B8-48F2-8C07-964AEC11020D}" srcId="{3B234E40-45B2-492E-AC0C-1167E7D6C2D8}" destId="{5781F64E-6B01-4A3F-842F-C762C4FE35AB}" srcOrd="2" destOrd="0" parTransId="{106A1482-60FC-4BC6-96E4-AAFE9B745F36}" sibTransId="{7004C992-F63E-48A3-87EE-72908967853A}"/>
    <dgm:cxn modelId="{D84AD7D4-AC99-473D-9132-5DA34488EDEB}" type="presOf" srcId="{7C774E7B-1B68-4249-9D7B-3CF1ACC561AD}" destId="{5118C88F-4E3B-4254-9241-7E0E45B82770}" srcOrd="1" destOrd="0" presId="urn:microsoft.com/office/officeart/2005/8/layout/hProcess4"/>
    <dgm:cxn modelId="{86AEC8D6-900E-4326-86B3-824B7F83FB0F}" type="presOf" srcId="{930A273B-6C91-4DB2-96F7-93427C056276}" destId="{3D86DFB2-D6BB-4AC8-8C9C-05071CD34BD0}" srcOrd="1" destOrd="0" presId="urn:microsoft.com/office/officeart/2005/8/layout/hProcess4"/>
    <dgm:cxn modelId="{62E221DB-5C40-47EF-B2A6-815092D015AF}" srcId="{2CD4F4A7-2BC2-4030-80A1-2BEFCB324B2C}" destId="{33A88051-0F19-43AE-A7B2-56AE621CC094}" srcOrd="0" destOrd="0" parTransId="{37D2C94C-693C-4A45-A022-1A9136007873}" sibTransId="{91DD7AA7-A07B-4E33-9AC5-159D36D82683}"/>
    <dgm:cxn modelId="{8E907BDF-0805-4FB3-ADA5-07BF0D33F48D}" srcId="{1F49E3F6-7DBE-46D8-A505-53FE3DD83C90}" destId="{7C774E7B-1B68-4249-9D7B-3CF1ACC561AD}" srcOrd="0" destOrd="0" parTransId="{DB420C57-18BB-4C9C-8BB2-A7D798D9611B}" sibTransId="{14B01FF8-DBFD-48BB-BEC3-7180EE0F6BE1}"/>
    <dgm:cxn modelId="{E28E955A-3E6B-4A9C-9FA7-22C0C1FCC703}" type="presParOf" srcId="{CD2D02C2-B57E-4B97-A7E2-0F9B477DA153}" destId="{97586E9B-992E-45F5-BA01-F06711AA8150}" srcOrd="0" destOrd="0" presId="urn:microsoft.com/office/officeart/2005/8/layout/hProcess4"/>
    <dgm:cxn modelId="{5A3E6637-4120-4C5D-95EF-1DC787101201}" type="presParOf" srcId="{CD2D02C2-B57E-4B97-A7E2-0F9B477DA153}" destId="{D1EB55EF-D837-41EC-8538-0EBA133CB290}" srcOrd="1" destOrd="0" presId="urn:microsoft.com/office/officeart/2005/8/layout/hProcess4"/>
    <dgm:cxn modelId="{39FC2B2D-4EAB-43C0-994B-C1E1A2E1717E}" type="presParOf" srcId="{CD2D02C2-B57E-4B97-A7E2-0F9B477DA153}" destId="{0820590C-7195-46D5-B296-5AC805DACCC2}" srcOrd="2" destOrd="0" presId="urn:microsoft.com/office/officeart/2005/8/layout/hProcess4"/>
    <dgm:cxn modelId="{4F04E6D7-46F6-4C8A-BA75-BCDC2384CBEA}" type="presParOf" srcId="{0820590C-7195-46D5-B296-5AC805DACCC2}" destId="{F7B4A62F-A68B-4CAA-A2F5-63294C045F09}" srcOrd="0" destOrd="0" presId="urn:microsoft.com/office/officeart/2005/8/layout/hProcess4"/>
    <dgm:cxn modelId="{A5895D53-8476-4C61-8A2B-EECCA0870E95}" type="presParOf" srcId="{F7B4A62F-A68B-4CAA-A2F5-63294C045F09}" destId="{BFEDDE24-C14D-44B9-BCA7-CE9F3D61055A}" srcOrd="0" destOrd="0" presId="urn:microsoft.com/office/officeart/2005/8/layout/hProcess4"/>
    <dgm:cxn modelId="{1583EAD6-1B45-4B60-9D89-49192850C990}" type="presParOf" srcId="{F7B4A62F-A68B-4CAA-A2F5-63294C045F09}" destId="{B967D44C-799C-49EC-8A45-DAF7DF4D15B3}" srcOrd="1" destOrd="0" presId="urn:microsoft.com/office/officeart/2005/8/layout/hProcess4"/>
    <dgm:cxn modelId="{06EF0061-CB3A-4633-BD23-949509AE8958}" type="presParOf" srcId="{F7B4A62F-A68B-4CAA-A2F5-63294C045F09}" destId="{5118C88F-4E3B-4254-9241-7E0E45B82770}" srcOrd="2" destOrd="0" presId="urn:microsoft.com/office/officeart/2005/8/layout/hProcess4"/>
    <dgm:cxn modelId="{1BF0D996-3C3C-417C-AC9D-1E3356D323A7}" type="presParOf" srcId="{F7B4A62F-A68B-4CAA-A2F5-63294C045F09}" destId="{66D3FF81-9F79-4C61-93F9-8DD5F68950E6}" srcOrd="3" destOrd="0" presId="urn:microsoft.com/office/officeart/2005/8/layout/hProcess4"/>
    <dgm:cxn modelId="{02EEFAF2-85C9-4E27-9DB7-9982DB4FF498}" type="presParOf" srcId="{F7B4A62F-A68B-4CAA-A2F5-63294C045F09}" destId="{17E5D051-64F0-452B-867B-E2950F2D2E06}" srcOrd="4" destOrd="0" presId="urn:microsoft.com/office/officeart/2005/8/layout/hProcess4"/>
    <dgm:cxn modelId="{EF599337-3D81-4DB5-AFE6-AF0AEC84D23A}" type="presParOf" srcId="{0820590C-7195-46D5-B296-5AC805DACCC2}" destId="{61872318-03D4-4C4C-BBA1-0C17877ACA6B}" srcOrd="1" destOrd="0" presId="urn:microsoft.com/office/officeart/2005/8/layout/hProcess4"/>
    <dgm:cxn modelId="{6B517AD5-5A40-48DD-827C-30041D393E76}" type="presParOf" srcId="{0820590C-7195-46D5-B296-5AC805DACCC2}" destId="{69F9709C-6135-445E-9875-DC7418764116}" srcOrd="2" destOrd="0" presId="urn:microsoft.com/office/officeart/2005/8/layout/hProcess4"/>
    <dgm:cxn modelId="{7FB76F11-CEC0-4108-AE15-36A909F827AE}" type="presParOf" srcId="{69F9709C-6135-445E-9875-DC7418764116}" destId="{0F262819-65D2-4B09-B4C4-D6D4ABAA5C22}" srcOrd="0" destOrd="0" presId="urn:microsoft.com/office/officeart/2005/8/layout/hProcess4"/>
    <dgm:cxn modelId="{1385F8C4-D19D-4614-81AF-0CFBB5E51F10}" type="presParOf" srcId="{69F9709C-6135-445E-9875-DC7418764116}" destId="{F6600C0C-6162-428F-8954-89184D9EF079}" srcOrd="1" destOrd="0" presId="urn:microsoft.com/office/officeart/2005/8/layout/hProcess4"/>
    <dgm:cxn modelId="{B9F467A3-52AD-4459-9438-58E6DB4529E2}" type="presParOf" srcId="{69F9709C-6135-445E-9875-DC7418764116}" destId="{10C865D5-025A-443B-B32B-7C908432F1AD}" srcOrd="2" destOrd="0" presId="urn:microsoft.com/office/officeart/2005/8/layout/hProcess4"/>
    <dgm:cxn modelId="{04090145-32DD-4ADF-AB61-A88687EDB7B2}" type="presParOf" srcId="{69F9709C-6135-445E-9875-DC7418764116}" destId="{0DB0A0F2-A8CC-4AAA-96A8-2714B9A36160}" srcOrd="3" destOrd="0" presId="urn:microsoft.com/office/officeart/2005/8/layout/hProcess4"/>
    <dgm:cxn modelId="{D7E28FB1-D991-4219-BA15-B3E3BBB6BD72}" type="presParOf" srcId="{69F9709C-6135-445E-9875-DC7418764116}" destId="{06063B79-7665-41B7-B501-A2D6157269F9}" srcOrd="4" destOrd="0" presId="urn:microsoft.com/office/officeart/2005/8/layout/hProcess4"/>
    <dgm:cxn modelId="{F1EA5FDA-8E68-4488-8E66-A84F8B8A460A}" type="presParOf" srcId="{0820590C-7195-46D5-B296-5AC805DACCC2}" destId="{B7ED01A2-1E19-4616-8B78-D6B6F3B2DECF}" srcOrd="3" destOrd="0" presId="urn:microsoft.com/office/officeart/2005/8/layout/hProcess4"/>
    <dgm:cxn modelId="{F94E59D4-78C2-4DF3-BFEE-BF3C720BA83F}" type="presParOf" srcId="{0820590C-7195-46D5-B296-5AC805DACCC2}" destId="{A45C9D9C-DF01-4575-A76F-E1A77AE79725}" srcOrd="4" destOrd="0" presId="urn:microsoft.com/office/officeart/2005/8/layout/hProcess4"/>
    <dgm:cxn modelId="{C9158A65-9255-4C98-A217-C1436ADEDC28}" type="presParOf" srcId="{A45C9D9C-DF01-4575-A76F-E1A77AE79725}" destId="{86B386AD-1559-467A-BDA6-130EDCD5BB1D}" srcOrd="0" destOrd="0" presId="urn:microsoft.com/office/officeart/2005/8/layout/hProcess4"/>
    <dgm:cxn modelId="{70204200-598A-4F14-A129-F6FCDBCB884E}" type="presParOf" srcId="{A45C9D9C-DF01-4575-A76F-E1A77AE79725}" destId="{53BC1695-B4E9-4BC9-85DA-B709F199C3F4}" srcOrd="1" destOrd="0" presId="urn:microsoft.com/office/officeart/2005/8/layout/hProcess4"/>
    <dgm:cxn modelId="{A240C6B6-D23D-43F6-A6C4-CC4717B2B5DE}" type="presParOf" srcId="{A45C9D9C-DF01-4575-A76F-E1A77AE79725}" destId="{3AD39C93-BA85-4E28-9D4D-1CD7B4948E31}" srcOrd="2" destOrd="0" presId="urn:microsoft.com/office/officeart/2005/8/layout/hProcess4"/>
    <dgm:cxn modelId="{92BC1D92-7FF9-4B2E-AB4E-E43E57F2CBA1}" type="presParOf" srcId="{A45C9D9C-DF01-4575-A76F-E1A77AE79725}" destId="{8D217DAA-ABA8-41F3-9DF0-75E94A77D2B2}" srcOrd="3" destOrd="0" presId="urn:microsoft.com/office/officeart/2005/8/layout/hProcess4"/>
    <dgm:cxn modelId="{0C5C59B7-B734-4E79-8F3D-D3A7D8F2FA81}" type="presParOf" srcId="{A45C9D9C-DF01-4575-A76F-E1A77AE79725}" destId="{0F9F2EAA-D5E2-464B-A461-C0A67DFBBC12}" srcOrd="4" destOrd="0" presId="urn:microsoft.com/office/officeart/2005/8/layout/hProcess4"/>
    <dgm:cxn modelId="{DA8A88BA-E8D3-4F3B-AE86-D2075BFF4CDC}" type="presParOf" srcId="{0820590C-7195-46D5-B296-5AC805DACCC2}" destId="{75B905EA-1834-4808-9BAB-721D5CE02D4B}" srcOrd="5" destOrd="0" presId="urn:microsoft.com/office/officeart/2005/8/layout/hProcess4"/>
    <dgm:cxn modelId="{19DA62C2-6CD8-481A-9969-D76EAA98A18B}" type="presParOf" srcId="{0820590C-7195-46D5-B296-5AC805DACCC2}" destId="{11D79BED-5C95-4C23-8666-3904702A5740}" srcOrd="6" destOrd="0" presId="urn:microsoft.com/office/officeart/2005/8/layout/hProcess4"/>
    <dgm:cxn modelId="{265A2513-DBB7-4C23-99F4-5ABEA6650A83}" type="presParOf" srcId="{11D79BED-5C95-4C23-8666-3904702A5740}" destId="{DE453A4F-690A-49FA-8B58-08994C2FE003}" srcOrd="0" destOrd="0" presId="urn:microsoft.com/office/officeart/2005/8/layout/hProcess4"/>
    <dgm:cxn modelId="{51EDD8C0-78B6-4B99-B947-322A18787626}" type="presParOf" srcId="{11D79BED-5C95-4C23-8666-3904702A5740}" destId="{8F8A306D-36E0-46BF-B0B5-2EEA1F3653C4}" srcOrd="1" destOrd="0" presId="urn:microsoft.com/office/officeart/2005/8/layout/hProcess4"/>
    <dgm:cxn modelId="{66584658-047C-4E96-AFDB-F41A83E06245}" type="presParOf" srcId="{11D79BED-5C95-4C23-8666-3904702A5740}" destId="{3D86DFB2-D6BB-4AC8-8C9C-05071CD34BD0}" srcOrd="2" destOrd="0" presId="urn:microsoft.com/office/officeart/2005/8/layout/hProcess4"/>
    <dgm:cxn modelId="{AC74C7B7-CCD7-448A-BF06-3E3547941A5A}" type="presParOf" srcId="{11D79BED-5C95-4C23-8666-3904702A5740}" destId="{D5455290-7DC6-45F4-89F9-28B732332C4A}" srcOrd="3" destOrd="0" presId="urn:microsoft.com/office/officeart/2005/8/layout/hProcess4"/>
    <dgm:cxn modelId="{A6ABE32A-FBFF-47A0-9F7E-57402AF4BEA4}" type="presParOf" srcId="{11D79BED-5C95-4C23-8666-3904702A5740}" destId="{1F9A617C-641D-4195-B5CF-8535F7C5D195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FE6FEC-A69E-420D-9A16-9CA3B995B3C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B0CCAA-E627-4BAA-8535-3B8DBA0BBCA0}">
      <dgm:prSet phldrT="[Текст]"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которые целесообразно подать в рамках </a:t>
          </a:r>
          <a:r>
            <a: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грантовых заявок внешних конкурсов </a:t>
          </a:r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(например, РНФ, РГО и т.п.). </a:t>
          </a:r>
        </a:p>
      </dgm:t>
    </dgm:pt>
    <dgm:pt modelId="{3A08C40B-66EE-4100-9C5C-105ADEAFF998}" type="parTrans" cxnId="{63196E82-09FF-4067-B851-2D6D92FCE7E8}">
      <dgm:prSet/>
      <dgm:spPr/>
      <dgm:t>
        <a:bodyPr/>
        <a:lstStyle/>
        <a:p>
          <a:endParaRPr lang="ru-RU"/>
        </a:p>
      </dgm:t>
    </dgm:pt>
    <dgm:pt modelId="{38CEFEB8-E154-476F-BCB2-CACE90733B3E}" type="sibTrans" cxnId="{63196E82-09FF-4067-B851-2D6D92FCE7E8}">
      <dgm:prSet/>
      <dgm:spPr/>
      <dgm:t>
        <a:bodyPr/>
        <a:lstStyle/>
        <a:p>
          <a:endParaRPr lang="ru-RU"/>
        </a:p>
      </dgm:t>
    </dgm:pt>
    <dgm:pt modelId="{EF3228EA-2A5D-4B2B-90B3-8E60F94404B7}">
      <dgm:prSet/>
      <dgm:spPr/>
      <dgm:t>
        <a:bodyPr/>
        <a:lstStyle/>
        <a:p>
          <a:r>
            <a: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Грантовые проекты</a:t>
          </a:r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финансируемые в рамках данного внутреннего конкурса (до 10 грантов, до 4 </a:t>
          </a:r>
          <a:r>
            <a:rPr lang="ru-RU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млн.р</a:t>
          </a:r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каждый)</a:t>
          </a:r>
        </a:p>
      </dgm:t>
    </dgm:pt>
    <dgm:pt modelId="{BF94CEC4-6B1C-4C73-BCD8-4542610D6637}" type="parTrans" cxnId="{7BA6E17B-2A36-412E-AC32-21F177A7F8B3}">
      <dgm:prSet/>
      <dgm:spPr/>
      <dgm:t>
        <a:bodyPr/>
        <a:lstStyle/>
        <a:p>
          <a:endParaRPr lang="ru-RU"/>
        </a:p>
      </dgm:t>
    </dgm:pt>
    <dgm:pt modelId="{F20A71D8-D082-443B-882A-703449564A2E}" type="sibTrans" cxnId="{7BA6E17B-2A36-412E-AC32-21F177A7F8B3}">
      <dgm:prSet/>
      <dgm:spPr/>
      <dgm:t>
        <a:bodyPr/>
        <a:lstStyle/>
        <a:p>
          <a:endParaRPr lang="ru-RU"/>
        </a:p>
      </dgm:t>
    </dgm:pt>
    <dgm:pt modelId="{E610B8C1-E76C-4050-8AC2-37928FF8FF3D}">
      <dgm:prSet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которые могут быть объединены в более </a:t>
          </a:r>
          <a:r>
            <a: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крупные исследовательские программы</a:t>
          </a:r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т.к. их качественная разработка и реализация может потребовать времени более, чем один календарный год, а также привлечение других структурных подразделений</a:t>
          </a:r>
        </a:p>
      </dgm:t>
    </dgm:pt>
    <dgm:pt modelId="{653540E9-C436-437C-B025-D61C00666866}" type="parTrans" cxnId="{DC85EDB0-DF91-4DB2-A1D8-13DEE52F0E8E}">
      <dgm:prSet/>
      <dgm:spPr/>
      <dgm:t>
        <a:bodyPr/>
        <a:lstStyle/>
        <a:p>
          <a:endParaRPr lang="ru-RU"/>
        </a:p>
      </dgm:t>
    </dgm:pt>
    <dgm:pt modelId="{D832EDC0-0B1C-4981-A0A2-C6E28FA8E633}" type="sibTrans" cxnId="{DC85EDB0-DF91-4DB2-A1D8-13DEE52F0E8E}">
      <dgm:prSet/>
      <dgm:spPr/>
      <dgm:t>
        <a:bodyPr/>
        <a:lstStyle/>
        <a:p>
          <a:endParaRPr lang="ru-RU"/>
        </a:p>
      </dgm:t>
    </dgm:pt>
    <dgm:pt modelId="{D39CACED-897E-4C49-86DF-6F19FFE5122D}">
      <dgm:prSet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реализация которых имеет существенное </a:t>
          </a:r>
          <a:r>
            <a: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значение для развития факультетов или институтов</a:t>
          </a:r>
        </a:p>
      </dgm:t>
    </dgm:pt>
    <dgm:pt modelId="{593D8F21-378F-4B25-AE58-23310294516B}" type="parTrans" cxnId="{B5183258-65D6-4DC6-9BCE-262863411307}">
      <dgm:prSet/>
      <dgm:spPr/>
      <dgm:t>
        <a:bodyPr/>
        <a:lstStyle/>
        <a:p>
          <a:endParaRPr lang="ru-RU"/>
        </a:p>
      </dgm:t>
    </dgm:pt>
    <dgm:pt modelId="{848A9528-CA9C-4AC1-9E8E-A4CE3256E62A}" type="sibTrans" cxnId="{B5183258-65D6-4DC6-9BCE-262863411307}">
      <dgm:prSet/>
      <dgm:spPr/>
      <dgm:t>
        <a:bodyPr/>
        <a:lstStyle/>
        <a:p>
          <a:endParaRPr lang="ru-RU"/>
        </a:p>
      </dgm:t>
    </dgm:pt>
    <dgm:pt modelId="{ECA6FD89-E45D-4C71-B827-E59E90287098}">
      <dgm:prSet/>
      <dgm:spPr/>
      <dgm:t>
        <a:bodyPr/>
        <a:lstStyle/>
        <a:p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имеющие </a:t>
          </a:r>
          <a:r>
            <a:rPr lang="ru-RU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локальное значение</a:t>
          </a:r>
          <a:r>
            <a: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которые могут быть реализованы в рамках выполнения трудового договора и приложения 1 к трудовому договору или программ НИР кафедр </a:t>
          </a:r>
        </a:p>
      </dgm:t>
    </dgm:pt>
    <dgm:pt modelId="{6DC4D718-1CBA-406F-9695-E4AC03EE5BBD}" type="parTrans" cxnId="{2E51F1B6-A3A2-4FDB-89B1-DAAD907DC4A4}">
      <dgm:prSet/>
      <dgm:spPr/>
      <dgm:t>
        <a:bodyPr/>
        <a:lstStyle/>
        <a:p>
          <a:endParaRPr lang="ru-RU"/>
        </a:p>
      </dgm:t>
    </dgm:pt>
    <dgm:pt modelId="{4156CF51-8300-40DD-9C8D-457734A48D4F}" type="sibTrans" cxnId="{2E51F1B6-A3A2-4FDB-89B1-DAAD907DC4A4}">
      <dgm:prSet/>
      <dgm:spPr/>
      <dgm:t>
        <a:bodyPr/>
        <a:lstStyle/>
        <a:p>
          <a:endParaRPr lang="ru-RU"/>
        </a:p>
      </dgm:t>
    </dgm:pt>
    <dgm:pt modelId="{03A1459C-AE16-49FF-B4BC-ADD3D885D5CF}" type="pres">
      <dgm:prSet presAssocID="{DFFE6FEC-A69E-420D-9A16-9CA3B995B3CD}" presName="diagram" presStyleCnt="0">
        <dgm:presLayoutVars>
          <dgm:dir/>
          <dgm:resizeHandles val="exact"/>
        </dgm:presLayoutVars>
      </dgm:prSet>
      <dgm:spPr/>
    </dgm:pt>
    <dgm:pt modelId="{AC15AC7B-8D47-4FB3-93E7-BEF676B45ADF}" type="pres">
      <dgm:prSet presAssocID="{EF3228EA-2A5D-4B2B-90B3-8E60F94404B7}" presName="node" presStyleLbl="node1" presStyleIdx="0" presStyleCnt="5">
        <dgm:presLayoutVars>
          <dgm:bulletEnabled val="1"/>
        </dgm:presLayoutVars>
      </dgm:prSet>
      <dgm:spPr/>
    </dgm:pt>
    <dgm:pt modelId="{301B1BF6-31B0-4BBC-B747-684C9183241E}" type="pres">
      <dgm:prSet presAssocID="{F20A71D8-D082-443B-882A-703449564A2E}" presName="sibTrans" presStyleCnt="0"/>
      <dgm:spPr/>
    </dgm:pt>
    <dgm:pt modelId="{C2F619CC-D409-4431-ABC6-C8CE522CC321}" type="pres">
      <dgm:prSet presAssocID="{E610B8C1-E76C-4050-8AC2-37928FF8FF3D}" presName="node" presStyleLbl="node1" presStyleIdx="1" presStyleCnt="5">
        <dgm:presLayoutVars>
          <dgm:bulletEnabled val="1"/>
        </dgm:presLayoutVars>
      </dgm:prSet>
      <dgm:spPr/>
    </dgm:pt>
    <dgm:pt modelId="{F62B3F8A-0B0D-4762-AECA-ED7D94A443DA}" type="pres">
      <dgm:prSet presAssocID="{D832EDC0-0B1C-4981-A0A2-C6E28FA8E633}" presName="sibTrans" presStyleCnt="0"/>
      <dgm:spPr/>
    </dgm:pt>
    <dgm:pt modelId="{64A38929-A417-4062-B43D-63BB4C7C050D}" type="pres">
      <dgm:prSet presAssocID="{D39CACED-897E-4C49-86DF-6F19FFE5122D}" presName="node" presStyleLbl="node1" presStyleIdx="2" presStyleCnt="5">
        <dgm:presLayoutVars>
          <dgm:bulletEnabled val="1"/>
        </dgm:presLayoutVars>
      </dgm:prSet>
      <dgm:spPr/>
    </dgm:pt>
    <dgm:pt modelId="{53756253-E11E-476C-B1BA-A2A992F1D38E}" type="pres">
      <dgm:prSet presAssocID="{848A9528-CA9C-4AC1-9E8E-A4CE3256E62A}" presName="sibTrans" presStyleCnt="0"/>
      <dgm:spPr/>
    </dgm:pt>
    <dgm:pt modelId="{098EDECA-A841-494C-8075-AC549119A66D}" type="pres">
      <dgm:prSet presAssocID="{30B0CCAA-E627-4BAA-8535-3B8DBA0BBCA0}" presName="node" presStyleLbl="node1" presStyleIdx="3" presStyleCnt="5">
        <dgm:presLayoutVars>
          <dgm:bulletEnabled val="1"/>
        </dgm:presLayoutVars>
      </dgm:prSet>
      <dgm:spPr/>
    </dgm:pt>
    <dgm:pt modelId="{D4B72060-5BF3-4175-B691-2B69AF110964}" type="pres">
      <dgm:prSet presAssocID="{38CEFEB8-E154-476F-BCB2-CACE90733B3E}" presName="sibTrans" presStyleCnt="0"/>
      <dgm:spPr/>
    </dgm:pt>
    <dgm:pt modelId="{B0A98550-26B9-451D-8114-39DBCB1F7130}" type="pres">
      <dgm:prSet presAssocID="{ECA6FD89-E45D-4C71-B827-E59E90287098}" presName="node" presStyleLbl="node1" presStyleIdx="4" presStyleCnt="5">
        <dgm:presLayoutVars>
          <dgm:bulletEnabled val="1"/>
        </dgm:presLayoutVars>
      </dgm:prSet>
      <dgm:spPr/>
    </dgm:pt>
  </dgm:ptLst>
  <dgm:cxnLst>
    <dgm:cxn modelId="{674D0538-804B-44D6-9616-6EB4BA8D5DA1}" type="presOf" srcId="{D39CACED-897E-4C49-86DF-6F19FFE5122D}" destId="{64A38929-A417-4062-B43D-63BB4C7C050D}" srcOrd="0" destOrd="0" presId="urn:microsoft.com/office/officeart/2005/8/layout/default"/>
    <dgm:cxn modelId="{69E68575-3BFF-44DE-8DC2-0A0CA41717ED}" type="presOf" srcId="{E610B8C1-E76C-4050-8AC2-37928FF8FF3D}" destId="{C2F619CC-D409-4431-ABC6-C8CE522CC321}" srcOrd="0" destOrd="0" presId="urn:microsoft.com/office/officeart/2005/8/layout/default"/>
    <dgm:cxn modelId="{D24FCF77-CA3C-4D85-AC9F-3F506E21386E}" type="presOf" srcId="{EF3228EA-2A5D-4B2B-90B3-8E60F94404B7}" destId="{AC15AC7B-8D47-4FB3-93E7-BEF676B45ADF}" srcOrd="0" destOrd="0" presId="urn:microsoft.com/office/officeart/2005/8/layout/default"/>
    <dgm:cxn modelId="{B5183258-65D6-4DC6-9BCE-262863411307}" srcId="{DFFE6FEC-A69E-420D-9A16-9CA3B995B3CD}" destId="{D39CACED-897E-4C49-86DF-6F19FFE5122D}" srcOrd="2" destOrd="0" parTransId="{593D8F21-378F-4B25-AE58-23310294516B}" sibTransId="{848A9528-CA9C-4AC1-9E8E-A4CE3256E62A}"/>
    <dgm:cxn modelId="{7BA6E17B-2A36-412E-AC32-21F177A7F8B3}" srcId="{DFFE6FEC-A69E-420D-9A16-9CA3B995B3CD}" destId="{EF3228EA-2A5D-4B2B-90B3-8E60F94404B7}" srcOrd="0" destOrd="0" parTransId="{BF94CEC4-6B1C-4C73-BCD8-4542610D6637}" sibTransId="{F20A71D8-D082-443B-882A-703449564A2E}"/>
    <dgm:cxn modelId="{1A2CC07F-D381-49E4-BC78-1240474A546A}" type="presOf" srcId="{ECA6FD89-E45D-4C71-B827-E59E90287098}" destId="{B0A98550-26B9-451D-8114-39DBCB1F7130}" srcOrd="0" destOrd="0" presId="urn:microsoft.com/office/officeart/2005/8/layout/default"/>
    <dgm:cxn modelId="{63196E82-09FF-4067-B851-2D6D92FCE7E8}" srcId="{DFFE6FEC-A69E-420D-9A16-9CA3B995B3CD}" destId="{30B0CCAA-E627-4BAA-8535-3B8DBA0BBCA0}" srcOrd="3" destOrd="0" parTransId="{3A08C40B-66EE-4100-9C5C-105ADEAFF998}" sibTransId="{38CEFEB8-E154-476F-BCB2-CACE90733B3E}"/>
    <dgm:cxn modelId="{6588D786-4B19-4B16-949F-F4BC3290F22E}" type="presOf" srcId="{DFFE6FEC-A69E-420D-9A16-9CA3B995B3CD}" destId="{03A1459C-AE16-49FF-B4BC-ADD3D885D5CF}" srcOrd="0" destOrd="0" presId="urn:microsoft.com/office/officeart/2005/8/layout/default"/>
    <dgm:cxn modelId="{DC85EDB0-DF91-4DB2-A1D8-13DEE52F0E8E}" srcId="{DFFE6FEC-A69E-420D-9A16-9CA3B995B3CD}" destId="{E610B8C1-E76C-4050-8AC2-37928FF8FF3D}" srcOrd="1" destOrd="0" parTransId="{653540E9-C436-437C-B025-D61C00666866}" sibTransId="{D832EDC0-0B1C-4981-A0A2-C6E28FA8E633}"/>
    <dgm:cxn modelId="{2E51F1B6-A3A2-4FDB-89B1-DAAD907DC4A4}" srcId="{DFFE6FEC-A69E-420D-9A16-9CA3B995B3CD}" destId="{ECA6FD89-E45D-4C71-B827-E59E90287098}" srcOrd="4" destOrd="0" parTransId="{6DC4D718-1CBA-406F-9695-E4AC03EE5BBD}" sibTransId="{4156CF51-8300-40DD-9C8D-457734A48D4F}"/>
    <dgm:cxn modelId="{D4295ECB-8358-42BB-828D-DF81E71E1EAF}" type="presOf" srcId="{30B0CCAA-E627-4BAA-8535-3B8DBA0BBCA0}" destId="{098EDECA-A841-494C-8075-AC549119A66D}" srcOrd="0" destOrd="0" presId="urn:microsoft.com/office/officeart/2005/8/layout/default"/>
    <dgm:cxn modelId="{38BF9951-E7BE-4E4E-8454-E09594676F80}" type="presParOf" srcId="{03A1459C-AE16-49FF-B4BC-ADD3D885D5CF}" destId="{AC15AC7B-8D47-4FB3-93E7-BEF676B45ADF}" srcOrd="0" destOrd="0" presId="urn:microsoft.com/office/officeart/2005/8/layout/default"/>
    <dgm:cxn modelId="{7DE6DE85-13CB-44DF-9B88-275A6298C719}" type="presParOf" srcId="{03A1459C-AE16-49FF-B4BC-ADD3D885D5CF}" destId="{301B1BF6-31B0-4BBC-B747-684C9183241E}" srcOrd="1" destOrd="0" presId="urn:microsoft.com/office/officeart/2005/8/layout/default"/>
    <dgm:cxn modelId="{D851C0EC-3AA9-4127-BAD1-277005843818}" type="presParOf" srcId="{03A1459C-AE16-49FF-B4BC-ADD3D885D5CF}" destId="{C2F619CC-D409-4431-ABC6-C8CE522CC321}" srcOrd="2" destOrd="0" presId="urn:microsoft.com/office/officeart/2005/8/layout/default"/>
    <dgm:cxn modelId="{1D396E7D-F702-4E00-B50D-EDBF8D445446}" type="presParOf" srcId="{03A1459C-AE16-49FF-B4BC-ADD3D885D5CF}" destId="{F62B3F8A-0B0D-4762-AECA-ED7D94A443DA}" srcOrd="3" destOrd="0" presId="urn:microsoft.com/office/officeart/2005/8/layout/default"/>
    <dgm:cxn modelId="{372B978C-26AC-4E64-AA28-D6BA2D37A423}" type="presParOf" srcId="{03A1459C-AE16-49FF-B4BC-ADD3D885D5CF}" destId="{64A38929-A417-4062-B43D-63BB4C7C050D}" srcOrd="4" destOrd="0" presId="urn:microsoft.com/office/officeart/2005/8/layout/default"/>
    <dgm:cxn modelId="{025B0D3C-2450-4470-882B-0292E62BA2C3}" type="presParOf" srcId="{03A1459C-AE16-49FF-B4BC-ADD3D885D5CF}" destId="{53756253-E11E-476C-B1BA-A2A992F1D38E}" srcOrd="5" destOrd="0" presId="urn:microsoft.com/office/officeart/2005/8/layout/default"/>
    <dgm:cxn modelId="{87FF07AF-7A35-49AB-BD1A-CB8DE9DB1A72}" type="presParOf" srcId="{03A1459C-AE16-49FF-B4BC-ADD3D885D5CF}" destId="{098EDECA-A841-494C-8075-AC549119A66D}" srcOrd="6" destOrd="0" presId="urn:microsoft.com/office/officeart/2005/8/layout/default"/>
    <dgm:cxn modelId="{3D62A782-77A8-4752-8862-C888C57E6BED}" type="presParOf" srcId="{03A1459C-AE16-49FF-B4BC-ADD3D885D5CF}" destId="{D4B72060-5BF3-4175-B691-2B69AF110964}" srcOrd="7" destOrd="0" presId="urn:microsoft.com/office/officeart/2005/8/layout/default"/>
    <dgm:cxn modelId="{9D455A4F-9602-411E-8DE7-F9D2B12D72D4}" type="presParOf" srcId="{03A1459C-AE16-49FF-B4BC-ADD3D885D5CF}" destId="{B0A98550-26B9-451D-8114-39DBCB1F713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67D44C-799C-49EC-8A45-DAF7DF4D15B3}">
      <dsp:nvSpPr>
        <dsp:cNvPr id="0" name=""/>
        <dsp:cNvSpPr/>
      </dsp:nvSpPr>
      <dsp:spPr>
        <a:xfrm>
          <a:off x="1828" y="1468570"/>
          <a:ext cx="2276658" cy="1877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Прием заявок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Техническая экспертиза</a:t>
          </a:r>
        </a:p>
      </dsp:txBody>
      <dsp:txXfrm>
        <a:off x="45041" y="1511783"/>
        <a:ext cx="2190232" cy="1388962"/>
      </dsp:txXfrm>
    </dsp:sp>
    <dsp:sp modelId="{61872318-03D4-4C4C-BBA1-0C17877ACA6B}">
      <dsp:nvSpPr>
        <dsp:cNvPr id="0" name=""/>
        <dsp:cNvSpPr/>
      </dsp:nvSpPr>
      <dsp:spPr>
        <a:xfrm>
          <a:off x="1256964" y="1828568"/>
          <a:ext cx="2639593" cy="2639593"/>
        </a:xfrm>
        <a:prstGeom prst="leftCircularArrow">
          <a:avLst>
            <a:gd name="adj1" fmla="val 3639"/>
            <a:gd name="adj2" fmla="val 453035"/>
            <a:gd name="adj3" fmla="val 2228545"/>
            <a:gd name="adj4" fmla="val 9024489"/>
            <a:gd name="adj5" fmla="val 424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3FF81-9F79-4C61-93F9-8DD5F68950E6}">
      <dsp:nvSpPr>
        <dsp:cNvPr id="0" name=""/>
        <dsp:cNvSpPr/>
      </dsp:nvSpPr>
      <dsp:spPr>
        <a:xfrm>
          <a:off x="507752" y="2943958"/>
          <a:ext cx="2023696" cy="804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Управление научных исследований </a:t>
          </a:r>
        </a:p>
      </dsp:txBody>
      <dsp:txXfrm>
        <a:off x="531323" y="2967529"/>
        <a:ext cx="1976554" cy="757615"/>
      </dsp:txXfrm>
    </dsp:sp>
    <dsp:sp modelId="{F6600C0C-6162-428F-8954-89184D9EF079}">
      <dsp:nvSpPr>
        <dsp:cNvPr id="0" name=""/>
        <dsp:cNvSpPr/>
      </dsp:nvSpPr>
      <dsp:spPr>
        <a:xfrm>
          <a:off x="2988867" y="1468570"/>
          <a:ext cx="2276658" cy="1877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Общий анализ тематики заявок и их классификация</a:t>
          </a:r>
        </a:p>
      </dsp:txBody>
      <dsp:txXfrm>
        <a:off x="3032080" y="1914162"/>
        <a:ext cx="2190232" cy="1388962"/>
      </dsp:txXfrm>
    </dsp:sp>
    <dsp:sp modelId="{B7ED01A2-1E19-4616-8B78-D6B6F3B2DECF}">
      <dsp:nvSpPr>
        <dsp:cNvPr id="0" name=""/>
        <dsp:cNvSpPr/>
      </dsp:nvSpPr>
      <dsp:spPr>
        <a:xfrm>
          <a:off x="4225031" y="273120"/>
          <a:ext cx="2930499" cy="2930499"/>
        </a:xfrm>
        <a:prstGeom prst="circularArrow">
          <a:avLst>
            <a:gd name="adj1" fmla="val 3278"/>
            <a:gd name="adj2" fmla="val 404565"/>
            <a:gd name="adj3" fmla="val 19419924"/>
            <a:gd name="adj4" fmla="val 12575511"/>
            <a:gd name="adj5" fmla="val 382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0A0F2-A8CC-4AAA-96A8-2714B9A36160}">
      <dsp:nvSpPr>
        <dsp:cNvPr id="0" name=""/>
        <dsp:cNvSpPr/>
      </dsp:nvSpPr>
      <dsp:spPr>
        <a:xfrm>
          <a:off x="3494791" y="1066191"/>
          <a:ext cx="2023696" cy="804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НИИ педагогических проблем образования</a:t>
          </a:r>
        </a:p>
      </dsp:txBody>
      <dsp:txXfrm>
        <a:off x="3518362" y="1089762"/>
        <a:ext cx="1976554" cy="757615"/>
      </dsp:txXfrm>
    </dsp:sp>
    <dsp:sp modelId="{53BC1695-B4E9-4BC9-85DA-B709F199C3F4}">
      <dsp:nvSpPr>
        <dsp:cNvPr id="0" name=""/>
        <dsp:cNvSpPr/>
      </dsp:nvSpPr>
      <dsp:spPr>
        <a:xfrm>
          <a:off x="5975906" y="1468570"/>
          <a:ext cx="2276658" cy="1877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Экспертиза заявок – претендентов на получение грантов</a:t>
          </a:r>
        </a:p>
      </dsp:txBody>
      <dsp:txXfrm>
        <a:off x="6019119" y="1511783"/>
        <a:ext cx="2190232" cy="1388962"/>
      </dsp:txXfrm>
    </dsp:sp>
    <dsp:sp modelId="{75B905EA-1834-4808-9BAB-721D5CE02D4B}">
      <dsp:nvSpPr>
        <dsp:cNvPr id="0" name=""/>
        <dsp:cNvSpPr/>
      </dsp:nvSpPr>
      <dsp:spPr>
        <a:xfrm>
          <a:off x="7155475" y="1926030"/>
          <a:ext cx="2659956" cy="2659956"/>
        </a:xfrm>
        <a:prstGeom prst="leftCircularArrow">
          <a:avLst>
            <a:gd name="adj1" fmla="val 3611"/>
            <a:gd name="adj2" fmla="val 449267"/>
            <a:gd name="adj3" fmla="val 1871125"/>
            <a:gd name="adj4" fmla="val 8670836"/>
            <a:gd name="adj5" fmla="val 421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217DAA-ABA8-41F3-9DF0-75E94A77D2B2}">
      <dsp:nvSpPr>
        <dsp:cNvPr id="0" name=""/>
        <dsp:cNvSpPr/>
      </dsp:nvSpPr>
      <dsp:spPr>
        <a:xfrm>
          <a:off x="6475395" y="3162901"/>
          <a:ext cx="2023696" cy="804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НИИ педагогических проблем образования </a:t>
          </a:r>
        </a:p>
      </dsp:txBody>
      <dsp:txXfrm>
        <a:off x="6498966" y="3186472"/>
        <a:ext cx="1976554" cy="757615"/>
      </dsp:txXfrm>
    </dsp:sp>
    <dsp:sp modelId="{8F8A306D-36E0-46BF-B0B5-2EEA1F3653C4}">
      <dsp:nvSpPr>
        <dsp:cNvPr id="0" name=""/>
        <dsp:cNvSpPr/>
      </dsp:nvSpPr>
      <dsp:spPr>
        <a:xfrm>
          <a:off x="8962945" y="1468570"/>
          <a:ext cx="2276658" cy="187776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Разработка предложений по поддержке заявок, не попавших в группу грантовых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</dsp:txBody>
      <dsp:txXfrm>
        <a:off x="9006158" y="1914162"/>
        <a:ext cx="2190232" cy="1388962"/>
      </dsp:txXfrm>
    </dsp:sp>
    <dsp:sp modelId="{D5455290-7DC6-45F4-89F9-28B732332C4A}">
      <dsp:nvSpPr>
        <dsp:cNvPr id="0" name=""/>
        <dsp:cNvSpPr/>
      </dsp:nvSpPr>
      <dsp:spPr>
        <a:xfrm>
          <a:off x="9468869" y="1066191"/>
          <a:ext cx="2023696" cy="8047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Научно-технический совет </a:t>
          </a:r>
        </a:p>
      </dsp:txBody>
      <dsp:txXfrm>
        <a:off x="9492440" y="1089762"/>
        <a:ext cx="1976554" cy="7576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15AC7B-8D47-4FB3-93E7-BEF676B45ADF}">
      <dsp:nvSpPr>
        <dsp:cNvPr id="0" name=""/>
        <dsp:cNvSpPr/>
      </dsp:nvSpPr>
      <dsp:spPr>
        <a:xfrm>
          <a:off x="197167" y="1518"/>
          <a:ext cx="3162895" cy="1897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Грантовые проекты</a:t>
          </a: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финансируемые в рамках данного внутреннего конкурса (до 10 грантов, до 4 </a:t>
          </a:r>
          <a:r>
            <a:rPr lang="ru-RU" sz="1400" kern="1200" dirty="0" err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млн.р</a:t>
          </a: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. каждый)</a:t>
          </a:r>
        </a:p>
      </dsp:txBody>
      <dsp:txXfrm>
        <a:off x="197167" y="1518"/>
        <a:ext cx="3162895" cy="1897737"/>
      </dsp:txXfrm>
    </dsp:sp>
    <dsp:sp modelId="{C2F619CC-D409-4431-ABC6-C8CE522CC321}">
      <dsp:nvSpPr>
        <dsp:cNvPr id="0" name=""/>
        <dsp:cNvSpPr/>
      </dsp:nvSpPr>
      <dsp:spPr>
        <a:xfrm>
          <a:off x="3676352" y="1518"/>
          <a:ext cx="3162895" cy="1897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которые могут быть объединены в более </a:t>
          </a:r>
          <a:r>
            <a:rPr lang="ru-RU" sz="1400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крупные исследовательские программы</a:t>
          </a: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т.к. их качественная разработка и реализация может потребовать времени более, чем один календарный год, а также привлечение других структурных подразделений</a:t>
          </a:r>
        </a:p>
      </dsp:txBody>
      <dsp:txXfrm>
        <a:off x="3676352" y="1518"/>
        <a:ext cx="3162895" cy="1897737"/>
      </dsp:txXfrm>
    </dsp:sp>
    <dsp:sp modelId="{64A38929-A417-4062-B43D-63BB4C7C050D}">
      <dsp:nvSpPr>
        <dsp:cNvPr id="0" name=""/>
        <dsp:cNvSpPr/>
      </dsp:nvSpPr>
      <dsp:spPr>
        <a:xfrm>
          <a:off x="7155537" y="1518"/>
          <a:ext cx="3162895" cy="1897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реализация которых имеет существенное </a:t>
          </a:r>
          <a:r>
            <a:rPr lang="ru-RU" sz="1400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значение для развития факультетов или институтов</a:t>
          </a:r>
        </a:p>
      </dsp:txBody>
      <dsp:txXfrm>
        <a:off x="7155537" y="1518"/>
        <a:ext cx="3162895" cy="1897737"/>
      </dsp:txXfrm>
    </dsp:sp>
    <dsp:sp modelId="{098EDECA-A841-494C-8075-AC549119A66D}">
      <dsp:nvSpPr>
        <dsp:cNvPr id="0" name=""/>
        <dsp:cNvSpPr/>
      </dsp:nvSpPr>
      <dsp:spPr>
        <a:xfrm>
          <a:off x="1936759" y="2215544"/>
          <a:ext cx="3162895" cy="1897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которые целесообразно подать в рамках </a:t>
          </a:r>
          <a:r>
            <a:rPr lang="ru-RU" sz="1400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грантовых заявок внешних конкурсов </a:t>
          </a: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(например, РНФ, РГО и т.п.). </a:t>
          </a:r>
        </a:p>
      </dsp:txBody>
      <dsp:txXfrm>
        <a:off x="1936759" y="2215544"/>
        <a:ext cx="3162895" cy="1897737"/>
      </dsp:txXfrm>
    </dsp:sp>
    <dsp:sp modelId="{B0A98550-26B9-451D-8114-39DBCB1F7130}">
      <dsp:nvSpPr>
        <dsp:cNvPr id="0" name=""/>
        <dsp:cNvSpPr/>
      </dsp:nvSpPr>
      <dsp:spPr>
        <a:xfrm>
          <a:off x="5415944" y="2215544"/>
          <a:ext cx="3162895" cy="18977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Проекты, имеющие </a:t>
          </a:r>
          <a:r>
            <a:rPr lang="ru-RU" sz="1400" u="sng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локальное значение</a:t>
          </a:r>
          <a:r>
            <a:rPr lang="ru-RU" sz="1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, которые могут быть реализованы в рамках выполнения трудового договора и приложения 1 к трудовому договору или программ НИР кафедр </a:t>
          </a:r>
        </a:p>
      </dsp:txBody>
      <dsp:txXfrm>
        <a:off x="5415944" y="2215544"/>
        <a:ext cx="3162895" cy="1897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28808-26D1-4F4B-96F4-F3082078D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008" y="1122362"/>
            <a:ext cx="8816632" cy="357155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E0C639-B0CD-4365-98A9-C1E5FF6CF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008" y="5521960"/>
            <a:ext cx="8816632" cy="944879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0C52-E6BB-4B27-B5D8-2D33B249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7C649-4A0C-4EF2-8FC1-2BCF0BF95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0E03F2-D0FE-49BB-8AEC-E99C4DB2D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4A7CC8F-56A6-423D-B67A-8BA89D3EC911}"/>
              </a:ext>
            </a:extLst>
          </p:cNvPr>
          <p:cNvCxnSpPr>
            <a:cxnSpLocks/>
          </p:cNvCxnSpPr>
          <p:nvPr/>
        </p:nvCxnSpPr>
        <p:spPr>
          <a:xfrm flipH="1">
            <a:off x="4" y="51435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2944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56D52-667C-4E67-9038-A0BDFD8CC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E72AC-0272-475A-BD25-2AB7AC1DE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FBFF2-9ECB-4CDD-87FA-9DD1F87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C12B3-DAF5-4BA7-A3A6-D0284716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171AE-4A11-4035-A072-9AC4053F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720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A52E95-2F50-48D3-B00E-4C259644E7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050174" y="838199"/>
            <a:ext cx="2303626" cy="5338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17C9B-4E02-49C8-B6DF-65ED3C990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8199"/>
            <a:ext cx="7734300" cy="5338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CA10C-AC31-4D80-B78F-08E48CDCB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AB5B7-F312-4BC9-A5D3-72E065D1B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2E489-5442-4698-B6E3-3421A97C2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F3A7E1-F157-4338-B7F7-9C0A2D60B7FF}"/>
              </a:ext>
            </a:extLst>
          </p:cNvPr>
          <p:cNvCxnSpPr>
            <a:cxnSpLocks/>
          </p:cNvCxnSpPr>
          <p:nvPr/>
        </p:nvCxnSpPr>
        <p:spPr>
          <a:xfrm>
            <a:off x="8811337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02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05B5E-C545-4763-BA47-4C2C0FCA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263F8-8E34-4910-BF7A-F1C5A9968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6E74E5-D20D-4AB7-8D98-F336CE0EC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D23AA-8F22-4B09-8FAA-CD16E5D66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8A028-A0C8-45E7-915E-B83FF59C9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71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9F01F-198D-4AAD-B4FB-AD3B44981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38200"/>
            <a:ext cx="9438640" cy="4114800"/>
          </a:xfrm>
        </p:spPr>
        <p:txBody>
          <a:bodyPr anchor="t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BCC2B-311B-4FB6-B3A5-26F68055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5217160"/>
            <a:ext cx="9438640" cy="80264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CB73D-2D6B-4FA6-89A4-DCC89F80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0C188-FF43-44C1-A005-679168D5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CD1188-DA27-47B2-8176-31193EEC4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62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B5A25-7E99-42A8-8D6D-648EFE203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01DC-62B7-42BD-A941-D34E92719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65C5C1-4FD4-4958-99A0-BDADECA33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11679"/>
            <a:ext cx="5181600" cy="4165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D1B234-5D54-44E5-B41D-B205AAF50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67BCDB-6B96-45D6-B5E9-823A96EBD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239C5F-F16F-4AFD-98D1-FA3BB96AF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0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4C1F-0040-4BBF-81A6-FD2E30637B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7978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2894A7-1DA1-44C1-8ED0-716279430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824035"/>
            <a:ext cx="4997132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AB945-31E2-4B60-9076-CBB8F85949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499713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71B3EA-2E84-4B8B-A104-81BD577424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5080" y="1824035"/>
            <a:ext cx="5000308" cy="681040"/>
          </a:xfrm>
        </p:spPr>
        <p:txBody>
          <a:bodyPr anchor="b"/>
          <a:lstStyle>
            <a:lvl1pPr marL="0" indent="0">
              <a:buNone/>
              <a:defRPr sz="2400" b="1" i="0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511AB8-302C-476E-B80A-AA739911E3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55080" y="2505075"/>
            <a:ext cx="500030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B47C29-FE34-4E6E-9921-78C54673A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F6B420-A9CE-4BB6-A653-5C3ABC7D6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DF8FE-1179-4798-B16D-AF1DFA266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84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66F1A-0A68-4048-808F-CD7A9F3B0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9592"/>
            <a:ext cx="10515600" cy="1573223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ACB3E6-5365-48F5-8D2A-0B002BA3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7D8EE9-4D97-4B2F-8D38-41CB9EE77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2C5952-0A27-4FAB-A3FD-120037876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24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D08427-909D-4679-9192-BC99557A7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8E39A6-1E09-42B5-85B4-7E8B5AB2A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38940-01DD-4C97-8649-E01C3B0ED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93B3D-D568-40B4-A73A-1C8EA9AB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1818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86EB3-917A-43B7-85BB-D00B5D2F0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4798" y="987425"/>
            <a:ext cx="5840589" cy="50323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AC029-3BC1-4637-A7F9-BC786DC26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72360"/>
            <a:ext cx="3691817" cy="349662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0B948-89C5-4AC5-B7A0-17136F5C5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A6C8C5-652F-46CB-BD26-E262B057F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FB50CB-E91F-4B71-81F0-800F2B51A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69B885-FDB8-4C62-A285-A0CDC49A6B0C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50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F941E-6445-4840-81AE-104EF7A4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696652" cy="1701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8B866-E32B-4AE7-AEF3-6974AE328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6120" y="838200"/>
            <a:ext cx="5603238" cy="51815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2ABB7A-E157-499A-B224-C2313181F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367280"/>
            <a:ext cx="3696652" cy="35017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283-E2B8-405E-BB6E-9F121140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1F05-EB94-417F-B19B-96FF3D9E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7C3C7-B6DB-4064-8E66-9FB770C88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1E233FA-220A-423F-907E-5F81526A28A0}"/>
              </a:ext>
            </a:extLst>
          </p:cNvPr>
          <p:cNvCxnSpPr>
            <a:cxnSpLocks/>
          </p:cNvCxnSpPr>
          <p:nvPr/>
        </p:nvCxnSpPr>
        <p:spPr>
          <a:xfrm>
            <a:off x="5023202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3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476A66-BE83-43F9-A28B-02DF7879A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4990"/>
            <a:ext cx="10515600" cy="11168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76E94-F276-4F0F-8DD9-B1F8A319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61469"/>
            <a:ext cx="10515600" cy="4114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D964E-3A2E-4DB9-B96A-EDE144A47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425981" y="4687095"/>
            <a:ext cx="270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6CCBF3A-D7FB-4B97-8FD5-6FFB20CB1E84}" type="datetimeFigureOut">
              <a:rPr lang="en-US" smtClean="0"/>
              <a:t>12/19/2023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CB382-EE11-430D-941A-DB76EEB7F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131161" y="1592957"/>
            <a:ext cx="29735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562FE-ACD1-43F2-A3DE-5B11E10B7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12296" y="6356350"/>
            <a:ext cx="5746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3109D357-8067-4A1F-97B2-93C5160B78D9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EB34A3B-1FD5-48FF-9982-1E64C864C01D}"/>
              </a:ext>
            </a:extLst>
          </p:cNvPr>
          <p:cNvCxnSpPr>
            <a:cxnSpLocks/>
          </p:cNvCxnSpPr>
          <p:nvPr/>
        </p:nvCxnSpPr>
        <p:spPr>
          <a:xfrm flipH="1">
            <a:off x="4" y="1824111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75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Goudy Old Style" panose="02020502050305020303" pitchFamily="18" charset="0"/>
        <a:buChar char="–"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11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6FA9327B-0F60-46E3-AD80-CE7383856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6B17B-A4AF-204F-62EB-CB6C72572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1082" y="4660681"/>
            <a:ext cx="9689834" cy="1125050"/>
          </a:xfrm>
        </p:spPr>
        <p:txBody>
          <a:bodyPr anchor="b">
            <a:normAutofit/>
          </a:bodyPr>
          <a:lstStyle/>
          <a:p>
            <a:pPr algn="ctr"/>
            <a:r>
              <a:rPr lang="ru-RU" dirty="0"/>
              <a:t>Внутренние гранты – 2024 </a:t>
            </a:r>
          </a:p>
        </p:txBody>
      </p:sp>
      <p:sp>
        <p:nvSpPr>
          <p:cNvPr id="36" name="Подзаголовок 35">
            <a:extLst>
              <a:ext uri="{FF2B5EF4-FFF2-40B4-BE49-F238E27FC236}">
                <a16:creationId xmlns:a16="http://schemas.microsoft.com/office/drawing/2014/main" id="{27AD3FD5-91F4-8CCD-F047-A125153E3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8997" y="5866227"/>
            <a:ext cx="8314005" cy="696351"/>
          </a:xfrm>
        </p:spPr>
        <p:txBody>
          <a:bodyPr>
            <a:noAutofit/>
          </a:bodyPr>
          <a:lstStyle/>
          <a:p>
            <a:pPr algn="ctr"/>
            <a:r>
              <a:rPr lang="ru-RU" sz="4000" i="1" dirty="0"/>
              <a:t>результаты экспертизы </a:t>
            </a:r>
          </a:p>
        </p:txBody>
      </p:sp>
      <p:pic>
        <p:nvPicPr>
          <p:cNvPr id="38" name="Picture 2" descr="Страница в планировщике">
            <a:extLst>
              <a:ext uri="{FF2B5EF4-FFF2-40B4-BE49-F238E27FC236}">
                <a16:creationId xmlns:a16="http://schemas.microsoft.com/office/drawing/2014/main" id="{AAE5B037-FAF8-1A56-3F5F-27340F74F9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43" b="29654"/>
          <a:stretch/>
        </p:blipFill>
        <p:spPr>
          <a:xfrm>
            <a:off x="20" y="1"/>
            <a:ext cx="12191980" cy="4305300"/>
          </a:xfrm>
          <a:prstGeom prst="rect">
            <a:avLst/>
          </a:prstGeom>
        </p:spPr>
      </p:pic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D1C99D0-461D-4A91-81EF-CCCD798B3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0" y="4305300"/>
            <a:ext cx="121919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03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9CB6CF-4809-1E07-B018-060349AA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752" y="375826"/>
            <a:ext cx="11516496" cy="610634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dirty="0"/>
              <a:t>Тематика конкурса –  «</a:t>
            </a:r>
            <a:r>
              <a:rPr lang="ru-RU" sz="2400" b="1" i="1" dirty="0"/>
              <a:t>Общепрофессиональная и профессиональная подготовка обучающихся в контексте новых возможностей инфраструктуры универс</a:t>
            </a:r>
            <a:r>
              <a:rPr lang="ru-RU" sz="2400" dirty="0"/>
              <a:t>итета»</a:t>
            </a:r>
          </a:p>
          <a:p>
            <a:pPr algn="just"/>
            <a:r>
              <a:rPr lang="ru-RU" sz="2400" dirty="0"/>
              <a:t>Проект 3 – Включение будущих педагогов в решение образовательных задач региона по организации деятельности классов психолого-педагогической направленности (70 баллов) </a:t>
            </a:r>
          </a:p>
          <a:p>
            <a:pPr marL="0" indent="0" algn="just">
              <a:buNone/>
            </a:pPr>
            <a:r>
              <a:rPr lang="ru-RU" sz="2400" dirty="0"/>
              <a:t>Руководитель – Пискунова Е.В. </a:t>
            </a:r>
          </a:p>
          <a:p>
            <a:pPr algn="just"/>
            <a:r>
              <a:rPr lang="ru-RU" sz="2400" dirty="0"/>
              <a:t>Проект 4 - Определение  уровня использования потенциала  инновационной инфраструктуры (технопарка и </a:t>
            </a:r>
            <a:r>
              <a:rPr lang="ru-RU" sz="2400" dirty="0" err="1"/>
              <a:t>кванториума</a:t>
            </a:r>
            <a:r>
              <a:rPr lang="ru-RU" sz="2400" dirty="0"/>
              <a:t>) в общепрофессиональной подготовке студентов  РГПУ им. А.И. Герцена; Учебно-практический модуль для подготовки студентов к профессиональной деятельности в технологической образовательной среде школы средствами технопарка и </a:t>
            </a:r>
            <a:r>
              <a:rPr lang="ru-RU" sz="2400" dirty="0" err="1"/>
              <a:t>кванториума</a:t>
            </a:r>
            <a:r>
              <a:rPr lang="ru-RU" sz="2400" dirty="0"/>
              <a:t> педагогического вуза (75 баллов – общая оценка) </a:t>
            </a:r>
          </a:p>
          <a:p>
            <a:pPr marL="0" indent="0" algn="just">
              <a:buNone/>
            </a:pPr>
            <a:r>
              <a:rPr lang="ru-RU" sz="2400" dirty="0"/>
              <a:t>Руководитель - ??? (Шапиро Н.А., </a:t>
            </a:r>
            <a:r>
              <a:rPr lang="ru-RU" sz="2400" dirty="0" err="1"/>
              <a:t>Примчук</a:t>
            </a:r>
            <a:r>
              <a:rPr lang="ru-RU" sz="2400" dirty="0"/>
              <a:t> Н.В.) </a:t>
            </a:r>
          </a:p>
        </p:txBody>
      </p:sp>
    </p:spTree>
    <p:extLst>
      <p:ext uri="{BB962C8B-B14F-4D97-AF65-F5344CB8AC3E}">
        <p14:creationId xmlns:p14="http://schemas.microsoft.com/office/powerpoint/2010/main" val="34914492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9CB6CF-4809-1E07-B018-060349AA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708" y="652798"/>
            <a:ext cx="11197281" cy="59704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Тематика конкурса – «</a:t>
            </a:r>
            <a:r>
              <a:rPr lang="ru-RU" sz="2400" b="1" i="1" dirty="0"/>
              <a:t>Интегрированная оценка компетенций как результат профессионального становления студентов в условиях высшего образования</a:t>
            </a:r>
            <a:r>
              <a:rPr lang="ru-RU" sz="2400" dirty="0"/>
              <a:t>»  </a:t>
            </a:r>
          </a:p>
          <a:p>
            <a:pPr algn="just"/>
            <a:r>
              <a:rPr lang="ru-RU" sz="2400" dirty="0"/>
              <a:t>Проект 5 – Интегрированная оценка компетенций как результат профессионального становления студентов в условиях высшего образования (магистратура) (70 баллов) </a:t>
            </a:r>
          </a:p>
          <a:p>
            <a:pPr marL="0" indent="0" algn="just">
              <a:buNone/>
            </a:pPr>
            <a:r>
              <a:rPr lang="ru-RU" sz="2400" dirty="0"/>
              <a:t>Руководитель – Батракова И.С.</a:t>
            </a:r>
          </a:p>
          <a:p>
            <a:pPr algn="just"/>
            <a:r>
              <a:rPr lang="ru-RU" sz="2400" dirty="0"/>
              <a:t>Проект 6  - Комплексный подход к организации оценки компетенций как результата профессионального становления студентов в условиях высшего образования (бакалавриат) (70 баллов) </a:t>
            </a:r>
          </a:p>
          <a:p>
            <a:pPr marL="0" indent="0" algn="just">
              <a:buNone/>
            </a:pPr>
            <a:r>
              <a:rPr lang="ru-RU" sz="2400" dirty="0"/>
              <a:t>Руководитель – Гогоберидзе А.Г. </a:t>
            </a:r>
          </a:p>
        </p:txBody>
      </p:sp>
    </p:spTree>
    <p:extLst>
      <p:ext uri="{BB962C8B-B14F-4D97-AF65-F5344CB8AC3E}">
        <p14:creationId xmlns:p14="http://schemas.microsoft.com/office/powerpoint/2010/main" val="1786353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9CB6CF-4809-1E07-B018-060349AA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792" y="195599"/>
            <a:ext cx="11444416" cy="62793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Тематика конкурса – «</a:t>
            </a:r>
            <a:r>
              <a:rPr lang="ru-RU" b="1" i="1" dirty="0"/>
              <a:t>Внеучебная деятельность студентов как источник развития опыта будущей профессиональной деятельности</a:t>
            </a:r>
            <a:r>
              <a:rPr lang="ru-RU" dirty="0"/>
              <a:t>» </a:t>
            </a:r>
          </a:p>
          <a:p>
            <a:r>
              <a:rPr lang="ru-RU" dirty="0"/>
              <a:t>Проект 7 – Стратегия и практики развития образовательной системы РГПУ им. А. И Герцена во внеучебной научной деятельности студентов в области профессионального самоопределения и патриотического воспитания (85 баллов) </a:t>
            </a:r>
          </a:p>
          <a:p>
            <a:pPr marL="0" indent="0">
              <a:buNone/>
            </a:pPr>
            <a:r>
              <a:rPr lang="ru-RU" dirty="0"/>
              <a:t>Руководитель – Окладникова Е.А. </a:t>
            </a:r>
          </a:p>
          <a:p>
            <a:r>
              <a:rPr lang="ru-RU" dirty="0"/>
              <a:t>Проект 8 - Студенческие сообщества как пространство патриотического  воспитания; Социальные практики как фактор подготовки к патриотическому воспитанию школьников (70 баллов – общая оценка) </a:t>
            </a:r>
          </a:p>
          <a:p>
            <a:pPr marL="0" indent="0">
              <a:buNone/>
            </a:pPr>
            <a:r>
              <a:rPr lang="ru-RU" dirty="0"/>
              <a:t>Руководитель - ??? (Суворова С.А., Смирнова Н.В.) </a:t>
            </a:r>
          </a:p>
          <a:p>
            <a:r>
              <a:rPr lang="ru-RU" dirty="0"/>
              <a:t>Проект 9 - Разработка модели студенческого фитнес-клуба на основе самоуправления как средство формирования профессиональных компетенций студентов института физической культуры и спорта в процессе внеучебной деятельности (65 баллов) </a:t>
            </a:r>
          </a:p>
          <a:p>
            <a:pPr marL="0" indent="0">
              <a:buNone/>
            </a:pPr>
            <a:r>
              <a:rPr lang="ru-RU" dirty="0"/>
              <a:t>Руководитель – Кузьмина С.В. </a:t>
            </a:r>
          </a:p>
          <a:p>
            <a:r>
              <a:rPr lang="ru-RU" dirty="0"/>
              <a:t>Проект 10 - Событийные сценарии педагогического вуза в социокультурной среде современного города; Региональный </a:t>
            </a:r>
            <a:r>
              <a:rPr lang="ru-RU" dirty="0" err="1"/>
              <a:t>историко</a:t>
            </a:r>
            <a:r>
              <a:rPr lang="ru-RU" dirty="0"/>
              <a:t> - педагогический контент как основа организации внеучебной деятельности студентов педагогических вузов (80 баллов) </a:t>
            </a:r>
          </a:p>
          <a:p>
            <a:pPr marL="0" indent="0">
              <a:buNone/>
            </a:pPr>
            <a:r>
              <a:rPr lang="ru-RU" dirty="0"/>
              <a:t>Руководитель - ??? (Летягин Л.Н., Федорова Н.М.) </a:t>
            </a:r>
          </a:p>
        </p:txBody>
      </p:sp>
    </p:spTree>
    <p:extLst>
      <p:ext uri="{BB962C8B-B14F-4D97-AF65-F5344CB8AC3E}">
        <p14:creationId xmlns:p14="http://schemas.microsoft.com/office/powerpoint/2010/main" val="3383303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2328C19-BCD9-DFF0-EE7D-F92C242C6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149" y="1690256"/>
            <a:ext cx="5659581" cy="3178040"/>
          </a:xfrm>
        </p:spPr>
        <p:txBody>
          <a:bodyPr anchor="b">
            <a:noAutofit/>
          </a:bodyPr>
          <a:lstStyle/>
          <a:p>
            <a:pPr algn="ctr"/>
            <a:r>
              <a:rPr lang="ru-RU" sz="4400" dirty="0"/>
              <a:t>Заявки - претенденты на включение в исследовательские программы</a:t>
            </a:r>
          </a:p>
        </p:txBody>
      </p:sp>
      <p:pic>
        <p:nvPicPr>
          <p:cNvPr id="7" name="Рисунок 6" descr="Изображение выглядит как часы, платина, черно-белый&#10;&#10;Автоматически созданное описание">
            <a:extLst>
              <a:ext uri="{FF2B5EF4-FFF2-40B4-BE49-F238E27FC236}">
                <a16:creationId xmlns:a16="http://schemas.microsoft.com/office/drawing/2014/main" id="{8E44A8EA-E71E-2E24-C4F7-47BD47833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85" y="1625119"/>
            <a:ext cx="4805762" cy="3308314"/>
          </a:xfrm>
          <a:prstGeom prst="rect">
            <a:avLst/>
          </a:prstGeom>
          <a:noFill/>
        </p:spPr>
      </p:pic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E4DA09D-DAB6-4401-85BB-A2C5F224D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495F6A5-6C4E-45FF-9980-8AF76822D157}" type="slidenum">
              <a:rPr lang="en-US" smtClean="0"/>
              <a:pPr>
                <a:spcAft>
                  <a:spcPts val="60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45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BCEBDD72-1204-9CA8-5C9E-528C9EDFA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395416"/>
            <a:ext cx="4997132" cy="1269399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/>
              <a:t>Исследовательская программа, направленная на разработку научно-обоснованных оценочных материалов 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7B3EFB4-424B-3AEC-2BB8-1C9F6E6BF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Развитие профессиональной компетентности обучающихся в условиях интегративной практической подготовки (ИИЯ)</a:t>
            </a:r>
          </a:p>
          <a:p>
            <a:r>
              <a:rPr lang="ru-RU" dirty="0"/>
              <a:t>Рекомендации по проектированию системы компьютерного обучающего (адаптивного) тестирования магистрантов по направлению «Педагогическое образование» (ФМ, </a:t>
            </a:r>
            <a:r>
              <a:rPr lang="ru-RU" dirty="0" err="1"/>
              <a:t>Ипед</a:t>
            </a:r>
            <a:r>
              <a:rPr lang="ru-RU" dirty="0"/>
              <a:t>, </a:t>
            </a:r>
            <a:r>
              <a:rPr lang="ru-RU" dirty="0" err="1"/>
              <a:t>ИИТиТО</a:t>
            </a:r>
            <a:r>
              <a:rPr lang="ru-RU" dirty="0"/>
              <a:t>) </a:t>
            </a: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C02E1C8A-AA58-86F3-162C-18D97B6C6D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51903" y="247136"/>
            <a:ext cx="5000308" cy="1417680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/>
              <a:t>Исследовательская программа по реализации основного научного направления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F09ACEE-C25F-A98E-3E64-945280EC82F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Трансформация содержания методик обучения естественнонаучным предметам и математике с целью преодоления познавательных затруднений психологического и межпредметного характера у обучающихся (ФМ, ИФ, ФБ, ФХ, </a:t>
            </a:r>
            <a:r>
              <a:rPr lang="ru-RU" dirty="0" err="1"/>
              <a:t>Ипс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64076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A71186B1-4729-84A3-3FE9-42EB948018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9921" y="1412240"/>
            <a:ext cx="4043680" cy="3291839"/>
          </a:xfrm>
        </p:spPr>
        <p:txBody>
          <a:bodyPr>
            <a:normAutofit/>
          </a:bodyPr>
          <a:lstStyle/>
          <a:p>
            <a:pPr algn="ctr"/>
            <a:r>
              <a:rPr lang="ru-RU" sz="4400" dirty="0"/>
              <a:t>Заявки-претенденты для развития факультетов и институтов </a:t>
            </a:r>
          </a:p>
        </p:txBody>
      </p:sp>
      <p:pic>
        <p:nvPicPr>
          <p:cNvPr id="20" name="Picture 19" descr="Сеть с контактами">
            <a:extLst>
              <a:ext uri="{FF2B5EF4-FFF2-40B4-BE49-F238E27FC236}">
                <a16:creationId xmlns:a16="http://schemas.microsoft.com/office/drawing/2014/main" id="{4DEB7128-D5FC-58B3-0FC6-8CD7A7786C4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245" r="16428" b="-2"/>
          <a:stretch/>
        </p:blipFill>
        <p:spPr>
          <a:xfrm>
            <a:off x="1562644" y="1903745"/>
            <a:ext cx="3134242" cy="3050509"/>
          </a:xfrm>
          <a:custGeom>
            <a:avLst/>
            <a:gdLst/>
            <a:ahLst/>
            <a:cxnLst/>
            <a:rect l="l" t="t" r="r" b="b"/>
            <a:pathLst>
              <a:path w="5403280" h="5258929">
                <a:moveTo>
                  <a:pt x="2701640" y="0"/>
                </a:moveTo>
                <a:cubicBezTo>
                  <a:pt x="4193715" y="0"/>
                  <a:pt x="5403280" y="1209565"/>
                  <a:pt x="5403280" y="2701640"/>
                </a:cubicBezTo>
                <a:lnTo>
                  <a:pt x="5403280" y="5258929"/>
                </a:lnTo>
                <a:lnTo>
                  <a:pt x="0" y="5258929"/>
                </a:lnTo>
                <a:lnTo>
                  <a:pt x="0" y="2701640"/>
                </a:lnTo>
                <a:cubicBezTo>
                  <a:pt x="0" y="1209565"/>
                  <a:pt x="1209565" y="0"/>
                  <a:pt x="2701640" y="0"/>
                </a:cubicBezTo>
                <a:close/>
              </a:path>
            </a:pathLst>
          </a:custGeom>
          <a:noFill/>
        </p:spPr>
      </p:pic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8802E83B-81DE-4F42-BB1E-2F8E55918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/>
              <a:pPr>
                <a:spcAft>
                  <a:spcPts val="60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55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B29AA3B-FCFD-0EE8-A408-B5C781C57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441" y="521594"/>
            <a:ext cx="11552349" cy="5956479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/>
              <a:t>Разработка проекта экологических троп на территориях научно-образовательного кластера: </a:t>
            </a:r>
            <a:r>
              <a:rPr lang="ru-RU" dirty="0" err="1"/>
              <a:t>геостанции</a:t>
            </a:r>
            <a:r>
              <a:rPr lang="ru-RU" dirty="0"/>
              <a:t> «Железо» и </a:t>
            </a:r>
            <a:r>
              <a:rPr lang="ru-RU" dirty="0" err="1"/>
              <a:t>агробиостанции</a:t>
            </a:r>
            <a:r>
              <a:rPr lang="ru-RU" dirty="0"/>
              <a:t> (пос. Вырица) (ФБ, ФГ)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Новые возможности Астрономического кластера Технопарка в системе совершенствования общепрофессиональной и профессиональной подготовки обучающихся (ИФ, ФГ, ФБ)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Междисциплинарная интеграция при реализации основной образовательной программы магистратуры (на примере ОПОП магистратуры «Цифровая лингвистика») (ИИЯ, </a:t>
            </a:r>
            <a:r>
              <a:rPr lang="ru-RU" dirty="0" err="1"/>
              <a:t>ИИТиТО</a:t>
            </a:r>
            <a:r>
              <a:rPr lang="ru-RU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Создание интегрированной программы подготовки специалистов в области управления в социальной сфере, основанной на оценке удовлетворённости качеством обучающихся в РГПУ им. А. И. Герцена (</a:t>
            </a:r>
            <a:r>
              <a:rPr lang="ru-RU" dirty="0" err="1"/>
              <a:t>ИИиСН</a:t>
            </a:r>
            <a:r>
              <a:rPr lang="ru-RU" dirty="0"/>
              <a:t>, </a:t>
            </a:r>
            <a:r>
              <a:rPr lang="ru-RU" dirty="0" err="1"/>
              <a:t>ИэИУ</a:t>
            </a:r>
            <a:r>
              <a:rPr lang="ru-RU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Проектирование содержания программы междисциплинарного модуля «Предметно-методический» в бакалавриате (ИНС, </a:t>
            </a:r>
            <a:r>
              <a:rPr lang="ru-RU" dirty="0" err="1"/>
              <a:t>Ипед</a:t>
            </a:r>
            <a:r>
              <a:rPr lang="ru-RU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Образовательное пространство «Компас инклюзии» как условие профессиональной идентификации будущих педагогов в ходе нелинейного обучения (</a:t>
            </a:r>
            <a:r>
              <a:rPr lang="ru-RU" sz="2000" dirty="0" err="1"/>
              <a:t>ИДОиР</a:t>
            </a:r>
            <a:r>
              <a:rPr lang="ru-RU" sz="20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/>
              <a:t>Воспитание социально ответственной  личности будущего педагога начальной школы (ИД)</a:t>
            </a:r>
          </a:p>
          <a:p>
            <a:pPr marL="457200" indent="-457200">
              <a:buFont typeface="+mj-lt"/>
              <a:buAutoNum type="arabicPeriod"/>
            </a:pPr>
            <a:endParaRPr lang="ru-RU" sz="2000" dirty="0"/>
          </a:p>
          <a:p>
            <a:pPr marL="0" indent="0">
              <a:buNone/>
            </a:pPr>
            <a:endParaRPr lang="ru-RU" sz="2000" dirty="0"/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526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A975C2E-0D37-4E57-30C0-F718E5F3F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761" y="364091"/>
            <a:ext cx="11429999" cy="5931242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Социально-культурная программа «Волонтерские кластеры» как долгосрочный инновационный проект развития добровольческой деятельности студентов: «Санкт-Петербург как </a:t>
            </a:r>
            <a:r>
              <a:rPr lang="ru-RU" sz="2200" dirty="0" err="1"/>
              <a:t>Правоград</a:t>
            </a:r>
            <a:r>
              <a:rPr lang="ru-RU" sz="2200" dirty="0"/>
              <a:t>» (ЮФ)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Историческое образование в условиях междисциплинарного синтеза: вызовы, проблемы и пути их решения (</a:t>
            </a:r>
            <a:r>
              <a:rPr lang="ru-RU" sz="2200" dirty="0" err="1"/>
              <a:t>ИИиСН</a:t>
            </a:r>
            <a:r>
              <a:rPr lang="ru-RU" sz="2200" dirty="0"/>
              <a:t>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Обоснование и разработка системы оценочных средств для автоматизированной оценки компетенций студентов специалитета «клиническая психология» (</a:t>
            </a:r>
            <a:r>
              <a:rPr lang="ru-RU" sz="2200" dirty="0" err="1"/>
              <a:t>Ипс</a:t>
            </a:r>
            <a:r>
              <a:rPr lang="ru-RU" sz="2200" dirty="0"/>
              <a:t>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Адаптационные ресурсы преподавателей высшей школы в условиях цифровой трансформации образования (</a:t>
            </a:r>
            <a:r>
              <a:rPr lang="ru-RU" sz="2200" dirty="0" err="1"/>
              <a:t>Ипс</a:t>
            </a:r>
            <a:r>
              <a:rPr lang="ru-RU" sz="2200" dirty="0"/>
              <a:t>)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Пути обеспечения научно-исследовательской направленности и усиления  практической  составляющей процесса формирования цифровых компетенций студентов педагогического вуза в области технологий искусственного интеллекта и работы с данными в условиях цифровой трансформации образования (</a:t>
            </a:r>
            <a:r>
              <a:rPr lang="ru-RU" sz="2200" dirty="0" err="1"/>
              <a:t>ИИТиТО</a:t>
            </a:r>
            <a:r>
              <a:rPr lang="ru-RU" sz="2200" dirty="0"/>
              <a:t>, ИФ, ФБ, ФГ) </a:t>
            </a:r>
          </a:p>
          <a:p>
            <a:pPr marL="457200" indent="-457200">
              <a:buFont typeface="+mj-lt"/>
              <a:buAutoNum type="arabicPeriod" startAt="8"/>
            </a:pPr>
            <a:r>
              <a:rPr lang="ru-RU" sz="2200" dirty="0"/>
              <a:t>Разработка и внедрение ценностно-ориентированного обучения русскому языку студентов из стран ШОС в РГПУ им. А. </a:t>
            </a:r>
            <a:r>
              <a:rPr lang="ru-RU" sz="2200" dirty="0" err="1"/>
              <a:t>И.Герцена</a:t>
            </a:r>
            <a:r>
              <a:rPr lang="ru-RU" sz="2200" dirty="0"/>
              <a:t> (ФФ)</a:t>
            </a:r>
          </a:p>
          <a:p>
            <a:pPr marL="457200" indent="-457200">
              <a:buFont typeface="+mj-lt"/>
              <a:buAutoNum type="arabicPeriod" startAt="8"/>
            </a:pPr>
            <a:endParaRPr lang="ru-RU" sz="2200" dirty="0"/>
          </a:p>
          <a:p>
            <a:pPr marL="457200" indent="-457200">
              <a:buFont typeface="+mj-lt"/>
              <a:buAutoNum type="arabicPeriod" startAt="8"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48504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9A45EE2D-F808-EEBF-90ED-2F4C82192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41" y="541588"/>
            <a:ext cx="11294075" cy="5883926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 startAt="14"/>
            </a:pPr>
            <a:r>
              <a:rPr lang="ru-RU" dirty="0"/>
              <a:t>Формирование гражданского и патриотического воспитания обучающихся педагогического университета в структуре когнитивной безопасности с использованием интернет-ресурса, содержащего информационные материалы военно-патриотической направленности (ФБЖ)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ru-RU" dirty="0"/>
              <a:t>Разработка и внедрение учебного модуля «Начальная военная подготовка» в систему подготовки бакалавров по профилю «Образование в области безопасности жизнедеятельности» (ФБЖ)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ru-RU" dirty="0"/>
              <a:t>Разработка оригинал-макета книги «Атлас-справочник Арктической зоны Российской Федерации» как комплексного географического атласа-справочника и средства профессиональной ориентации старших школьников (ФГ)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ru-RU" dirty="0"/>
              <a:t>История в биографиях: галерея преподавателей – от исторического факультета ЛГПИ им. А.И. Герцена до  Института истории и социальных наук РГПУ им. А.И. Герцена (</a:t>
            </a:r>
            <a:r>
              <a:rPr lang="ru-RU" dirty="0" err="1"/>
              <a:t>ИИиСН</a:t>
            </a:r>
            <a:r>
              <a:rPr lang="ru-RU" dirty="0"/>
              <a:t>)</a:t>
            </a:r>
          </a:p>
          <a:p>
            <a:pPr marL="457200" indent="-457200">
              <a:buFont typeface="+mj-lt"/>
              <a:buAutoNum type="arabicPeriod" startAt="14"/>
            </a:pPr>
            <a:r>
              <a:rPr lang="ru-RU" dirty="0"/>
              <a:t>Учебно-методическое обеспечение иностранных студентов и студентов из различных регионов Российской Федерации в процессе профессионально-ориентированного обучения при подготовке педагога-художника: Разработка двуязычного методического пособия «Куда пойти? От проспекта имени Сталина Ленинграда к Московскому проспекту Санкт-Петербурга» направленного на знакомство с архитектурным и историческим наследием России (ИХО)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7407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AB35E54-24F5-9D8E-6C92-D7D2799B92F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/>
          <a:stretch/>
        </p:blipFill>
        <p:spPr>
          <a:xfrm>
            <a:off x="6193782" y="1901394"/>
            <a:ext cx="5504870" cy="3096490"/>
          </a:xfrm>
          <a:prstGeom prst="rect">
            <a:avLst/>
          </a:prstGeom>
          <a:noFill/>
        </p:spPr>
      </p:pic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83261278-66C8-768A-04AE-E67B02E794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2073" y="1968068"/>
            <a:ext cx="4500418" cy="2765976"/>
          </a:xfrm>
        </p:spPr>
        <p:txBody>
          <a:bodyPr>
            <a:noAutofit/>
          </a:bodyPr>
          <a:lstStyle/>
          <a:p>
            <a:pPr algn="ctr"/>
            <a:r>
              <a:rPr lang="ru-RU" sz="4400" dirty="0"/>
              <a:t>Заявки-претенденты для подачи на внешние гранты </a:t>
            </a:r>
          </a:p>
        </p:txBody>
      </p:sp>
      <p:sp>
        <p:nvSpPr>
          <p:cNvPr id="16" name="Slide Number Placeholder 7">
            <a:extLst>
              <a:ext uri="{FF2B5EF4-FFF2-40B4-BE49-F238E27FC236}">
                <a16:creationId xmlns:a16="http://schemas.microsoft.com/office/drawing/2014/main" id="{6ADB23FC-861F-4A36-8A3C-BD050BAC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19</a:t>
            </a:fld>
            <a:endParaRPr lang="en-US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4881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2ED464-ECF5-3561-E6AE-2B160A018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Срок проведения конкурса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4E53E8-C5F1-6999-1BAE-0166916C6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Прием заявок — с 08 ноября по 28 ноября 2023 г.</a:t>
            </a:r>
          </a:p>
          <a:p>
            <a:r>
              <a:rPr lang="ru-RU" dirty="0"/>
              <a:t>Техническая проверка заявок на их соответствие Конкурсной документации — с 29 ноября по 01 декабря 2023 г.</a:t>
            </a:r>
          </a:p>
          <a:p>
            <a:r>
              <a:rPr lang="ru-RU" dirty="0"/>
              <a:t>Экспертиза заявок — с 04 декабря по 15 декабря 2023 г.</a:t>
            </a:r>
          </a:p>
          <a:p>
            <a:r>
              <a:rPr lang="ru-RU" dirty="0"/>
              <a:t>Утверждение результатов экспертизы на заседании научно-технического совета РГПУ им. А. И. Герцена — 20 декабря 2023 г.</a:t>
            </a:r>
          </a:p>
          <a:p>
            <a:r>
              <a:rPr lang="ru-RU" dirty="0"/>
              <a:t>Издание приказа о победителях Конкурса —до 28 декабря 2023 г.</a:t>
            </a:r>
          </a:p>
          <a:p>
            <a:r>
              <a:rPr lang="ru-RU" dirty="0"/>
              <a:t>Размещение на сайте университета информации о победителях Конкурса — до 29 декабря 2023 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61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8997F67-F7A0-B482-2ACD-D68EC7BEB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766119"/>
            <a:ext cx="10740081" cy="541015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ru-RU" sz="2200" dirty="0"/>
              <a:t>Приобщение к культуре Санкт-Петербурга как мировоззренческая составляющая общепрофессиональной подготовки студентов (ИФЧ, ФФ)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/>
              <a:t>Внеучебная деятельность как средство будущего профессионального самоопределения студентов РГПУ им. А.И. Герцена (</a:t>
            </a:r>
            <a:r>
              <a:rPr lang="ru-RU" sz="2200" dirty="0" err="1"/>
              <a:t>ИПед</a:t>
            </a:r>
            <a:r>
              <a:rPr lang="ru-RU" sz="2200" dirty="0"/>
              <a:t>, ЮФ, </a:t>
            </a:r>
            <a:r>
              <a:rPr lang="ru-RU" sz="2200" dirty="0" err="1"/>
              <a:t>ИТМиХ</a:t>
            </a:r>
            <a:r>
              <a:rPr lang="ru-RU" sz="2200" dirty="0"/>
              <a:t>)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/>
              <a:t>Антропологические основания междисциплинарной трансформации в современном образовании (ИИЯ) 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/>
              <a:t>Психология социального исключения (</a:t>
            </a:r>
            <a:r>
              <a:rPr lang="ru-RU" sz="2200" dirty="0" err="1"/>
              <a:t>ИПс</a:t>
            </a:r>
            <a:r>
              <a:rPr lang="ru-RU" sz="2200" dirty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/>
              <a:t>Проектирование адаптивного образовательного процесса бакалавров педагогического образования на основе цифровых активов (</a:t>
            </a:r>
            <a:r>
              <a:rPr lang="ru-RU" sz="2200" dirty="0" err="1"/>
              <a:t>ИИТиТО</a:t>
            </a:r>
            <a:r>
              <a:rPr lang="ru-RU" sz="2200" dirty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200" dirty="0"/>
              <a:t>Изучение историко-культурного контекста как основа междисциплинарного подхода к  преподаванию русской классики (ФФ)</a:t>
            </a:r>
          </a:p>
        </p:txBody>
      </p:sp>
    </p:spTree>
    <p:extLst>
      <p:ext uri="{BB962C8B-B14F-4D97-AF65-F5344CB8AC3E}">
        <p14:creationId xmlns:p14="http://schemas.microsoft.com/office/powerpoint/2010/main" val="42644984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0952A8-CA32-CC31-206F-649D2629A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 по результатам экспертизы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43053-2D74-8821-877F-2BD0917B1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/>
              <a:t>Существенный рост активности структурных подразделений в подаче заявок на внутренний конкурс (2022 год - 24 заявки, 2023 год – 69 заявок)</a:t>
            </a:r>
          </a:p>
          <a:p>
            <a:pPr algn="just"/>
            <a:r>
              <a:rPr lang="ru-RU" dirty="0"/>
              <a:t>Необходима доработка содержания работ в заявках – претендентах на получение внутренних грантов (27.12.2023 г. в 15.30 состоится установочный семинар с руководителями внутренних грантов, место проведения – 11 корпус, ауд. 32)</a:t>
            </a:r>
          </a:p>
          <a:p>
            <a:pPr algn="just"/>
            <a:r>
              <a:rPr lang="ru-RU" dirty="0"/>
              <a:t>Необходима разработка механизма экспертного сопровождения реализации проектной деятельности структурных подразделений (исследовательские программы, проекты для развития факультетов и институтов)  </a:t>
            </a:r>
          </a:p>
          <a:p>
            <a:pPr algn="just"/>
            <a:r>
              <a:rPr lang="ru-RU" dirty="0"/>
              <a:t>Возможно проведение семинаров для авторов грантов об особенностях формирования заявок  (</a:t>
            </a:r>
            <a:r>
              <a:rPr lang="ru-RU"/>
              <a:t>так, по </a:t>
            </a:r>
            <a:r>
              <a:rPr lang="ru-RU" dirty="0"/>
              <a:t>объявленной тематике «Содержание университетского образования как объект междисциплинарной трансформации в современных условиях» не удалось выявить значимые для развития университета гранты)    </a:t>
            </a:r>
          </a:p>
        </p:txBody>
      </p:sp>
    </p:spTree>
    <p:extLst>
      <p:ext uri="{BB962C8B-B14F-4D97-AF65-F5344CB8AC3E}">
        <p14:creationId xmlns:p14="http://schemas.microsoft.com/office/powerpoint/2010/main" val="202098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116334-99BF-FFC3-9922-599F72639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экспертизы заявок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CCD3E6A-B7E4-DE72-7077-E03EBF041E2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5947177"/>
              </p:ext>
            </p:extLst>
          </p:nvPr>
        </p:nvGraphicFramePr>
        <p:xfrm>
          <a:off x="386365" y="1701802"/>
          <a:ext cx="11494395" cy="48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C62D384-C83D-818E-CEBC-B098DBA91068}"/>
              </a:ext>
            </a:extLst>
          </p:cNvPr>
          <p:cNvSpPr txBox="1"/>
          <p:nvPr/>
        </p:nvSpPr>
        <p:spPr>
          <a:xfrm>
            <a:off x="4040659" y="5209505"/>
            <a:ext cx="2829697" cy="138499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sz="1400" dirty="0"/>
              <a:t>Предварительная экспертиза с целью выявления проектов, значимых для развития университета по параметрам «название», «задачи проекта» и «ожидаемые результаты»</a:t>
            </a: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4E45A95C-C1E9-B665-32F7-23EE89D99632}"/>
              </a:ext>
            </a:extLst>
          </p:cNvPr>
          <p:cNvCxnSpPr>
            <a:cxnSpLocks/>
          </p:cNvCxnSpPr>
          <p:nvPr/>
        </p:nvCxnSpPr>
        <p:spPr>
          <a:xfrm>
            <a:off x="4913290" y="4475408"/>
            <a:ext cx="817809" cy="85000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4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C2685B-A054-A49F-58D9-69B52AD1D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632" y="518143"/>
            <a:ext cx="3423635" cy="2630741"/>
          </a:xfrm>
        </p:spPr>
        <p:txBody>
          <a:bodyPr anchor="b">
            <a:normAutofit/>
          </a:bodyPr>
          <a:lstStyle/>
          <a:p>
            <a:r>
              <a:rPr lang="ru-RU" dirty="0"/>
              <a:t>Результаты технической экспертизы заявок </a:t>
            </a:r>
          </a:p>
        </p:txBody>
      </p:sp>
      <p:sp>
        <p:nvSpPr>
          <p:cNvPr id="16" name="Slide Number Placeholder 18">
            <a:extLst>
              <a:ext uri="{FF2B5EF4-FFF2-40B4-BE49-F238E27FC236}">
                <a16:creationId xmlns:a16="http://schemas.microsoft.com/office/drawing/2014/main" id="{920EAB97-BCBD-4835-8F90-55730D56C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8E967D4-8EC5-AAFA-CBCA-BFA2B842E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09209"/>
              </p:ext>
            </p:extLst>
          </p:nvPr>
        </p:nvGraphicFramePr>
        <p:xfrm>
          <a:off x="3909517" y="83650"/>
          <a:ext cx="7778064" cy="6473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7927">
                  <a:extLst>
                    <a:ext uri="{9D8B030D-6E8A-4147-A177-3AD203B41FA5}">
                      <a16:colId xmlns:a16="http://schemas.microsoft.com/office/drawing/2014/main" val="729554058"/>
                    </a:ext>
                  </a:extLst>
                </a:gridCol>
                <a:gridCol w="4884176">
                  <a:extLst>
                    <a:ext uri="{9D8B030D-6E8A-4147-A177-3AD203B41FA5}">
                      <a16:colId xmlns:a16="http://schemas.microsoft.com/office/drawing/2014/main" val="77683876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234103868"/>
                    </a:ext>
                  </a:extLst>
                </a:gridCol>
                <a:gridCol w="1385341">
                  <a:extLst>
                    <a:ext uri="{9D8B030D-6E8A-4147-A177-3AD203B41FA5}">
                      <a16:colId xmlns:a16="http://schemas.microsoft.com/office/drawing/2014/main" val="9551171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25134" marR="25134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Структурное подразделение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Количество заявок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т.ч. с приглашением из других подразделений</a:t>
                      </a:r>
                    </a:p>
                  </a:txBody>
                  <a:tcPr marL="25134" marR="25134" marT="0" marB="0" anchor="ctr"/>
                </a:tc>
                <a:extLst>
                  <a:ext uri="{0D108BD9-81ED-4DB2-BD59-A6C34878D82A}">
                    <a16:rowId xmlns:a16="http://schemas.microsoft.com/office/drawing/2014/main" val="3639204052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востоковедения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860158020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детства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940870887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иностранных языков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6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931568582"/>
                  </a:ext>
                </a:extLst>
              </a:tr>
              <a:tr h="408433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Институт информационных технологий и технологического образования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187566152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дефектологического образования и реабилитации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249120506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истории и социальных наук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5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366495909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музыки, театра и хореографии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482820290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народов Севера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829549265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физической культуры и спорта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599644056"/>
                  </a:ext>
                </a:extLst>
              </a:tr>
              <a:tr h="19550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педагогики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11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846543739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психологии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532690215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русского языка как иностранного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6127261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физики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991682559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философии человека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7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553064705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художественного образования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1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678238358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Институт экономики и управления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4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518108804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Факультет безопасности жизнедеятельности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226384443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Факультет биологии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804405183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Факультет географии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3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875762647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Факультет математики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541204007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Факультет химии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0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3829620984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Филологический факультет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962320686"/>
                  </a:ext>
                </a:extLst>
              </a:tr>
              <a:tr h="18938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Юридический факультет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+mn-lt"/>
                        </a:rPr>
                        <a:t>2</a:t>
                      </a:r>
                      <a:endParaRPr lang="ru-RU" sz="1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2320970121"/>
                  </a:ext>
                </a:extLst>
              </a:tr>
              <a:tr h="216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Итого 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</a:rPr>
                        <a:t>69</a:t>
                      </a:r>
                      <a:endParaRPr lang="ru-RU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134" marR="251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25134" marR="25134" marT="0" marB="0"/>
                </a:tc>
                <a:extLst>
                  <a:ext uri="{0D108BD9-81ED-4DB2-BD59-A6C34878D82A}">
                    <a16:rowId xmlns:a16="http://schemas.microsoft.com/office/drawing/2014/main" val="1937466563"/>
                  </a:ext>
                </a:extLst>
              </a:tr>
            </a:tbl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8EF7F98-71E0-EEA0-C62B-B5C9B6A34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2862889"/>
              </p:ext>
            </p:extLst>
          </p:nvPr>
        </p:nvGraphicFramePr>
        <p:xfrm>
          <a:off x="666840" y="3799268"/>
          <a:ext cx="2333938" cy="2557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2300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3E670-146C-DF72-41B8-CA79E0CC3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Проекты по тематикам конкурса 2024 года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37A293-0A82-C586-FA51-98A8CDE5F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1469"/>
            <a:ext cx="8344437" cy="4114801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romanUcPeriod"/>
            </a:pPr>
            <a:r>
              <a:rPr lang="ru-RU" dirty="0"/>
              <a:t>Общеобразовательная подготовка студентов как фактор обеспечения качества университетского образования – </a:t>
            </a:r>
            <a:r>
              <a:rPr lang="ru-RU" u="sng" dirty="0"/>
              <a:t>5 проектов </a:t>
            </a:r>
          </a:p>
          <a:p>
            <a:pPr marL="514350" indent="-514350">
              <a:buFont typeface="+mj-lt"/>
              <a:buAutoNum type="romanUcPeriod"/>
            </a:pPr>
            <a:r>
              <a:rPr lang="ru-RU" dirty="0"/>
              <a:t> Общепрофессиональная и профессиональная подготовка обучающихся в контексте новых возможностей инфраструктуры университета – </a:t>
            </a:r>
            <a:r>
              <a:rPr lang="ru-RU" u="sng" dirty="0"/>
              <a:t>5 проектов </a:t>
            </a:r>
          </a:p>
          <a:p>
            <a:pPr marL="514350" indent="-514350">
              <a:buFont typeface="+mj-lt"/>
              <a:buAutoNum type="romanUcPeriod"/>
            </a:pPr>
            <a:r>
              <a:rPr lang="ru-RU" dirty="0"/>
              <a:t>Содержание университетского образования как объект междисциплинарной трансформации в современных условиях – </a:t>
            </a:r>
            <a:r>
              <a:rPr lang="ru-RU" u="sng" dirty="0"/>
              <a:t>6 проектов </a:t>
            </a:r>
          </a:p>
          <a:p>
            <a:pPr marL="514350" indent="-514350">
              <a:buFont typeface="+mj-lt"/>
              <a:buAutoNum type="romanUcPeriod"/>
            </a:pPr>
            <a:r>
              <a:rPr lang="ru-RU" dirty="0"/>
              <a:t>Нелинейный образовательный процесс как тенденция современной трансформации высшего педагогического образования – </a:t>
            </a:r>
            <a:r>
              <a:rPr lang="ru-RU" u="sng" dirty="0"/>
              <a:t>3 проекта </a:t>
            </a:r>
          </a:p>
          <a:p>
            <a:pPr marL="514350" indent="-514350">
              <a:buFont typeface="+mj-lt"/>
              <a:buAutoNum type="romanUcPeriod"/>
            </a:pPr>
            <a:r>
              <a:rPr lang="ru-RU" dirty="0"/>
              <a:t>Внеучебная деятельность студентов как источник развития опыта будущей профессиональной деятельности – </a:t>
            </a:r>
            <a:r>
              <a:rPr lang="ru-RU" u="sng" dirty="0"/>
              <a:t>11 проектов</a:t>
            </a:r>
          </a:p>
          <a:p>
            <a:pPr marL="514350" indent="-514350">
              <a:buFont typeface="+mj-lt"/>
              <a:buAutoNum type="romanUcPeriod"/>
            </a:pPr>
            <a:r>
              <a:rPr lang="ru-RU" dirty="0"/>
              <a:t> Интегрированная оценка компетенций как результат профессионального становления студентов в условиях высшего образования – </a:t>
            </a:r>
            <a:r>
              <a:rPr lang="ru-RU" u="sng" dirty="0"/>
              <a:t>3 проекта</a:t>
            </a:r>
            <a:r>
              <a:rPr lang="ru-RU" dirty="0"/>
              <a:t> </a:t>
            </a:r>
          </a:p>
          <a:p>
            <a:r>
              <a:rPr lang="ru-RU" dirty="0"/>
              <a:t>Тематика не указана  -</a:t>
            </a:r>
            <a:r>
              <a:rPr lang="ru-RU" u="sng" dirty="0"/>
              <a:t>36 проектов </a:t>
            </a:r>
          </a:p>
          <a:p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FF97701E-A3C2-AAE3-EDE8-4ECEED44A7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1301271"/>
              </p:ext>
            </p:extLst>
          </p:nvPr>
        </p:nvGraphicFramePr>
        <p:xfrm>
          <a:off x="9077662" y="2496897"/>
          <a:ext cx="2865550" cy="2867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683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9C3344-3949-5C2D-1139-7020C41E2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Классификация заявок 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CD3E10-5EDC-4573-3139-C5CE80BA9C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3086372"/>
              </p:ext>
            </p:extLst>
          </p:nvPr>
        </p:nvGraphicFramePr>
        <p:xfrm>
          <a:off x="838200" y="2062163"/>
          <a:ext cx="10515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4711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F782A50-42AD-2EA9-992E-0AC769E6C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0273" y="1932711"/>
            <a:ext cx="5645727" cy="2777836"/>
          </a:xfrm>
        </p:spPr>
        <p:txBody>
          <a:bodyPr anchor="b">
            <a:noAutofit/>
          </a:bodyPr>
          <a:lstStyle/>
          <a:p>
            <a:pPr algn="ctr"/>
            <a:r>
              <a:rPr lang="ru-RU" sz="4400" dirty="0"/>
              <a:t>Заявки  - претенденты на получение внутреннего гранта </a:t>
            </a:r>
          </a:p>
        </p:txBody>
      </p:sp>
      <p:sp>
        <p:nvSpPr>
          <p:cNvPr id="17" name="Slide Number Placeholder 7">
            <a:extLst>
              <a:ext uri="{FF2B5EF4-FFF2-40B4-BE49-F238E27FC236}">
                <a16:creationId xmlns:a16="http://schemas.microsoft.com/office/drawing/2014/main" id="{6ADB23FC-861F-4A36-8A3C-BD050BACA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12296" y="6356350"/>
            <a:ext cx="57462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E131995-E962-4131-8504-6B962D7140A6}" type="slidenum"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7</a:t>
            </a:fld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Изображение выглядит как рисунок, картина, зарисовка, Детское искусство&#10;&#10;Автоматически созданное описание">
            <a:extLst>
              <a:ext uri="{FF2B5EF4-FFF2-40B4-BE49-F238E27FC236}">
                <a16:creationId xmlns:a16="http://schemas.microsoft.com/office/drawing/2014/main" id="{13C6BCB5-F953-264A-D5FC-1D5398E55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655" y="1405180"/>
            <a:ext cx="4533717" cy="360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581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B496ECF-429E-55AF-B261-EB32D34B4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8852"/>
            <a:ext cx="10515600" cy="41148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Тематика конкурса – «</a:t>
            </a:r>
            <a:r>
              <a:rPr lang="ru-RU" sz="2400" b="1" i="1" dirty="0"/>
              <a:t>Общеобразовательная подготовка студентов как фактор обеспечения качества университетского образования</a:t>
            </a:r>
            <a:r>
              <a:rPr lang="ru-RU" sz="2400" dirty="0"/>
              <a:t>»</a:t>
            </a:r>
          </a:p>
          <a:p>
            <a:pPr algn="just"/>
            <a:r>
              <a:rPr lang="ru-RU" sz="2400" dirty="0"/>
              <a:t>Проект 1 - Формирование мировоззрения и систематических представлений о сущности и динамике развития Российской цивилизации и государственности как фундаментальных составляющих  общеобразовательной подготовки студентов при изучении дисциплины «Основы российской государственности» (65 баллов) </a:t>
            </a:r>
          </a:p>
          <a:p>
            <a:pPr marL="0" indent="0" algn="just">
              <a:buNone/>
            </a:pPr>
            <a:r>
              <a:rPr lang="ru-RU" sz="2400" dirty="0"/>
              <a:t>Руководитель – Романенко И.Б.</a:t>
            </a:r>
          </a:p>
        </p:txBody>
      </p:sp>
    </p:spTree>
    <p:extLst>
      <p:ext uri="{BB962C8B-B14F-4D97-AF65-F5344CB8AC3E}">
        <p14:creationId xmlns:p14="http://schemas.microsoft.com/office/powerpoint/2010/main" val="2659925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F9CB6CF-4809-1E07-B018-060349AA00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97" y="1097642"/>
            <a:ext cx="10515600" cy="41148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Тематика конкурса – «</a:t>
            </a:r>
            <a:r>
              <a:rPr lang="ru-RU" sz="2400" b="1" i="1" dirty="0"/>
              <a:t>Нелинейный образовательный процесс как тенденция современной трансформации высшего педагогического образования</a:t>
            </a:r>
            <a:r>
              <a:rPr lang="ru-RU" sz="2400" dirty="0"/>
              <a:t>»</a:t>
            </a:r>
          </a:p>
          <a:p>
            <a:pPr algn="just"/>
            <a:r>
              <a:rPr lang="ru-RU" sz="2400" dirty="0"/>
              <a:t>Проект 2 – Рекомендации по разработке модели нелинейного построения учебного расписания для студентов педагогического вуза и сопровождению его реализации в условиях смешанного обучения (80 баллов) </a:t>
            </a:r>
          </a:p>
          <a:p>
            <a:pPr marL="0" indent="0" algn="just">
              <a:buNone/>
            </a:pPr>
            <a:r>
              <a:rPr lang="ru-RU" sz="2400" dirty="0"/>
              <a:t>Руководитель – Боровик Л.К. </a:t>
            </a:r>
          </a:p>
        </p:txBody>
      </p:sp>
    </p:spTree>
    <p:extLst>
      <p:ext uri="{BB962C8B-B14F-4D97-AF65-F5344CB8AC3E}">
        <p14:creationId xmlns:p14="http://schemas.microsoft.com/office/powerpoint/2010/main" val="2980749018"/>
      </p:ext>
    </p:extLst>
  </p:cSld>
  <p:clrMapOvr>
    <a:masterClrMapping/>
  </p:clrMapOvr>
</p:sld>
</file>

<file path=ppt/theme/theme1.xml><?xml version="1.0" encoding="utf-8"?>
<a:theme xmlns:a="http://schemas.openxmlformats.org/drawingml/2006/main" name="ArchwayVTI">
  <a:themeElements>
    <a:clrScheme name="Другая 24">
      <a:dk1>
        <a:srgbClr val="000000"/>
      </a:dk1>
      <a:lt1>
        <a:srgbClr val="FFFFFF"/>
      </a:lt1>
      <a:dk2>
        <a:srgbClr val="1D242E"/>
      </a:dk2>
      <a:lt2>
        <a:srgbClr val="FFFFFF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Archway">
      <a:majorFont>
        <a:latin typeface="Felix Titling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wayVTI" id="{309F1D27-9968-4F93-BA7C-3666A757FD2E}" vid="{76D8E8FD-8787-4E56-A14A-C28BF58ABEE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1767</Words>
  <Application>Microsoft Office PowerPoint</Application>
  <PresentationFormat>Широкоэкранный</PresentationFormat>
  <Paragraphs>203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5" baseType="lpstr">
      <vt:lpstr>Arial</vt:lpstr>
      <vt:lpstr>Felix Titling</vt:lpstr>
      <vt:lpstr>Goudy Old Style</vt:lpstr>
      <vt:lpstr>ArchwayVTI</vt:lpstr>
      <vt:lpstr>Внутренние гранты – 2024 </vt:lpstr>
      <vt:lpstr>Срок проведения конкурса</vt:lpstr>
      <vt:lpstr>Организация экспертизы заявок </vt:lpstr>
      <vt:lpstr>Результаты технической экспертизы заявок </vt:lpstr>
      <vt:lpstr>Проекты по тематикам конкурса 2024 года </vt:lpstr>
      <vt:lpstr>Классификация заявок </vt:lpstr>
      <vt:lpstr>Заявки  - претенденты на получение внутреннего гранта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Заявки - претенденты на включение в исследовательские программы</vt:lpstr>
      <vt:lpstr>Презентация PowerPoint</vt:lpstr>
      <vt:lpstr>Заявки-претенденты для развития факультетов и институтов </vt:lpstr>
      <vt:lpstr>Презентация PowerPoint</vt:lpstr>
      <vt:lpstr>Презентация PowerPoint</vt:lpstr>
      <vt:lpstr>Презентация PowerPoint</vt:lpstr>
      <vt:lpstr>Заявки-претенденты для подачи на внешние гранты </vt:lpstr>
      <vt:lpstr>Презентация PowerPoint</vt:lpstr>
      <vt:lpstr>Выводы по результатам экспертизы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Внутренние гранты – 2024 </dc:title>
  <dc:creator>Светлана Писарева</dc:creator>
  <cp:lastModifiedBy>Светлана Писарева</cp:lastModifiedBy>
  <cp:revision>1</cp:revision>
  <dcterms:created xsi:type="dcterms:W3CDTF">2023-12-19T17:48:21Z</dcterms:created>
  <dcterms:modified xsi:type="dcterms:W3CDTF">2023-12-19T20:26:16Z</dcterms:modified>
</cp:coreProperties>
</file>