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CEA3-27CE-47F7-B46A-7F6DF4EAF93A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1D46-31E4-4C15-8371-ABB16DF5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5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CEA3-27CE-47F7-B46A-7F6DF4EAF93A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1D46-31E4-4C15-8371-ABB16DF5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4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CEA3-27CE-47F7-B46A-7F6DF4EAF93A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1D46-31E4-4C15-8371-ABB16DF5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5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CEA3-27CE-47F7-B46A-7F6DF4EAF93A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1D46-31E4-4C15-8371-ABB16DF5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6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CEA3-27CE-47F7-B46A-7F6DF4EAF93A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1D46-31E4-4C15-8371-ABB16DF5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9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CEA3-27CE-47F7-B46A-7F6DF4EAF93A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1D46-31E4-4C15-8371-ABB16DF5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44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CEA3-27CE-47F7-B46A-7F6DF4EAF93A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1D46-31E4-4C15-8371-ABB16DF5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7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CEA3-27CE-47F7-B46A-7F6DF4EAF93A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1D46-31E4-4C15-8371-ABB16DF5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2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CEA3-27CE-47F7-B46A-7F6DF4EAF93A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1D46-31E4-4C15-8371-ABB16DF5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2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CEA3-27CE-47F7-B46A-7F6DF4EAF93A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1D46-31E4-4C15-8371-ABB16DF5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2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CEA3-27CE-47F7-B46A-7F6DF4EAF93A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1D46-31E4-4C15-8371-ABB16DF5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6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5CEA3-27CE-47F7-B46A-7F6DF4EAF93A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F1D46-31E4-4C15-8371-ABB16DF5B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1956211" cy="70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6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" y="0"/>
            <a:ext cx="11714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8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2" y="0"/>
            <a:ext cx="11783683" cy="66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8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" y="0"/>
            <a:ext cx="11593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25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2024-02-12T08:26:22Z</dcterms:created>
  <dcterms:modified xsi:type="dcterms:W3CDTF">2024-02-12T08:26:37Z</dcterms:modified>
</cp:coreProperties>
</file>