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37"/>
  </p:notesMasterIdLst>
  <p:sldIdLst>
    <p:sldId id="256" r:id="rId3"/>
    <p:sldId id="257" r:id="rId4"/>
    <p:sldId id="323" r:id="rId5"/>
    <p:sldId id="285" r:id="rId6"/>
    <p:sldId id="325" r:id="rId7"/>
    <p:sldId id="284" r:id="rId8"/>
    <p:sldId id="262" r:id="rId9"/>
    <p:sldId id="311" r:id="rId10"/>
    <p:sldId id="312" r:id="rId11"/>
    <p:sldId id="313" r:id="rId12"/>
    <p:sldId id="314" r:id="rId13"/>
    <p:sldId id="315" r:id="rId14"/>
    <p:sldId id="316" r:id="rId15"/>
    <p:sldId id="324" r:id="rId16"/>
    <p:sldId id="286" r:id="rId17"/>
    <p:sldId id="296" r:id="rId18"/>
    <p:sldId id="326" r:id="rId19"/>
    <p:sldId id="310" r:id="rId20"/>
    <p:sldId id="365" r:id="rId21"/>
    <p:sldId id="366" r:id="rId22"/>
    <p:sldId id="367" r:id="rId23"/>
    <p:sldId id="368" r:id="rId24"/>
    <p:sldId id="369" r:id="rId25"/>
    <p:sldId id="364" r:id="rId26"/>
    <p:sldId id="304" r:id="rId27"/>
    <p:sldId id="370" r:id="rId28"/>
    <p:sldId id="317" r:id="rId29"/>
    <p:sldId id="318" r:id="rId30"/>
    <p:sldId id="319" r:id="rId31"/>
    <p:sldId id="320" r:id="rId32"/>
    <p:sldId id="322" r:id="rId33"/>
    <p:sldId id="321" r:id="rId34"/>
    <p:sldId id="371" r:id="rId35"/>
    <p:sldId id="272" r:id="rId36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95D"/>
    <a:srgbClr val="CC9900"/>
    <a:srgbClr val="26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291" autoAdjust="0"/>
  </p:normalViewPr>
  <p:slideViewPr>
    <p:cSldViewPr showGuides="1">
      <p:cViewPr varScale="1">
        <p:scale>
          <a:sx n="148" d="100"/>
          <a:sy n="148" d="100"/>
        </p:scale>
        <p:origin x="61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69D40-A010-49F0-B507-5EF11CF3E29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4BEF9-4345-410B-8554-2E50C721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0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4BEF9-4345-410B-8554-2E50C721AA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67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4BEF9-4345-410B-8554-2E50C721AA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0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6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5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9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565C313-2B19-4624-9D94-41C5ACE694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1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EFC216A-FC38-4E70-ADCB-5BDF71DA46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54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09EEB2B-1DE6-4DD6-AAEB-0A043AC809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33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54E59F1-C0FC-41D1-B7B9-A1AAAEFC6C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15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41AF2B2-352C-4613-A2FE-43ACB0EBEB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27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B4B72D-216B-4AFE-870A-85EAAD24B5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0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290080B-B5A9-4133-B4D3-FCB818E132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2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2CB63AA-3472-46DA-846C-A22B151FE1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4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7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597FBF-39C8-48A5-82E7-68FAE93C45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21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EC8DFC-B763-4C90-A668-A7CD7C187A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C472B93-4D94-4B07-BF13-61FAB33E80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2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8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0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5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1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5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4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0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4444-88E6-45AC-9826-0B4FD832F85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8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55871F2-29AD-49A7-8886-BE3F2D1E8C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20.12.2023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4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29724"/>
            <a:ext cx="9144000" cy="5143500"/>
          </a:xfrm>
          <a:prstGeom prst="rect">
            <a:avLst/>
          </a:prstGeom>
          <a:solidFill>
            <a:srgbClr val="2647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5486"/>
            <a:ext cx="8640960" cy="47525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07904" y="3075806"/>
            <a:ext cx="1728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9632" y="3147814"/>
            <a:ext cx="66247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  <a:latin typeface="Lazursky" panose="020B0604020202020204" pitchFamily="34" charset="0"/>
              </a:rPr>
              <a:t>Заседание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  <a:latin typeface="Lazursky" panose="020B0604020202020204" pitchFamily="34" charset="0"/>
              </a:rPr>
              <a:t>Научно-технического совета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  <a:latin typeface="Lazursky" panose="020B0604020202020204" pitchFamily="34" charset="0"/>
              </a:rPr>
              <a:t>РГПУ им. А. И. Герцена</a:t>
            </a:r>
          </a:p>
          <a:p>
            <a:pPr lvl="0" algn="ctr">
              <a:defRPr/>
            </a:pPr>
            <a:endParaRPr lang="ru-RU" b="1" dirty="0">
              <a:solidFill>
                <a:schemeClr val="bg1"/>
              </a:solidFill>
              <a:latin typeface="Lazursky" panose="020B0604020202020204" pitchFamily="34" charset="0"/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Lazursky" panose="020B0604020202020204" pitchFamily="34" charset="0"/>
              </a:rPr>
              <a:t>20 декабря 2023 года</a:t>
            </a:r>
          </a:p>
        </p:txBody>
      </p:sp>
      <p:pic>
        <p:nvPicPr>
          <p:cNvPr id="1026" name="Picture 2" descr="D:\логотип ргпу\билингв в разн. форматах\билингв. для темного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16" y="771550"/>
            <a:ext cx="1775767" cy="17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502" y="0"/>
          <a:ext cx="91269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r:id="rId3" imgW="2935080" imgH="1654920" progId="">
                  <p:embed/>
                </p:oleObj>
              </mc:Choice>
              <mc:Fallback>
                <p:oleObj r:id="rId3" imgW="2935080" imgH="1654920" progId="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2" y="0"/>
                        <a:ext cx="91269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05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fld>
            <a:endParaRPr lang="ru-RU" sz="105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B2CC1-1461-CE52-039D-2AA1C431271C}"/>
              </a:ext>
            </a:extLst>
          </p:cNvPr>
          <p:cNvSpPr txBox="1"/>
          <p:nvPr/>
        </p:nvSpPr>
        <p:spPr>
          <a:xfrm>
            <a:off x="323528" y="127354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Вопрос 1. </a:t>
            </a:r>
            <a:r>
              <a:rPr lang="ru-RU" sz="1500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Экспертиза отчетов за 2023 год по проектам государственного задания в сфере научной деятельности</a:t>
            </a:r>
            <a:endParaRPr lang="ru-RU" sz="2700" dirty="0">
              <a:solidFill>
                <a:srgbClr val="01649D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866813"/>
            <a:ext cx="83019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Пискунова Елена Витальевна (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доктор педагогических наук, профессор, заведующая кафедрой педагогики школы института педагогики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Исследование влияния результатов освоения дополнительных профессиональных программ на профессиональную деятельность педагога</a:t>
            </a:r>
          </a:p>
          <a:p>
            <a:pPr algn="just"/>
            <a:endParaRPr lang="ru-RU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Кантор Виталий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Зорахович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доктор педагогических наук, профессор кафедры основ дефектологии и реабилитологии института дефектологического образования и реабилитации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Инклюзивные диспозиции педагогов общеобразовательных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Писарева Светлана Анатольевна (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доктор педагогических наук, проректор по научной работе, профессор кафедры теории и методики непрерывного педагогического образования института педагогики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Проектирование современных инструментов оценки качества подготовки выпускников педагогического университета с учетом результатов мониторинга потребности образовательных учреждений региона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502" y="0"/>
          <a:ext cx="91269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r:id="rId3" imgW="2935080" imgH="1654920" progId="">
                  <p:embed/>
                </p:oleObj>
              </mc:Choice>
              <mc:Fallback>
                <p:oleObj r:id="rId3" imgW="2935080" imgH="1654920" progId="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2" y="0"/>
                        <a:ext cx="91269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05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fld>
            <a:endParaRPr lang="ru-RU" sz="105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B2CC1-1461-CE52-039D-2AA1C431271C}"/>
              </a:ext>
            </a:extLst>
          </p:cNvPr>
          <p:cNvSpPr txBox="1"/>
          <p:nvPr/>
        </p:nvSpPr>
        <p:spPr>
          <a:xfrm>
            <a:off x="323528" y="127354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Вопрос 1. </a:t>
            </a:r>
            <a:r>
              <a:rPr lang="ru-RU" sz="1500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Экспертиза отчетов за 2023 год по проектам государственного задания в сфере научной деятельности</a:t>
            </a:r>
            <a:endParaRPr lang="ru-RU" sz="2700" dirty="0">
              <a:solidFill>
                <a:srgbClr val="01649D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866813"/>
            <a:ext cx="83019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Писарева Светлана Анатольевна (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доктор педагогических наук, проректор по научной работе, профессор кафедры теории и методики непрерывного педагогического образования института педагогики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Научно-методическое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сопровождение разработки содержания и подготовки учебных пособий для вузов по родным языкам, фольклору, литературе и культуре коренных малочисленных народов Севера, Сибири и Дальнего Востока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Тряпицына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Алла Прокофьевна 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(доктор педагогических наук, профессор, директор института педагогики)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Современные практики содействия самоопределению школьников на основе взаимодействия общего и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8449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502" y="0"/>
          <a:ext cx="91269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r:id="rId3" imgW="2935080" imgH="1654920" progId="">
                  <p:embed/>
                </p:oleObj>
              </mc:Choice>
              <mc:Fallback>
                <p:oleObj r:id="rId3" imgW="2935080" imgH="1654920" progId="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2" y="0"/>
                        <a:ext cx="91269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05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fld>
            <a:endParaRPr lang="ru-RU" sz="105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B2CC1-1461-CE52-039D-2AA1C431271C}"/>
              </a:ext>
            </a:extLst>
          </p:cNvPr>
          <p:cNvSpPr txBox="1"/>
          <p:nvPr/>
        </p:nvSpPr>
        <p:spPr>
          <a:xfrm>
            <a:off x="323528" y="127354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Вопрос 1. </a:t>
            </a:r>
            <a:r>
              <a:rPr lang="ru-RU" sz="1500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Экспертиза отчетов за 2023 год по проектам государственного задания в сфере научной деятельности</a:t>
            </a:r>
            <a:endParaRPr lang="ru-RU" sz="2700" dirty="0">
              <a:solidFill>
                <a:srgbClr val="01649D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866813"/>
            <a:ext cx="83019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Мызников Сергей Алексеевич (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доктор филологических наук, профессор кафедры уральских языков, фольклора и литературы института народов Севера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Структурные модели и типы ономастических единиц в языках коренных малочисленных народов Севера, Сибири и Дальнего Востока Российской Федерации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Грабов Владимир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Минович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доктор физико-математических наук, профессор кафедры общей и экспериментальной физики института физики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Функциональные материалы на основе низкоразмерных, слоистых и композитных структур</a:t>
            </a:r>
          </a:p>
        </p:txBody>
      </p:sp>
    </p:spTree>
    <p:extLst>
      <p:ext uri="{BB962C8B-B14F-4D97-AF65-F5344CB8AC3E}">
        <p14:creationId xmlns:p14="http://schemas.microsoft.com/office/powerpoint/2010/main" val="38603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502" y="0"/>
          <a:ext cx="91269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r:id="rId3" imgW="2935080" imgH="1654920" progId="">
                  <p:embed/>
                </p:oleObj>
              </mc:Choice>
              <mc:Fallback>
                <p:oleObj r:id="rId3" imgW="2935080" imgH="1654920" progId="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2" y="0"/>
                        <a:ext cx="91269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05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fld>
            <a:endParaRPr lang="ru-RU" sz="105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B2CC1-1461-CE52-039D-2AA1C431271C}"/>
              </a:ext>
            </a:extLst>
          </p:cNvPr>
          <p:cNvSpPr txBox="1"/>
          <p:nvPr/>
        </p:nvSpPr>
        <p:spPr>
          <a:xfrm>
            <a:off x="323528" y="127354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Вопрос 1. </a:t>
            </a:r>
            <a:r>
              <a:rPr lang="ru-RU" sz="1500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Экспертиза отчетов за 2023 год по проектам государственного задания в сфере научной деятельности</a:t>
            </a:r>
            <a:endParaRPr lang="ru-RU" sz="2700" dirty="0">
              <a:solidFill>
                <a:srgbClr val="01649D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866813"/>
            <a:ext cx="83019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Субетто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Дмитрий Александрович (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доктор географических наук, доцент, декан факультета географии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Эволюция озерного осадконакопления в условиях меняющегося климата: позднеплейстоценовое и современное озерное осадконакопление в гляциальных и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перигляциальных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условиях (по данным из озер полярных регионов (Антарктика и Арктика) и озер Восточно-Европейской равнины)</a:t>
            </a:r>
          </a:p>
        </p:txBody>
      </p:sp>
    </p:spTree>
    <p:extLst>
      <p:ext uri="{BB962C8B-B14F-4D97-AF65-F5344CB8AC3E}">
        <p14:creationId xmlns:p14="http://schemas.microsoft.com/office/powerpoint/2010/main" val="7943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573273"/>
              </p:ext>
            </p:extLst>
          </p:nvPr>
        </p:nvGraphicFramePr>
        <p:xfrm>
          <a:off x="25558" y="0"/>
          <a:ext cx="91269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r:id="rId3" imgW="2935080" imgH="1654920" progId="">
                  <p:embed/>
                </p:oleObj>
              </mc:Choice>
              <mc:Fallback>
                <p:oleObj r:id="rId3" imgW="2935080" imgH="1654920" progId="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8" y="0"/>
                        <a:ext cx="91269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05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fld>
            <a:endParaRPr lang="ru-RU" sz="105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B2CC1-1461-CE52-039D-2AA1C431271C}"/>
              </a:ext>
            </a:extLst>
          </p:cNvPr>
          <p:cNvSpPr txBox="1"/>
          <p:nvPr/>
        </p:nvSpPr>
        <p:spPr>
          <a:xfrm>
            <a:off x="323528" y="127354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Вопрос 1. </a:t>
            </a:r>
            <a:r>
              <a:rPr lang="ru-RU" sz="1500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Экспертиза отчетов за 2023 год по проектам государственного задания в сфере научной деятельности</a:t>
            </a:r>
            <a:endParaRPr lang="ru-RU" sz="2700" dirty="0">
              <a:solidFill>
                <a:srgbClr val="01649D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93298"/>
            <a:ext cx="8373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Утвердить </a:t>
            </a:r>
            <a:r>
              <a:rPr lang="ru-RU" sz="3600" dirty="0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результаты:</a:t>
            </a:r>
            <a:endParaRPr lang="ru-RU" sz="3600" dirty="0">
              <a:solidFill>
                <a:srgbClr val="ED7D31">
                  <a:lumMod val="75000"/>
                </a:srgb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3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</a:t>
            </a:r>
            <a:r>
              <a:rPr lang="ru-RU" sz="3600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/ 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против</a:t>
            </a:r>
            <a:r>
              <a:rPr lang="ru-RU" sz="3600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/ 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воздерживаюсь</a:t>
            </a:r>
          </a:p>
        </p:txBody>
      </p:sp>
    </p:spTree>
    <p:extLst>
      <p:ext uri="{BB962C8B-B14F-4D97-AF65-F5344CB8AC3E}">
        <p14:creationId xmlns:p14="http://schemas.microsoft.com/office/powerpoint/2010/main" val="27036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203598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Вопрос 4</a:t>
            </a:r>
          </a:p>
          <a:p>
            <a:pPr algn="just"/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Экспертиза отчетов за 2023 год по грантам Президента РФ для государственной поддержки молодых российских ученых – кандидатов наук и докторов наук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216" y="195486"/>
            <a:ext cx="5776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Заседание научно-технического совета РГПУ им. А. И. Герцена (20.12.2023)</a:t>
            </a:r>
          </a:p>
        </p:txBody>
      </p:sp>
      <p:sp>
        <p:nvSpPr>
          <p:cNvPr id="5" name="Freeform 653"/>
          <p:cNvSpPr>
            <a:spLocks/>
          </p:cNvSpPr>
          <p:nvPr/>
        </p:nvSpPr>
        <p:spPr bwMode="auto">
          <a:xfrm>
            <a:off x="7020278" y="1059582"/>
            <a:ext cx="791059" cy="864096"/>
          </a:xfrm>
          <a:custGeom>
            <a:avLst/>
            <a:gdLst>
              <a:gd name="connsiteX0" fmla="*/ 9525 w 428625"/>
              <a:gd name="connsiteY0" fmla="*/ 331787 h 492124"/>
              <a:gd name="connsiteX1" fmla="*/ 149225 w 428625"/>
              <a:gd name="connsiteY1" fmla="*/ 331787 h 492124"/>
              <a:gd name="connsiteX2" fmla="*/ 149225 w 428625"/>
              <a:gd name="connsiteY2" fmla="*/ 352550 h 492124"/>
              <a:gd name="connsiteX3" fmla="*/ 91541 w 428625"/>
              <a:gd name="connsiteY3" fmla="*/ 352550 h 492124"/>
              <a:gd name="connsiteX4" fmla="*/ 91541 w 428625"/>
              <a:gd name="connsiteY4" fmla="*/ 492124 h 492124"/>
              <a:gd name="connsiteX5" fmla="*/ 66922 w 428625"/>
              <a:gd name="connsiteY5" fmla="*/ 492124 h 492124"/>
              <a:gd name="connsiteX6" fmla="*/ 66922 w 428625"/>
              <a:gd name="connsiteY6" fmla="*/ 352550 h 492124"/>
              <a:gd name="connsiteX7" fmla="*/ 9525 w 428625"/>
              <a:gd name="connsiteY7" fmla="*/ 352550 h 492124"/>
              <a:gd name="connsiteX8" fmla="*/ 158750 w 428625"/>
              <a:gd name="connsiteY8" fmla="*/ 195262 h 492124"/>
              <a:gd name="connsiteX9" fmla="*/ 425450 w 428625"/>
              <a:gd name="connsiteY9" fmla="*/ 195262 h 492124"/>
              <a:gd name="connsiteX10" fmla="*/ 425450 w 428625"/>
              <a:gd name="connsiteY10" fmla="*/ 234950 h 492124"/>
              <a:gd name="connsiteX11" fmla="*/ 315319 w 428625"/>
              <a:gd name="connsiteY11" fmla="*/ 234950 h 492124"/>
              <a:gd name="connsiteX12" fmla="*/ 315319 w 428625"/>
              <a:gd name="connsiteY12" fmla="*/ 492124 h 492124"/>
              <a:gd name="connsiteX13" fmla="*/ 268305 w 428625"/>
              <a:gd name="connsiteY13" fmla="*/ 492124 h 492124"/>
              <a:gd name="connsiteX14" fmla="*/ 268305 w 428625"/>
              <a:gd name="connsiteY14" fmla="*/ 234950 h 492124"/>
              <a:gd name="connsiteX15" fmla="*/ 158750 w 428625"/>
              <a:gd name="connsiteY15" fmla="*/ 234950 h 492124"/>
              <a:gd name="connsiteX16" fmla="*/ 75242 w 428625"/>
              <a:gd name="connsiteY16" fmla="*/ 96837 h 492124"/>
              <a:gd name="connsiteX17" fmla="*/ 119205 w 428625"/>
              <a:gd name="connsiteY17" fmla="*/ 96837 h 492124"/>
              <a:gd name="connsiteX18" fmla="*/ 121079 w 428625"/>
              <a:gd name="connsiteY18" fmla="*/ 97269 h 492124"/>
              <a:gd name="connsiteX19" fmla="*/ 122664 w 428625"/>
              <a:gd name="connsiteY19" fmla="*/ 98278 h 492124"/>
              <a:gd name="connsiteX20" fmla="*/ 123529 w 428625"/>
              <a:gd name="connsiteY20" fmla="*/ 100150 h 492124"/>
              <a:gd name="connsiteX21" fmla="*/ 123673 w 428625"/>
              <a:gd name="connsiteY21" fmla="*/ 101879 h 492124"/>
              <a:gd name="connsiteX22" fmla="*/ 118484 w 428625"/>
              <a:gd name="connsiteY22" fmla="*/ 143654 h 492124"/>
              <a:gd name="connsiteX23" fmla="*/ 230337 w 428625"/>
              <a:gd name="connsiteY23" fmla="*/ 143654 h 492124"/>
              <a:gd name="connsiteX24" fmla="*/ 232067 w 428625"/>
              <a:gd name="connsiteY24" fmla="*/ 144230 h 492124"/>
              <a:gd name="connsiteX25" fmla="*/ 233509 w 428625"/>
              <a:gd name="connsiteY25" fmla="*/ 145094 h 492124"/>
              <a:gd name="connsiteX26" fmla="*/ 234373 w 428625"/>
              <a:gd name="connsiteY26" fmla="*/ 146535 h 492124"/>
              <a:gd name="connsiteX27" fmla="*/ 234950 w 428625"/>
              <a:gd name="connsiteY27" fmla="*/ 148407 h 492124"/>
              <a:gd name="connsiteX28" fmla="*/ 234950 w 428625"/>
              <a:gd name="connsiteY28" fmla="*/ 179810 h 492124"/>
              <a:gd name="connsiteX29" fmla="*/ 234373 w 428625"/>
              <a:gd name="connsiteY29" fmla="*/ 181683 h 492124"/>
              <a:gd name="connsiteX30" fmla="*/ 233509 w 428625"/>
              <a:gd name="connsiteY30" fmla="*/ 182980 h 492124"/>
              <a:gd name="connsiteX31" fmla="*/ 232067 w 428625"/>
              <a:gd name="connsiteY31" fmla="*/ 183988 h 492124"/>
              <a:gd name="connsiteX32" fmla="*/ 230193 w 428625"/>
              <a:gd name="connsiteY32" fmla="*/ 184276 h 492124"/>
              <a:gd name="connsiteX33" fmla="*/ 111421 w 428625"/>
              <a:gd name="connsiteY33" fmla="*/ 184276 h 492124"/>
              <a:gd name="connsiteX34" fmla="*/ 99746 w 428625"/>
              <a:gd name="connsiteY34" fmla="*/ 266097 h 492124"/>
              <a:gd name="connsiteX35" fmla="*/ 213473 w 428625"/>
              <a:gd name="connsiteY35" fmla="*/ 266097 h 492124"/>
              <a:gd name="connsiteX36" fmla="*/ 215347 w 428625"/>
              <a:gd name="connsiteY36" fmla="*/ 266385 h 492124"/>
              <a:gd name="connsiteX37" fmla="*/ 216788 w 428625"/>
              <a:gd name="connsiteY37" fmla="*/ 267393 h 492124"/>
              <a:gd name="connsiteX38" fmla="*/ 217653 w 428625"/>
              <a:gd name="connsiteY38" fmla="*/ 268690 h 492124"/>
              <a:gd name="connsiteX39" fmla="*/ 217941 w 428625"/>
              <a:gd name="connsiteY39" fmla="*/ 270562 h 492124"/>
              <a:gd name="connsiteX40" fmla="*/ 218085 w 428625"/>
              <a:gd name="connsiteY40" fmla="*/ 481309 h 492124"/>
              <a:gd name="connsiteX41" fmla="*/ 217797 w 428625"/>
              <a:gd name="connsiteY41" fmla="*/ 483037 h 492124"/>
              <a:gd name="connsiteX42" fmla="*/ 216932 w 428625"/>
              <a:gd name="connsiteY42" fmla="*/ 484622 h 492124"/>
              <a:gd name="connsiteX43" fmla="*/ 215491 w 428625"/>
              <a:gd name="connsiteY43" fmla="*/ 485486 h 492124"/>
              <a:gd name="connsiteX44" fmla="*/ 213617 w 428625"/>
              <a:gd name="connsiteY44" fmla="*/ 485774 h 492124"/>
              <a:gd name="connsiteX45" fmla="*/ 169078 w 428625"/>
              <a:gd name="connsiteY45" fmla="*/ 485774 h 492124"/>
              <a:gd name="connsiteX46" fmla="*/ 167204 w 428625"/>
              <a:gd name="connsiteY46" fmla="*/ 485486 h 492124"/>
              <a:gd name="connsiteX47" fmla="*/ 165906 w 428625"/>
              <a:gd name="connsiteY47" fmla="*/ 484622 h 492124"/>
              <a:gd name="connsiteX48" fmla="*/ 164897 w 428625"/>
              <a:gd name="connsiteY48" fmla="*/ 483037 h 492124"/>
              <a:gd name="connsiteX49" fmla="*/ 164609 w 428625"/>
              <a:gd name="connsiteY49" fmla="*/ 481309 h 492124"/>
              <a:gd name="connsiteX50" fmla="*/ 164753 w 428625"/>
              <a:gd name="connsiteY50" fmla="*/ 319396 h 492124"/>
              <a:gd name="connsiteX51" fmla="*/ 4468 w 428625"/>
              <a:gd name="connsiteY51" fmla="*/ 319396 h 492124"/>
              <a:gd name="connsiteX52" fmla="*/ 3027 w 428625"/>
              <a:gd name="connsiteY52" fmla="*/ 319108 h 492124"/>
              <a:gd name="connsiteX53" fmla="*/ 1730 w 428625"/>
              <a:gd name="connsiteY53" fmla="*/ 318531 h 492124"/>
              <a:gd name="connsiteX54" fmla="*/ 721 w 428625"/>
              <a:gd name="connsiteY54" fmla="*/ 317379 h 492124"/>
              <a:gd name="connsiteX55" fmla="*/ 144 w 428625"/>
              <a:gd name="connsiteY55" fmla="*/ 316227 h 492124"/>
              <a:gd name="connsiteX56" fmla="*/ 0 w 428625"/>
              <a:gd name="connsiteY56" fmla="*/ 314930 h 492124"/>
              <a:gd name="connsiteX57" fmla="*/ 144 w 428625"/>
              <a:gd name="connsiteY57" fmla="*/ 313346 h 492124"/>
              <a:gd name="connsiteX58" fmla="*/ 70485 w 428625"/>
              <a:gd name="connsiteY58" fmla="*/ 101303 h 492124"/>
              <a:gd name="connsiteX59" fmla="*/ 70773 w 428625"/>
              <a:gd name="connsiteY59" fmla="*/ 100294 h 492124"/>
              <a:gd name="connsiteX60" fmla="*/ 71350 w 428625"/>
              <a:gd name="connsiteY60" fmla="*/ 99142 h 492124"/>
              <a:gd name="connsiteX61" fmla="*/ 72359 w 428625"/>
              <a:gd name="connsiteY61" fmla="*/ 97846 h 492124"/>
              <a:gd name="connsiteX62" fmla="*/ 73800 w 428625"/>
              <a:gd name="connsiteY62" fmla="*/ 97125 h 492124"/>
              <a:gd name="connsiteX63" fmla="*/ 411162 w 428625"/>
              <a:gd name="connsiteY63" fmla="*/ 76200 h 492124"/>
              <a:gd name="connsiteX64" fmla="*/ 428625 w 428625"/>
              <a:gd name="connsiteY64" fmla="*/ 86001 h 492124"/>
              <a:gd name="connsiteX65" fmla="*/ 371371 w 428625"/>
              <a:gd name="connsiteY65" fmla="*/ 188192 h 492124"/>
              <a:gd name="connsiteX66" fmla="*/ 371371 w 428625"/>
              <a:gd name="connsiteY66" fmla="*/ 188912 h 492124"/>
              <a:gd name="connsiteX67" fmla="*/ 254000 w 428625"/>
              <a:gd name="connsiteY67" fmla="*/ 188912 h 492124"/>
              <a:gd name="connsiteX68" fmla="*/ 254000 w 428625"/>
              <a:gd name="connsiteY68" fmla="*/ 168589 h 492124"/>
              <a:gd name="connsiteX69" fmla="*/ 359204 w 428625"/>
              <a:gd name="connsiteY69" fmla="*/ 168589 h 492124"/>
              <a:gd name="connsiteX70" fmla="*/ 104703 w 428625"/>
              <a:gd name="connsiteY70" fmla="*/ 0 h 492124"/>
              <a:gd name="connsiteX71" fmla="*/ 110855 w 428625"/>
              <a:gd name="connsiteY71" fmla="*/ 438 h 492124"/>
              <a:gd name="connsiteX72" fmla="*/ 116578 w 428625"/>
              <a:gd name="connsiteY72" fmla="*/ 1896 h 492124"/>
              <a:gd name="connsiteX73" fmla="*/ 122158 w 428625"/>
              <a:gd name="connsiteY73" fmla="*/ 3937 h 492124"/>
              <a:gd name="connsiteX74" fmla="*/ 127165 w 428625"/>
              <a:gd name="connsiteY74" fmla="*/ 6854 h 492124"/>
              <a:gd name="connsiteX75" fmla="*/ 131743 w 428625"/>
              <a:gd name="connsiteY75" fmla="*/ 10353 h 492124"/>
              <a:gd name="connsiteX76" fmla="*/ 135892 w 428625"/>
              <a:gd name="connsiteY76" fmla="*/ 14582 h 492124"/>
              <a:gd name="connsiteX77" fmla="*/ 139326 w 428625"/>
              <a:gd name="connsiteY77" fmla="*/ 19248 h 492124"/>
              <a:gd name="connsiteX78" fmla="*/ 142187 w 428625"/>
              <a:gd name="connsiteY78" fmla="*/ 24352 h 492124"/>
              <a:gd name="connsiteX79" fmla="*/ 144333 w 428625"/>
              <a:gd name="connsiteY79" fmla="*/ 29893 h 492124"/>
              <a:gd name="connsiteX80" fmla="*/ 145621 w 428625"/>
              <a:gd name="connsiteY80" fmla="*/ 35871 h 492124"/>
              <a:gd name="connsiteX81" fmla="*/ 146050 w 428625"/>
              <a:gd name="connsiteY81" fmla="*/ 41996 h 492124"/>
              <a:gd name="connsiteX82" fmla="*/ 145621 w 428625"/>
              <a:gd name="connsiteY82" fmla="*/ 48266 h 492124"/>
              <a:gd name="connsiteX83" fmla="*/ 144333 w 428625"/>
              <a:gd name="connsiteY83" fmla="*/ 54099 h 492124"/>
              <a:gd name="connsiteX84" fmla="*/ 142187 w 428625"/>
              <a:gd name="connsiteY84" fmla="*/ 59786 h 492124"/>
              <a:gd name="connsiteX85" fmla="*/ 139326 w 428625"/>
              <a:gd name="connsiteY85" fmla="*/ 64889 h 492124"/>
              <a:gd name="connsiteX86" fmla="*/ 135892 w 428625"/>
              <a:gd name="connsiteY86" fmla="*/ 69555 h 492124"/>
              <a:gd name="connsiteX87" fmla="*/ 131743 w 428625"/>
              <a:gd name="connsiteY87" fmla="*/ 73784 h 492124"/>
              <a:gd name="connsiteX88" fmla="*/ 127165 w 428625"/>
              <a:gd name="connsiteY88" fmla="*/ 77284 h 492124"/>
              <a:gd name="connsiteX89" fmla="*/ 122158 w 428625"/>
              <a:gd name="connsiteY89" fmla="*/ 80200 h 492124"/>
              <a:gd name="connsiteX90" fmla="*/ 116578 w 428625"/>
              <a:gd name="connsiteY90" fmla="*/ 82242 h 492124"/>
              <a:gd name="connsiteX91" fmla="*/ 110855 w 428625"/>
              <a:gd name="connsiteY91" fmla="*/ 83700 h 492124"/>
              <a:gd name="connsiteX92" fmla="*/ 104703 w 428625"/>
              <a:gd name="connsiteY92" fmla="*/ 84137 h 492124"/>
              <a:gd name="connsiteX93" fmla="*/ 98695 w 428625"/>
              <a:gd name="connsiteY93" fmla="*/ 83700 h 492124"/>
              <a:gd name="connsiteX94" fmla="*/ 92829 w 428625"/>
              <a:gd name="connsiteY94" fmla="*/ 82242 h 492124"/>
              <a:gd name="connsiteX95" fmla="*/ 87392 w 428625"/>
              <a:gd name="connsiteY95" fmla="*/ 80200 h 492124"/>
              <a:gd name="connsiteX96" fmla="*/ 82385 w 428625"/>
              <a:gd name="connsiteY96" fmla="*/ 77284 h 492124"/>
              <a:gd name="connsiteX97" fmla="*/ 77664 w 428625"/>
              <a:gd name="connsiteY97" fmla="*/ 73784 h 492124"/>
              <a:gd name="connsiteX98" fmla="*/ 73515 w 428625"/>
              <a:gd name="connsiteY98" fmla="*/ 69555 h 492124"/>
              <a:gd name="connsiteX99" fmla="*/ 70224 w 428625"/>
              <a:gd name="connsiteY99" fmla="*/ 64889 h 492124"/>
              <a:gd name="connsiteX100" fmla="*/ 67363 w 428625"/>
              <a:gd name="connsiteY100" fmla="*/ 59786 h 492124"/>
              <a:gd name="connsiteX101" fmla="*/ 65217 w 428625"/>
              <a:gd name="connsiteY101" fmla="*/ 54099 h 492124"/>
              <a:gd name="connsiteX102" fmla="*/ 63929 w 428625"/>
              <a:gd name="connsiteY102" fmla="*/ 48266 h 492124"/>
              <a:gd name="connsiteX103" fmla="*/ 63500 w 428625"/>
              <a:gd name="connsiteY103" fmla="*/ 41996 h 492124"/>
              <a:gd name="connsiteX104" fmla="*/ 63929 w 428625"/>
              <a:gd name="connsiteY104" fmla="*/ 35871 h 492124"/>
              <a:gd name="connsiteX105" fmla="*/ 65217 w 428625"/>
              <a:gd name="connsiteY105" fmla="*/ 29893 h 492124"/>
              <a:gd name="connsiteX106" fmla="*/ 67363 w 428625"/>
              <a:gd name="connsiteY106" fmla="*/ 24352 h 492124"/>
              <a:gd name="connsiteX107" fmla="*/ 70224 w 428625"/>
              <a:gd name="connsiteY107" fmla="*/ 19248 h 492124"/>
              <a:gd name="connsiteX108" fmla="*/ 73515 w 428625"/>
              <a:gd name="connsiteY108" fmla="*/ 14582 h 492124"/>
              <a:gd name="connsiteX109" fmla="*/ 77807 w 428625"/>
              <a:gd name="connsiteY109" fmla="*/ 10353 h 492124"/>
              <a:gd name="connsiteX110" fmla="*/ 82385 w 428625"/>
              <a:gd name="connsiteY110" fmla="*/ 6854 h 492124"/>
              <a:gd name="connsiteX111" fmla="*/ 87392 w 428625"/>
              <a:gd name="connsiteY111" fmla="*/ 3937 h 492124"/>
              <a:gd name="connsiteX112" fmla="*/ 92829 w 428625"/>
              <a:gd name="connsiteY112" fmla="*/ 1896 h 492124"/>
              <a:gd name="connsiteX113" fmla="*/ 98695 w 428625"/>
              <a:gd name="connsiteY113" fmla="*/ 438 h 4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28625" h="492124">
                <a:moveTo>
                  <a:pt x="9525" y="331787"/>
                </a:moveTo>
                <a:lnTo>
                  <a:pt x="149225" y="331787"/>
                </a:lnTo>
                <a:lnTo>
                  <a:pt x="149225" y="352550"/>
                </a:lnTo>
                <a:lnTo>
                  <a:pt x="91541" y="352550"/>
                </a:lnTo>
                <a:lnTo>
                  <a:pt x="91541" y="492124"/>
                </a:lnTo>
                <a:lnTo>
                  <a:pt x="66922" y="492124"/>
                </a:lnTo>
                <a:lnTo>
                  <a:pt x="66922" y="352550"/>
                </a:lnTo>
                <a:lnTo>
                  <a:pt x="9525" y="352550"/>
                </a:lnTo>
                <a:close/>
                <a:moveTo>
                  <a:pt x="158750" y="195262"/>
                </a:moveTo>
                <a:lnTo>
                  <a:pt x="425450" y="195262"/>
                </a:lnTo>
                <a:lnTo>
                  <a:pt x="425450" y="234950"/>
                </a:lnTo>
                <a:lnTo>
                  <a:pt x="315319" y="234950"/>
                </a:lnTo>
                <a:lnTo>
                  <a:pt x="315319" y="492124"/>
                </a:lnTo>
                <a:lnTo>
                  <a:pt x="268305" y="492124"/>
                </a:lnTo>
                <a:lnTo>
                  <a:pt x="268305" y="234950"/>
                </a:lnTo>
                <a:lnTo>
                  <a:pt x="158750" y="234950"/>
                </a:lnTo>
                <a:close/>
                <a:moveTo>
                  <a:pt x="75242" y="96837"/>
                </a:moveTo>
                <a:lnTo>
                  <a:pt x="119205" y="96837"/>
                </a:lnTo>
                <a:lnTo>
                  <a:pt x="121079" y="97269"/>
                </a:lnTo>
                <a:lnTo>
                  <a:pt x="122664" y="98278"/>
                </a:lnTo>
                <a:lnTo>
                  <a:pt x="123529" y="100150"/>
                </a:lnTo>
                <a:lnTo>
                  <a:pt x="123673" y="101879"/>
                </a:lnTo>
                <a:lnTo>
                  <a:pt x="118484" y="143654"/>
                </a:lnTo>
                <a:lnTo>
                  <a:pt x="230337" y="143654"/>
                </a:lnTo>
                <a:lnTo>
                  <a:pt x="232067" y="144230"/>
                </a:lnTo>
                <a:lnTo>
                  <a:pt x="233509" y="145094"/>
                </a:lnTo>
                <a:lnTo>
                  <a:pt x="234373" y="146535"/>
                </a:lnTo>
                <a:lnTo>
                  <a:pt x="234950" y="148407"/>
                </a:lnTo>
                <a:lnTo>
                  <a:pt x="234950" y="179810"/>
                </a:lnTo>
                <a:lnTo>
                  <a:pt x="234373" y="181683"/>
                </a:lnTo>
                <a:lnTo>
                  <a:pt x="233509" y="182980"/>
                </a:lnTo>
                <a:lnTo>
                  <a:pt x="232067" y="183988"/>
                </a:lnTo>
                <a:lnTo>
                  <a:pt x="230193" y="184276"/>
                </a:lnTo>
                <a:lnTo>
                  <a:pt x="111421" y="184276"/>
                </a:lnTo>
                <a:lnTo>
                  <a:pt x="99746" y="266097"/>
                </a:lnTo>
                <a:lnTo>
                  <a:pt x="213473" y="266097"/>
                </a:lnTo>
                <a:lnTo>
                  <a:pt x="215347" y="266385"/>
                </a:lnTo>
                <a:lnTo>
                  <a:pt x="216788" y="267393"/>
                </a:lnTo>
                <a:lnTo>
                  <a:pt x="217653" y="268690"/>
                </a:lnTo>
                <a:lnTo>
                  <a:pt x="217941" y="270562"/>
                </a:lnTo>
                <a:lnTo>
                  <a:pt x="218085" y="481309"/>
                </a:lnTo>
                <a:lnTo>
                  <a:pt x="217797" y="483037"/>
                </a:lnTo>
                <a:lnTo>
                  <a:pt x="216932" y="484622"/>
                </a:lnTo>
                <a:lnTo>
                  <a:pt x="215491" y="485486"/>
                </a:lnTo>
                <a:lnTo>
                  <a:pt x="213617" y="485774"/>
                </a:lnTo>
                <a:lnTo>
                  <a:pt x="169078" y="485774"/>
                </a:lnTo>
                <a:lnTo>
                  <a:pt x="167204" y="485486"/>
                </a:lnTo>
                <a:lnTo>
                  <a:pt x="165906" y="484622"/>
                </a:lnTo>
                <a:lnTo>
                  <a:pt x="164897" y="483037"/>
                </a:lnTo>
                <a:lnTo>
                  <a:pt x="164609" y="481309"/>
                </a:lnTo>
                <a:lnTo>
                  <a:pt x="164753" y="319396"/>
                </a:lnTo>
                <a:lnTo>
                  <a:pt x="4468" y="319396"/>
                </a:lnTo>
                <a:lnTo>
                  <a:pt x="3027" y="319108"/>
                </a:lnTo>
                <a:lnTo>
                  <a:pt x="1730" y="318531"/>
                </a:lnTo>
                <a:lnTo>
                  <a:pt x="721" y="317379"/>
                </a:lnTo>
                <a:lnTo>
                  <a:pt x="144" y="316227"/>
                </a:lnTo>
                <a:lnTo>
                  <a:pt x="0" y="314930"/>
                </a:lnTo>
                <a:lnTo>
                  <a:pt x="144" y="313346"/>
                </a:lnTo>
                <a:lnTo>
                  <a:pt x="70485" y="101303"/>
                </a:lnTo>
                <a:lnTo>
                  <a:pt x="70773" y="100294"/>
                </a:lnTo>
                <a:lnTo>
                  <a:pt x="71350" y="99142"/>
                </a:lnTo>
                <a:lnTo>
                  <a:pt x="72359" y="97846"/>
                </a:lnTo>
                <a:lnTo>
                  <a:pt x="73800" y="97125"/>
                </a:lnTo>
                <a:close/>
                <a:moveTo>
                  <a:pt x="411162" y="76200"/>
                </a:moveTo>
                <a:lnTo>
                  <a:pt x="428625" y="86001"/>
                </a:lnTo>
                <a:lnTo>
                  <a:pt x="371371" y="188192"/>
                </a:lnTo>
                <a:lnTo>
                  <a:pt x="371371" y="188912"/>
                </a:lnTo>
                <a:lnTo>
                  <a:pt x="254000" y="188912"/>
                </a:lnTo>
                <a:lnTo>
                  <a:pt x="254000" y="168589"/>
                </a:lnTo>
                <a:lnTo>
                  <a:pt x="359204" y="168589"/>
                </a:lnTo>
                <a:close/>
                <a:moveTo>
                  <a:pt x="104703" y="0"/>
                </a:moveTo>
                <a:lnTo>
                  <a:pt x="110855" y="438"/>
                </a:lnTo>
                <a:lnTo>
                  <a:pt x="116578" y="1896"/>
                </a:lnTo>
                <a:lnTo>
                  <a:pt x="122158" y="3937"/>
                </a:lnTo>
                <a:lnTo>
                  <a:pt x="127165" y="6854"/>
                </a:lnTo>
                <a:lnTo>
                  <a:pt x="131743" y="10353"/>
                </a:lnTo>
                <a:lnTo>
                  <a:pt x="135892" y="14582"/>
                </a:lnTo>
                <a:lnTo>
                  <a:pt x="139326" y="19248"/>
                </a:lnTo>
                <a:lnTo>
                  <a:pt x="142187" y="24352"/>
                </a:lnTo>
                <a:lnTo>
                  <a:pt x="144333" y="29893"/>
                </a:lnTo>
                <a:lnTo>
                  <a:pt x="145621" y="35871"/>
                </a:lnTo>
                <a:lnTo>
                  <a:pt x="146050" y="41996"/>
                </a:lnTo>
                <a:lnTo>
                  <a:pt x="145621" y="48266"/>
                </a:lnTo>
                <a:lnTo>
                  <a:pt x="144333" y="54099"/>
                </a:lnTo>
                <a:lnTo>
                  <a:pt x="142187" y="59786"/>
                </a:lnTo>
                <a:lnTo>
                  <a:pt x="139326" y="64889"/>
                </a:lnTo>
                <a:lnTo>
                  <a:pt x="135892" y="69555"/>
                </a:lnTo>
                <a:lnTo>
                  <a:pt x="131743" y="73784"/>
                </a:lnTo>
                <a:lnTo>
                  <a:pt x="127165" y="77284"/>
                </a:lnTo>
                <a:lnTo>
                  <a:pt x="122158" y="80200"/>
                </a:lnTo>
                <a:lnTo>
                  <a:pt x="116578" y="82242"/>
                </a:lnTo>
                <a:lnTo>
                  <a:pt x="110855" y="83700"/>
                </a:lnTo>
                <a:lnTo>
                  <a:pt x="104703" y="84137"/>
                </a:lnTo>
                <a:lnTo>
                  <a:pt x="98695" y="83700"/>
                </a:lnTo>
                <a:lnTo>
                  <a:pt x="92829" y="82242"/>
                </a:lnTo>
                <a:lnTo>
                  <a:pt x="87392" y="80200"/>
                </a:lnTo>
                <a:lnTo>
                  <a:pt x="82385" y="77284"/>
                </a:lnTo>
                <a:lnTo>
                  <a:pt x="77664" y="73784"/>
                </a:lnTo>
                <a:lnTo>
                  <a:pt x="73515" y="69555"/>
                </a:lnTo>
                <a:lnTo>
                  <a:pt x="70224" y="64889"/>
                </a:lnTo>
                <a:lnTo>
                  <a:pt x="67363" y="59786"/>
                </a:lnTo>
                <a:lnTo>
                  <a:pt x="65217" y="54099"/>
                </a:lnTo>
                <a:lnTo>
                  <a:pt x="63929" y="48266"/>
                </a:lnTo>
                <a:lnTo>
                  <a:pt x="63500" y="41996"/>
                </a:lnTo>
                <a:lnTo>
                  <a:pt x="63929" y="35871"/>
                </a:lnTo>
                <a:lnTo>
                  <a:pt x="65217" y="29893"/>
                </a:lnTo>
                <a:lnTo>
                  <a:pt x="67363" y="24352"/>
                </a:lnTo>
                <a:lnTo>
                  <a:pt x="70224" y="19248"/>
                </a:lnTo>
                <a:lnTo>
                  <a:pt x="73515" y="14582"/>
                </a:lnTo>
                <a:lnTo>
                  <a:pt x="77807" y="10353"/>
                </a:lnTo>
                <a:lnTo>
                  <a:pt x="82385" y="6854"/>
                </a:lnTo>
                <a:lnTo>
                  <a:pt x="87392" y="3937"/>
                </a:lnTo>
                <a:lnTo>
                  <a:pt x="92829" y="1896"/>
                </a:lnTo>
                <a:lnTo>
                  <a:pt x="98695" y="438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8" name="Group 173"/>
          <p:cNvGrpSpPr/>
          <p:nvPr/>
        </p:nvGrpSpPr>
        <p:grpSpPr>
          <a:xfrm>
            <a:off x="7034391" y="2444948"/>
            <a:ext cx="776946" cy="702866"/>
            <a:chOff x="2598738" y="3560763"/>
            <a:chExt cx="457200" cy="338138"/>
          </a:xfrm>
          <a:solidFill>
            <a:srgbClr val="000000"/>
          </a:solidFill>
        </p:grpSpPr>
        <p:sp>
          <p:nvSpPr>
            <p:cNvPr id="9" name="Freeform 187"/>
            <p:cNvSpPr>
              <a:spLocks noEditPoints="1"/>
            </p:cNvSpPr>
            <p:nvPr/>
          </p:nvSpPr>
          <p:spPr bwMode="auto">
            <a:xfrm>
              <a:off x="2598738" y="3560763"/>
              <a:ext cx="417513" cy="298450"/>
            </a:xfrm>
            <a:custGeom>
              <a:avLst/>
              <a:gdLst>
                <a:gd name="T0" fmla="*/ 729 w 3157"/>
                <a:gd name="T1" fmla="*/ 1876 h 2261"/>
                <a:gd name="T2" fmla="*/ 565 w 3157"/>
                <a:gd name="T3" fmla="*/ 1943 h 2261"/>
                <a:gd name="T4" fmla="*/ 1070 w 3157"/>
                <a:gd name="T5" fmla="*/ 1889 h 2261"/>
                <a:gd name="T6" fmla="*/ 876 w 3157"/>
                <a:gd name="T7" fmla="*/ 1858 h 2261"/>
                <a:gd name="T8" fmla="*/ 721 w 3157"/>
                <a:gd name="T9" fmla="*/ 231 h 2261"/>
                <a:gd name="T10" fmla="*/ 553 w 3157"/>
                <a:gd name="T11" fmla="*/ 303 h 2261"/>
                <a:gd name="T12" fmla="*/ 423 w 3157"/>
                <a:gd name="T13" fmla="*/ 403 h 2261"/>
                <a:gd name="T14" fmla="*/ 335 w 3157"/>
                <a:gd name="T15" fmla="*/ 502 h 2261"/>
                <a:gd name="T16" fmla="*/ 343 w 3157"/>
                <a:gd name="T17" fmla="*/ 1839 h 2261"/>
                <a:gd name="T18" fmla="*/ 500 w 3157"/>
                <a:gd name="T19" fmla="*/ 1739 h 2261"/>
                <a:gd name="T20" fmla="*/ 699 w 3157"/>
                <a:gd name="T21" fmla="*/ 1667 h 2261"/>
                <a:gd name="T22" fmla="*/ 876 w 3157"/>
                <a:gd name="T23" fmla="*/ 1648 h 2261"/>
                <a:gd name="T24" fmla="*/ 1111 w 3157"/>
                <a:gd name="T25" fmla="*/ 1681 h 2261"/>
                <a:gd name="T26" fmla="*/ 1304 w 3157"/>
                <a:gd name="T27" fmla="*/ 1765 h 2261"/>
                <a:gd name="T28" fmla="*/ 1454 w 3157"/>
                <a:gd name="T29" fmla="*/ 1871 h 2261"/>
                <a:gd name="T30" fmla="*/ 1415 w 3157"/>
                <a:gd name="T31" fmla="*/ 487 h 2261"/>
                <a:gd name="T32" fmla="*/ 1317 w 3157"/>
                <a:gd name="T33" fmla="*/ 386 h 2261"/>
                <a:gd name="T34" fmla="*/ 1173 w 3157"/>
                <a:gd name="T35" fmla="*/ 286 h 2261"/>
                <a:gd name="T36" fmla="*/ 986 w 3157"/>
                <a:gd name="T37" fmla="*/ 221 h 2261"/>
                <a:gd name="T38" fmla="*/ 941 w 3157"/>
                <a:gd name="T39" fmla="*/ 3 h 2261"/>
                <a:gd name="T40" fmla="*/ 1167 w 3157"/>
                <a:gd name="T41" fmla="*/ 52 h 2261"/>
                <a:gd name="T42" fmla="*/ 1351 w 3157"/>
                <a:gd name="T43" fmla="*/ 146 h 2261"/>
                <a:gd name="T44" fmla="*/ 1496 w 3157"/>
                <a:gd name="T45" fmla="*/ 263 h 2261"/>
                <a:gd name="T46" fmla="*/ 1621 w 3157"/>
                <a:gd name="T47" fmla="*/ 264 h 2261"/>
                <a:gd name="T48" fmla="*/ 1763 w 3157"/>
                <a:gd name="T49" fmla="*/ 146 h 2261"/>
                <a:gd name="T50" fmla="*/ 1946 w 3157"/>
                <a:gd name="T51" fmla="*/ 52 h 2261"/>
                <a:gd name="T52" fmla="*/ 2171 w 3157"/>
                <a:gd name="T53" fmla="*/ 3 h 2261"/>
                <a:gd name="T54" fmla="*/ 2417 w 3157"/>
                <a:gd name="T55" fmla="*/ 20 h 2261"/>
                <a:gd name="T56" fmla="*/ 2623 w 3157"/>
                <a:gd name="T57" fmla="*/ 95 h 2261"/>
                <a:gd name="T58" fmla="*/ 2784 w 3157"/>
                <a:gd name="T59" fmla="*/ 200 h 2261"/>
                <a:gd name="T60" fmla="*/ 2907 w 3157"/>
                <a:gd name="T61" fmla="*/ 317 h 2261"/>
                <a:gd name="T62" fmla="*/ 2984 w 3157"/>
                <a:gd name="T63" fmla="*/ 413 h 2261"/>
                <a:gd name="T64" fmla="*/ 3013 w 3157"/>
                <a:gd name="T65" fmla="*/ 455 h 2261"/>
                <a:gd name="T66" fmla="*/ 3157 w 3157"/>
                <a:gd name="T67" fmla="*/ 2156 h 2261"/>
                <a:gd name="T68" fmla="*/ 3028 w 3157"/>
                <a:gd name="T69" fmla="*/ 1839 h 2261"/>
                <a:gd name="T70" fmla="*/ 3060 w 3157"/>
                <a:gd name="T71" fmla="*/ 1646 h 2261"/>
                <a:gd name="T72" fmla="*/ 3019 w 3157"/>
                <a:gd name="T73" fmla="*/ 1455 h 2261"/>
                <a:gd name="T74" fmla="*/ 2905 w 3157"/>
                <a:gd name="T75" fmla="*/ 1286 h 2261"/>
                <a:gd name="T76" fmla="*/ 2812 w 3157"/>
                <a:gd name="T77" fmla="*/ 539 h 2261"/>
                <a:gd name="T78" fmla="*/ 2753 w 3157"/>
                <a:gd name="T79" fmla="*/ 465 h 2261"/>
                <a:gd name="T80" fmla="*/ 2644 w 3157"/>
                <a:gd name="T81" fmla="*/ 360 h 2261"/>
                <a:gd name="T82" fmla="*/ 2489 w 3157"/>
                <a:gd name="T83" fmla="*/ 265 h 2261"/>
                <a:gd name="T84" fmla="*/ 2292 w 3157"/>
                <a:gd name="T85" fmla="*/ 214 h 2261"/>
                <a:gd name="T86" fmla="*/ 2081 w 3157"/>
                <a:gd name="T87" fmla="*/ 231 h 2261"/>
                <a:gd name="T88" fmla="*/ 1911 w 3157"/>
                <a:gd name="T89" fmla="*/ 303 h 2261"/>
                <a:gd name="T90" fmla="*/ 1781 w 3157"/>
                <a:gd name="T91" fmla="*/ 403 h 2261"/>
                <a:gd name="T92" fmla="*/ 1694 w 3157"/>
                <a:gd name="T93" fmla="*/ 503 h 2261"/>
                <a:gd name="T94" fmla="*/ 1704 w 3157"/>
                <a:gd name="T95" fmla="*/ 1836 h 2261"/>
                <a:gd name="T96" fmla="*/ 1883 w 3157"/>
                <a:gd name="T97" fmla="*/ 1726 h 2261"/>
                <a:gd name="T98" fmla="*/ 2008 w 3157"/>
                <a:gd name="T99" fmla="*/ 1788 h 2261"/>
                <a:gd name="T100" fmla="*/ 1961 w 3157"/>
                <a:gd name="T101" fmla="*/ 1922 h 2261"/>
                <a:gd name="T102" fmla="*/ 2120 w 3157"/>
                <a:gd name="T103" fmla="*/ 2001 h 2261"/>
                <a:gd name="T104" fmla="*/ 2274 w 3157"/>
                <a:gd name="T105" fmla="*/ 2123 h 2261"/>
                <a:gd name="T106" fmla="*/ 2470 w 3157"/>
                <a:gd name="T107" fmla="*/ 2181 h 2261"/>
                <a:gd name="T108" fmla="*/ 2672 w 3157"/>
                <a:gd name="T109" fmla="*/ 2163 h 2261"/>
                <a:gd name="T110" fmla="*/ 2858 w 3157"/>
                <a:gd name="T111" fmla="*/ 2070 h 2261"/>
                <a:gd name="T112" fmla="*/ 95 w 3157"/>
                <a:gd name="T113" fmla="*/ 695 h 2261"/>
                <a:gd name="T114" fmla="*/ 117 w 3157"/>
                <a:gd name="T115" fmla="*/ 445 h 2261"/>
                <a:gd name="T116" fmla="*/ 167 w 3157"/>
                <a:gd name="T117" fmla="*/ 371 h 2261"/>
                <a:gd name="T118" fmla="*/ 266 w 3157"/>
                <a:gd name="T119" fmla="*/ 260 h 2261"/>
                <a:gd name="T120" fmla="*/ 405 w 3157"/>
                <a:gd name="T121" fmla="*/ 146 h 2261"/>
                <a:gd name="T122" fmla="*/ 586 w 3157"/>
                <a:gd name="T123" fmla="*/ 52 h 2261"/>
                <a:gd name="T124" fmla="*/ 813 w 3157"/>
                <a:gd name="T125" fmla="*/ 3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7" h="2261">
                  <a:moveTo>
                    <a:pt x="876" y="1858"/>
                  </a:moveTo>
                  <a:lnTo>
                    <a:pt x="825" y="1860"/>
                  </a:lnTo>
                  <a:lnTo>
                    <a:pt x="775" y="1866"/>
                  </a:lnTo>
                  <a:lnTo>
                    <a:pt x="729" y="1876"/>
                  </a:lnTo>
                  <a:lnTo>
                    <a:pt x="684" y="1889"/>
                  </a:lnTo>
                  <a:lnTo>
                    <a:pt x="642" y="1905"/>
                  </a:lnTo>
                  <a:lnTo>
                    <a:pt x="602" y="1923"/>
                  </a:lnTo>
                  <a:lnTo>
                    <a:pt x="565" y="1943"/>
                  </a:lnTo>
                  <a:lnTo>
                    <a:pt x="1192" y="1943"/>
                  </a:lnTo>
                  <a:lnTo>
                    <a:pt x="1153" y="1923"/>
                  </a:lnTo>
                  <a:lnTo>
                    <a:pt x="1113" y="1905"/>
                  </a:lnTo>
                  <a:lnTo>
                    <a:pt x="1070" y="1889"/>
                  </a:lnTo>
                  <a:lnTo>
                    <a:pt x="1025" y="1876"/>
                  </a:lnTo>
                  <a:lnTo>
                    <a:pt x="978" y="1866"/>
                  </a:lnTo>
                  <a:lnTo>
                    <a:pt x="929" y="1860"/>
                  </a:lnTo>
                  <a:lnTo>
                    <a:pt x="876" y="1858"/>
                  </a:lnTo>
                  <a:close/>
                  <a:moveTo>
                    <a:pt x="876" y="211"/>
                  </a:moveTo>
                  <a:lnTo>
                    <a:pt x="823" y="213"/>
                  </a:lnTo>
                  <a:lnTo>
                    <a:pt x="771" y="221"/>
                  </a:lnTo>
                  <a:lnTo>
                    <a:pt x="721" y="231"/>
                  </a:lnTo>
                  <a:lnTo>
                    <a:pt x="675" y="244"/>
                  </a:lnTo>
                  <a:lnTo>
                    <a:pt x="632" y="262"/>
                  </a:lnTo>
                  <a:lnTo>
                    <a:pt x="591" y="282"/>
                  </a:lnTo>
                  <a:lnTo>
                    <a:pt x="553" y="303"/>
                  </a:lnTo>
                  <a:lnTo>
                    <a:pt x="517" y="326"/>
                  </a:lnTo>
                  <a:lnTo>
                    <a:pt x="483" y="351"/>
                  </a:lnTo>
                  <a:lnTo>
                    <a:pt x="452" y="376"/>
                  </a:lnTo>
                  <a:lnTo>
                    <a:pt x="423" y="403"/>
                  </a:lnTo>
                  <a:lnTo>
                    <a:pt x="395" y="430"/>
                  </a:lnTo>
                  <a:lnTo>
                    <a:pt x="372" y="456"/>
                  </a:lnTo>
                  <a:lnTo>
                    <a:pt x="352" y="480"/>
                  </a:lnTo>
                  <a:lnTo>
                    <a:pt x="335" y="502"/>
                  </a:lnTo>
                  <a:lnTo>
                    <a:pt x="321" y="522"/>
                  </a:lnTo>
                  <a:lnTo>
                    <a:pt x="310" y="537"/>
                  </a:lnTo>
                  <a:lnTo>
                    <a:pt x="310" y="1866"/>
                  </a:lnTo>
                  <a:lnTo>
                    <a:pt x="343" y="1839"/>
                  </a:lnTo>
                  <a:lnTo>
                    <a:pt x="378" y="1812"/>
                  </a:lnTo>
                  <a:lnTo>
                    <a:pt x="415" y="1786"/>
                  </a:lnTo>
                  <a:lnTo>
                    <a:pt x="457" y="1761"/>
                  </a:lnTo>
                  <a:lnTo>
                    <a:pt x="500" y="1739"/>
                  </a:lnTo>
                  <a:lnTo>
                    <a:pt x="545" y="1717"/>
                  </a:lnTo>
                  <a:lnTo>
                    <a:pt x="594" y="1697"/>
                  </a:lnTo>
                  <a:lnTo>
                    <a:pt x="645" y="1680"/>
                  </a:lnTo>
                  <a:lnTo>
                    <a:pt x="699" y="1667"/>
                  </a:lnTo>
                  <a:lnTo>
                    <a:pt x="756" y="1657"/>
                  </a:lnTo>
                  <a:lnTo>
                    <a:pt x="815" y="1650"/>
                  </a:lnTo>
                  <a:lnTo>
                    <a:pt x="876" y="1648"/>
                  </a:lnTo>
                  <a:lnTo>
                    <a:pt x="876" y="1648"/>
                  </a:lnTo>
                  <a:lnTo>
                    <a:pt x="940" y="1650"/>
                  </a:lnTo>
                  <a:lnTo>
                    <a:pt x="1000" y="1657"/>
                  </a:lnTo>
                  <a:lnTo>
                    <a:pt x="1057" y="1667"/>
                  </a:lnTo>
                  <a:lnTo>
                    <a:pt x="1111" y="1681"/>
                  </a:lnTo>
                  <a:lnTo>
                    <a:pt x="1164" y="1698"/>
                  </a:lnTo>
                  <a:lnTo>
                    <a:pt x="1214" y="1719"/>
                  </a:lnTo>
                  <a:lnTo>
                    <a:pt x="1261" y="1741"/>
                  </a:lnTo>
                  <a:lnTo>
                    <a:pt x="1304" y="1765"/>
                  </a:lnTo>
                  <a:lnTo>
                    <a:pt x="1347" y="1790"/>
                  </a:lnTo>
                  <a:lnTo>
                    <a:pt x="1385" y="1816"/>
                  </a:lnTo>
                  <a:lnTo>
                    <a:pt x="1420" y="1844"/>
                  </a:lnTo>
                  <a:lnTo>
                    <a:pt x="1454" y="1871"/>
                  </a:lnTo>
                  <a:lnTo>
                    <a:pt x="1454" y="539"/>
                  </a:lnTo>
                  <a:lnTo>
                    <a:pt x="1445" y="525"/>
                  </a:lnTo>
                  <a:lnTo>
                    <a:pt x="1432" y="509"/>
                  </a:lnTo>
                  <a:lnTo>
                    <a:pt x="1415" y="487"/>
                  </a:lnTo>
                  <a:lnTo>
                    <a:pt x="1395" y="465"/>
                  </a:lnTo>
                  <a:lnTo>
                    <a:pt x="1372" y="439"/>
                  </a:lnTo>
                  <a:lnTo>
                    <a:pt x="1346" y="413"/>
                  </a:lnTo>
                  <a:lnTo>
                    <a:pt x="1317" y="386"/>
                  </a:lnTo>
                  <a:lnTo>
                    <a:pt x="1284" y="360"/>
                  </a:lnTo>
                  <a:lnTo>
                    <a:pt x="1250" y="334"/>
                  </a:lnTo>
                  <a:lnTo>
                    <a:pt x="1213" y="309"/>
                  </a:lnTo>
                  <a:lnTo>
                    <a:pt x="1173" y="286"/>
                  </a:lnTo>
                  <a:lnTo>
                    <a:pt x="1130" y="265"/>
                  </a:lnTo>
                  <a:lnTo>
                    <a:pt x="1085" y="247"/>
                  </a:lnTo>
                  <a:lnTo>
                    <a:pt x="1037" y="232"/>
                  </a:lnTo>
                  <a:lnTo>
                    <a:pt x="986" y="221"/>
                  </a:lnTo>
                  <a:lnTo>
                    <a:pt x="933" y="214"/>
                  </a:lnTo>
                  <a:lnTo>
                    <a:pt x="876" y="211"/>
                  </a:lnTo>
                  <a:close/>
                  <a:moveTo>
                    <a:pt x="876" y="0"/>
                  </a:moveTo>
                  <a:lnTo>
                    <a:pt x="941" y="3"/>
                  </a:lnTo>
                  <a:lnTo>
                    <a:pt x="1001" y="10"/>
                  </a:lnTo>
                  <a:lnTo>
                    <a:pt x="1059" y="20"/>
                  </a:lnTo>
                  <a:lnTo>
                    <a:pt x="1115" y="35"/>
                  </a:lnTo>
                  <a:lnTo>
                    <a:pt x="1167" y="52"/>
                  </a:lnTo>
                  <a:lnTo>
                    <a:pt x="1218" y="72"/>
                  </a:lnTo>
                  <a:lnTo>
                    <a:pt x="1264" y="95"/>
                  </a:lnTo>
                  <a:lnTo>
                    <a:pt x="1310" y="120"/>
                  </a:lnTo>
                  <a:lnTo>
                    <a:pt x="1351" y="146"/>
                  </a:lnTo>
                  <a:lnTo>
                    <a:pt x="1390" y="173"/>
                  </a:lnTo>
                  <a:lnTo>
                    <a:pt x="1427" y="200"/>
                  </a:lnTo>
                  <a:lnTo>
                    <a:pt x="1459" y="228"/>
                  </a:lnTo>
                  <a:lnTo>
                    <a:pt x="1496" y="263"/>
                  </a:lnTo>
                  <a:lnTo>
                    <a:pt x="1530" y="296"/>
                  </a:lnTo>
                  <a:lnTo>
                    <a:pt x="1560" y="330"/>
                  </a:lnTo>
                  <a:lnTo>
                    <a:pt x="1588" y="297"/>
                  </a:lnTo>
                  <a:lnTo>
                    <a:pt x="1621" y="264"/>
                  </a:lnTo>
                  <a:lnTo>
                    <a:pt x="1657" y="229"/>
                  </a:lnTo>
                  <a:lnTo>
                    <a:pt x="1689" y="201"/>
                  </a:lnTo>
                  <a:lnTo>
                    <a:pt x="1725" y="174"/>
                  </a:lnTo>
                  <a:lnTo>
                    <a:pt x="1763" y="146"/>
                  </a:lnTo>
                  <a:lnTo>
                    <a:pt x="1804" y="120"/>
                  </a:lnTo>
                  <a:lnTo>
                    <a:pt x="1849" y="96"/>
                  </a:lnTo>
                  <a:lnTo>
                    <a:pt x="1896" y="73"/>
                  </a:lnTo>
                  <a:lnTo>
                    <a:pt x="1946" y="52"/>
                  </a:lnTo>
                  <a:lnTo>
                    <a:pt x="1997" y="35"/>
                  </a:lnTo>
                  <a:lnTo>
                    <a:pt x="2053" y="20"/>
                  </a:lnTo>
                  <a:lnTo>
                    <a:pt x="2111" y="10"/>
                  </a:lnTo>
                  <a:lnTo>
                    <a:pt x="2171" y="3"/>
                  </a:lnTo>
                  <a:lnTo>
                    <a:pt x="2235" y="0"/>
                  </a:lnTo>
                  <a:lnTo>
                    <a:pt x="2299" y="3"/>
                  </a:lnTo>
                  <a:lnTo>
                    <a:pt x="2359" y="10"/>
                  </a:lnTo>
                  <a:lnTo>
                    <a:pt x="2417" y="20"/>
                  </a:lnTo>
                  <a:lnTo>
                    <a:pt x="2473" y="35"/>
                  </a:lnTo>
                  <a:lnTo>
                    <a:pt x="2526" y="52"/>
                  </a:lnTo>
                  <a:lnTo>
                    <a:pt x="2575" y="72"/>
                  </a:lnTo>
                  <a:lnTo>
                    <a:pt x="2623" y="95"/>
                  </a:lnTo>
                  <a:lnTo>
                    <a:pt x="2668" y="120"/>
                  </a:lnTo>
                  <a:lnTo>
                    <a:pt x="2709" y="146"/>
                  </a:lnTo>
                  <a:lnTo>
                    <a:pt x="2748" y="173"/>
                  </a:lnTo>
                  <a:lnTo>
                    <a:pt x="2784" y="200"/>
                  </a:lnTo>
                  <a:lnTo>
                    <a:pt x="2818" y="228"/>
                  </a:lnTo>
                  <a:lnTo>
                    <a:pt x="2850" y="259"/>
                  </a:lnTo>
                  <a:lnTo>
                    <a:pt x="2881" y="288"/>
                  </a:lnTo>
                  <a:lnTo>
                    <a:pt x="2907" y="317"/>
                  </a:lnTo>
                  <a:lnTo>
                    <a:pt x="2932" y="344"/>
                  </a:lnTo>
                  <a:lnTo>
                    <a:pt x="2952" y="370"/>
                  </a:lnTo>
                  <a:lnTo>
                    <a:pt x="2970" y="393"/>
                  </a:lnTo>
                  <a:lnTo>
                    <a:pt x="2984" y="413"/>
                  </a:lnTo>
                  <a:lnTo>
                    <a:pt x="2996" y="429"/>
                  </a:lnTo>
                  <a:lnTo>
                    <a:pt x="3004" y="443"/>
                  </a:lnTo>
                  <a:lnTo>
                    <a:pt x="3010" y="451"/>
                  </a:lnTo>
                  <a:lnTo>
                    <a:pt x="3013" y="455"/>
                  </a:lnTo>
                  <a:lnTo>
                    <a:pt x="3027" y="508"/>
                  </a:lnTo>
                  <a:lnTo>
                    <a:pt x="3027" y="695"/>
                  </a:lnTo>
                  <a:lnTo>
                    <a:pt x="3157" y="695"/>
                  </a:lnTo>
                  <a:lnTo>
                    <a:pt x="3157" y="2156"/>
                  </a:lnTo>
                  <a:lnTo>
                    <a:pt x="2955" y="1971"/>
                  </a:lnTo>
                  <a:lnTo>
                    <a:pt x="2983" y="1930"/>
                  </a:lnTo>
                  <a:lnTo>
                    <a:pt x="3008" y="1885"/>
                  </a:lnTo>
                  <a:lnTo>
                    <a:pt x="3028" y="1839"/>
                  </a:lnTo>
                  <a:lnTo>
                    <a:pt x="3042" y="1793"/>
                  </a:lnTo>
                  <a:lnTo>
                    <a:pt x="3053" y="1744"/>
                  </a:lnTo>
                  <a:lnTo>
                    <a:pt x="3059" y="1695"/>
                  </a:lnTo>
                  <a:lnTo>
                    <a:pt x="3060" y="1646"/>
                  </a:lnTo>
                  <a:lnTo>
                    <a:pt x="3057" y="1597"/>
                  </a:lnTo>
                  <a:lnTo>
                    <a:pt x="3049" y="1549"/>
                  </a:lnTo>
                  <a:lnTo>
                    <a:pt x="3037" y="1502"/>
                  </a:lnTo>
                  <a:lnTo>
                    <a:pt x="3019" y="1455"/>
                  </a:lnTo>
                  <a:lnTo>
                    <a:pt x="2998" y="1409"/>
                  </a:lnTo>
                  <a:lnTo>
                    <a:pt x="2972" y="1366"/>
                  </a:lnTo>
                  <a:lnTo>
                    <a:pt x="2941" y="1325"/>
                  </a:lnTo>
                  <a:lnTo>
                    <a:pt x="2905" y="1286"/>
                  </a:lnTo>
                  <a:lnTo>
                    <a:pt x="2876" y="1259"/>
                  </a:lnTo>
                  <a:lnTo>
                    <a:pt x="2845" y="1235"/>
                  </a:lnTo>
                  <a:lnTo>
                    <a:pt x="2812" y="1213"/>
                  </a:lnTo>
                  <a:lnTo>
                    <a:pt x="2812" y="539"/>
                  </a:lnTo>
                  <a:lnTo>
                    <a:pt x="2803" y="525"/>
                  </a:lnTo>
                  <a:lnTo>
                    <a:pt x="2790" y="509"/>
                  </a:lnTo>
                  <a:lnTo>
                    <a:pt x="2773" y="487"/>
                  </a:lnTo>
                  <a:lnTo>
                    <a:pt x="2753" y="465"/>
                  </a:lnTo>
                  <a:lnTo>
                    <a:pt x="2730" y="439"/>
                  </a:lnTo>
                  <a:lnTo>
                    <a:pt x="2705" y="413"/>
                  </a:lnTo>
                  <a:lnTo>
                    <a:pt x="2675" y="386"/>
                  </a:lnTo>
                  <a:lnTo>
                    <a:pt x="2644" y="360"/>
                  </a:lnTo>
                  <a:lnTo>
                    <a:pt x="2609" y="334"/>
                  </a:lnTo>
                  <a:lnTo>
                    <a:pt x="2571" y="309"/>
                  </a:lnTo>
                  <a:lnTo>
                    <a:pt x="2531" y="286"/>
                  </a:lnTo>
                  <a:lnTo>
                    <a:pt x="2489" y="265"/>
                  </a:lnTo>
                  <a:lnTo>
                    <a:pt x="2443" y="247"/>
                  </a:lnTo>
                  <a:lnTo>
                    <a:pt x="2395" y="232"/>
                  </a:lnTo>
                  <a:lnTo>
                    <a:pt x="2344" y="221"/>
                  </a:lnTo>
                  <a:lnTo>
                    <a:pt x="2292" y="214"/>
                  </a:lnTo>
                  <a:lnTo>
                    <a:pt x="2235" y="211"/>
                  </a:lnTo>
                  <a:lnTo>
                    <a:pt x="2181" y="213"/>
                  </a:lnTo>
                  <a:lnTo>
                    <a:pt x="2129" y="221"/>
                  </a:lnTo>
                  <a:lnTo>
                    <a:pt x="2081" y="231"/>
                  </a:lnTo>
                  <a:lnTo>
                    <a:pt x="2034" y="244"/>
                  </a:lnTo>
                  <a:lnTo>
                    <a:pt x="1990" y="262"/>
                  </a:lnTo>
                  <a:lnTo>
                    <a:pt x="1950" y="282"/>
                  </a:lnTo>
                  <a:lnTo>
                    <a:pt x="1911" y="303"/>
                  </a:lnTo>
                  <a:lnTo>
                    <a:pt x="1875" y="326"/>
                  </a:lnTo>
                  <a:lnTo>
                    <a:pt x="1841" y="351"/>
                  </a:lnTo>
                  <a:lnTo>
                    <a:pt x="1811" y="376"/>
                  </a:lnTo>
                  <a:lnTo>
                    <a:pt x="1781" y="403"/>
                  </a:lnTo>
                  <a:lnTo>
                    <a:pt x="1754" y="430"/>
                  </a:lnTo>
                  <a:lnTo>
                    <a:pt x="1731" y="456"/>
                  </a:lnTo>
                  <a:lnTo>
                    <a:pt x="1710" y="480"/>
                  </a:lnTo>
                  <a:lnTo>
                    <a:pt x="1694" y="503"/>
                  </a:lnTo>
                  <a:lnTo>
                    <a:pt x="1679" y="522"/>
                  </a:lnTo>
                  <a:lnTo>
                    <a:pt x="1668" y="537"/>
                  </a:lnTo>
                  <a:lnTo>
                    <a:pt x="1668" y="1866"/>
                  </a:lnTo>
                  <a:lnTo>
                    <a:pt x="1704" y="1836"/>
                  </a:lnTo>
                  <a:lnTo>
                    <a:pt x="1744" y="1807"/>
                  </a:lnTo>
                  <a:lnTo>
                    <a:pt x="1787" y="1778"/>
                  </a:lnTo>
                  <a:lnTo>
                    <a:pt x="1833" y="1751"/>
                  </a:lnTo>
                  <a:lnTo>
                    <a:pt x="1883" y="1726"/>
                  </a:lnTo>
                  <a:lnTo>
                    <a:pt x="1936" y="1703"/>
                  </a:lnTo>
                  <a:lnTo>
                    <a:pt x="1992" y="1685"/>
                  </a:lnTo>
                  <a:lnTo>
                    <a:pt x="1997" y="1736"/>
                  </a:lnTo>
                  <a:lnTo>
                    <a:pt x="2008" y="1788"/>
                  </a:lnTo>
                  <a:lnTo>
                    <a:pt x="2024" y="1839"/>
                  </a:lnTo>
                  <a:lnTo>
                    <a:pt x="2045" y="1889"/>
                  </a:lnTo>
                  <a:lnTo>
                    <a:pt x="2003" y="1905"/>
                  </a:lnTo>
                  <a:lnTo>
                    <a:pt x="1961" y="1922"/>
                  </a:lnTo>
                  <a:lnTo>
                    <a:pt x="1923" y="1943"/>
                  </a:lnTo>
                  <a:lnTo>
                    <a:pt x="2075" y="1943"/>
                  </a:lnTo>
                  <a:lnTo>
                    <a:pt x="2096" y="1973"/>
                  </a:lnTo>
                  <a:lnTo>
                    <a:pt x="2120" y="2001"/>
                  </a:lnTo>
                  <a:lnTo>
                    <a:pt x="2146" y="2028"/>
                  </a:lnTo>
                  <a:lnTo>
                    <a:pt x="2186" y="2065"/>
                  </a:lnTo>
                  <a:lnTo>
                    <a:pt x="2229" y="2096"/>
                  </a:lnTo>
                  <a:lnTo>
                    <a:pt x="2274" y="2123"/>
                  </a:lnTo>
                  <a:lnTo>
                    <a:pt x="2321" y="2145"/>
                  </a:lnTo>
                  <a:lnTo>
                    <a:pt x="2370" y="2161"/>
                  </a:lnTo>
                  <a:lnTo>
                    <a:pt x="2419" y="2174"/>
                  </a:lnTo>
                  <a:lnTo>
                    <a:pt x="2470" y="2181"/>
                  </a:lnTo>
                  <a:lnTo>
                    <a:pt x="2520" y="2184"/>
                  </a:lnTo>
                  <a:lnTo>
                    <a:pt x="2572" y="2182"/>
                  </a:lnTo>
                  <a:lnTo>
                    <a:pt x="2623" y="2176"/>
                  </a:lnTo>
                  <a:lnTo>
                    <a:pt x="2672" y="2163"/>
                  </a:lnTo>
                  <a:lnTo>
                    <a:pt x="2721" y="2148"/>
                  </a:lnTo>
                  <a:lnTo>
                    <a:pt x="2768" y="2127"/>
                  </a:lnTo>
                  <a:lnTo>
                    <a:pt x="2815" y="2101"/>
                  </a:lnTo>
                  <a:lnTo>
                    <a:pt x="2858" y="2070"/>
                  </a:lnTo>
                  <a:lnTo>
                    <a:pt x="3039" y="2261"/>
                  </a:lnTo>
                  <a:lnTo>
                    <a:pt x="0" y="2261"/>
                  </a:lnTo>
                  <a:lnTo>
                    <a:pt x="0" y="695"/>
                  </a:lnTo>
                  <a:lnTo>
                    <a:pt x="95" y="695"/>
                  </a:lnTo>
                  <a:lnTo>
                    <a:pt x="95" y="508"/>
                  </a:lnTo>
                  <a:lnTo>
                    <a:pt x="109" y="458"/>
                  </a:lnTo>
                  <a:lnTo>
                    <a:pt x="111" y="454"/>
                  </a:lnTo>
                  <a:lnTo>
                    <a:pt x="117" y="445"/>
                  </a:lnTo>
                  <a:lnTo>
                    <a:pt x="124" y="431"/>
                  </a:lnTo>
                  <a:lnTo>
                    <a:pt x="136" y="415"/>
                  </a:lnTo>
                  <a:lnTo>
                    <a:pt x="150" y="395"/>
                  </a:lnTo>
                  <a:lnTo>
                    <a:pt x="167" y="371"/>
                  </a:lnTo>
                  <a:lnTo>
                    <a:pt x="187" y="346"/>
                  </a:lnTo>
                  <a:lnTo>
                    <a:pt x="210" y="319"/>
                  </a:lnTo>
                  <a:lnTo>
                    <a:pt x="236" y="290"/>
                  </a:lnTo>
                  <a:lnTo>
                    <a:pt x="266" y="260"/>
                  </a:lnTo>
                  <a:lnTo>
                    <a:pt x="298" y="229"/>
                  </a:lnTo>
                  <a:lnTo>
                    <a:pt x="331" y="201"/>
                  </a:lnTo>
                  <a:lnTo>
                    <a:pt x="367" y="174"/>
                  </a:lnTo>
                  <a:lnTo>
                    <a:pt x="405" y="146"/>
                  </a:lnTo>
                  <a:lnTo>
                    <a:pt x="446" y="120"/>
                  </a:lnTo>
                  <a:lnTo>
                    <a:pt x="490" y="96"/>
                  </a:lnTo>
                  <a:lnTo>
                    <a:pt x="537" y="73"/>
                  </a:lnTo>
                  <a:lnTo>
                    <a:pt x="586" y="52"/>
                  </a:lnTo>
                  <a:lnTo>
                    <a:pt x="639" y="35"/>
                  </a:lnTo>
                  <a:lnTo>
                    <a:pt x="695" y="20"/>
                  </a:lnTo>
                  <a:lnTo>
                    <a:pt x="753" y="10"/>
                  </a:lnTo>
                  <a:lnTo>
                    <a:pt x="813" y="3"/>
                  </a:lnTo>
                  <a:lnTo>
                    <a:pt x="8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8"/>
            <p:cNvSpPr>
              <a:spLocks noEditPoints="1"/>
            </p:cNvSpPr>
            <p:nvPr/>
          </p:nvSpPr>
          <p:spPr bwMode="auto">
            <a:xfrm>
              <a:off x="2868613" y="3716338"/>
              <a:ext cx="187325" cy="182563"/>
            </a:xfrm>
            <a:custGeom>
              <a:avLst/>
              <a:gdLst>
                <a:gd name="T0" fmla="*/ 420 w 1425"/>
                <a:gd name="T1" fmla="*/ 123 h 1382"/>
                <a:gd name="T2" fmla="*/ 338 w 1425"/>
                <a:gd name="T3" fmla="*/ 148 h 1382"/>
                <a:gd name="T4" fmla="*/ 262 w 1425"/>
                <a:gd name="T5" fmla="*/ 192 h 1382"/>
                <a:gd name="T6" fmla="*/ 197 w 1425"/>
                <a:gd name="T7" fmla="*/ 255 h 1382"/>
                <a:gd name="T8" fmla="*/ 152 w 1425"/>
                <a:gd name="T9" fmla="*/ 330 h 1382"/>
                <a:gd name="T10" fmla="*/ 127 w 1425"/>
                <a:gd name="T11" fmla="*/ 411 h 1382"/>
                <a:gd name="T12" fmla="*/ 122 w 1425"/>
                <a:gd name="T13" fmla="*/ 494 h 1382"/>
                <a:gd name="T14" fmla="*/ 136 w 1425"/>
                <a:gd name="T15" fmla="*/ 577 h 1382"/>
                <a:gd name="T16" fmla="*/ 171 w 1425"/>
                <a:gd name="T17" fmla="*/ 656 h 1382"/>
                <a:gd name="T18" fmla="*/ 226 w 1425"/>
                <a:gd name="T19" fmla="*/ 726 h 1382"/>
                <a:gd name="T20" fmla="*/ 297 w 1425"/>
                <a:gd name="T21" fmla="*/ 781 h 1382"/>
                <a:gd name="T22" fmla="*/ 376 w 1425"/>
                <a:gd name="T23" fmla="*/ 815 h 1382"/>
                <a:gd name="T24" fmla="*/ 460 w 1425"/>
                <a:gd name="T25" fmla="*/ 830 h 1382"/>
                <a:gd name="T26" fmla="*/ 545 w 1425"/>
                <a:gd name="T27" fmla="*/ 825 h 1382"/>
                <a:gd name="T28" fmla="*/ 628 w 1425"/>
                <a:gd name="T29" fmla="*/ 801 h 1382"/>
                <a:gd name="T30" fmla="*/ 704 w 1425"/>
                <a:gd name="T31" fmla="*/ 757 h 1382"/>
                <a:gd name="T32" fmla="*/ 768 w 1425"/>
                <a:gd name="T33" fmla="*/ 694 h 1382"/>
                <a:gd name="T34" fmla="*/ 813 w 1425"/>
                <a:gd name="T35" fmla="*/ 620 h 1382"/>
                <a:gd name="T36" fmla="*/ 839 w 1425"/>
                <a:gd name="T37" fmla="*/ 539 h 1382"/>
                <a:gd name="T38" fmla="*/ 844 w 1425"/>
                <a:gd name="T39" fmla="*/ 455 h 1382"/>
                <a:gd name="T40" fmla="*/ 830 w 1425"/>
                <a:gd name="T41" fmla="*/ 372 h 1382"/>
                <a:gd name="T42" fmla="*/ 794 w 1425"/>
                <a:gd name="T43" fmla="*/ 294 h 1382"/>
                <a:gd name="T44" fmla="*/ 740 w 1425"/>
                <a:gd name="T45" fmla="*/ 223 h 1382"/>
                <a:gd name="T46" fmla="*/ 669 w 1425"/>
                <a:gd name="T47" fmla="*/ 169 h 1382"/>
                <a:gd name="T48" fmla="*/ 590 w 1425"/>
                <a:gd name="T49" fmla="*/ 134 h 1382"/>
                <a:gd name="T50" fmla="*/ 505 w 1425"/>
                <a:gd name="T51" fmla="*/ 119 h 1382"/>
                <a:gd name="T52" fmla="*/ 460 w 1425"/>
                <a:gd name="T53" fmla="*/ 0 h 1382"/>
                <a:gd name="T54" fmla="*/ 558 w 1425"/>
                <a:gd name="T55" fmla="*/ 5 h 1382"/>
                <a:gd name="T56" fmla="*/ 654 w 1425"/>
                <a:gd name="T57" fmla="*/ 30 h 1382"/>
                <a:gd name="T58" fmla="*/ 745 w 1425"/>
                <a:gd name="T59" fmla="*/ 75 h 1382"/>
                <a:gd name="T60" fmla="*/ 825 w 1425"/>
                <a:gd name="T61" fmla="*/ 140 h 1382"/>
                <a:gd name="T62" fmla="*/ 889 w 1425"/>
                <a:gd name="T63" fmla="*/ 218 h 1382"/>
                <a:gd name="T64" fmla="*/ 934 w 1425"/>
                <a:gd name="T65" fmla="*/ 304 h 1382"/>
                <a:gd name="T66" fmla="*/ 959 w 1425"/>
                <a:gd name="T67" fmla="*/ 395 h 1382"/>
                <a:gd name="T68" fmla="*/ 965 w 1425"/>
                <a:gd name="T69" fmla="*/ 490 h 1382"/>
                <a:gd name="T70" fmla="*/ 953 w 1425"/>
                <a:gd name="T71" fmla="*/ 584 h 1382"/>
                <a:gd name="T72" fmla="*/ 921 w 1425"/>
                <a:gd name="T73" fmla="*/ 675 h 1382"/>
                <a:gd name="T74" fmla="*/ 870 w 1425"/>
                <a:gd name="T75" fmla="*/ 758 h 1382"/>
                <a:gd name="T76" fmla="*/ 1292 w 1425"/>
                <a:gd name="T77" fmla="*/ 1382 h 1382"/>
                <a:gd name="T78" fmla="*/ 741 w 1425"/>
                <a:gd name="T79" fmla="*/ 876 h 1382"/>
                <a:gd name="T80" fmla="*/ 650 w 1425"/>
                <a:gd name="T81" fmla="*/ 921 h 1382"/>
                <a:gd name="T82" fmla="*/ 554 w 1425"/>
                <a:gd name="T83" fmla="*/ 945 h 1382"/>
                <a:gd name="T84" fmla="*/ 456 w 1425"/>
                <a:gd name="T85" fmla="*/ 949 h 1382"/>
                <a:gd name="T86" fmla="*/ 358 w 1425"/>
                <a:gd name="T87" fmla="*/ 934 h 1382"/>
                <a:gd name="T88" fmla="*/ 265 w 1425"/>
                <a:gd name="T89" fmla="*/ 899 h 1382"/>
                <a:gd name="T90" fmla="*/ 180 w 1425"/>
                <a:gd name="T91" fmla="*/ 844 h 1382"/>
                <a:gd name="T92" fmla="*/ 106 w 1425"/>
                <a:gd name="T93" fmla="*/ 770 h 1382"/>
                <a:gd name="T94" fmla="*/ 51 w 1425"/>
                <a:gd name="T95" fmla="*/ 686 h 1382"/>
                <a:gd name="T96" fmla="*/ 15 w 1425"/>
                <a:gd name="T97" fmla="*/ 594 h 1382"/>
                <a:gd name="T98" fmla="*/ 0 w 1425"/>
                <a:gd name="T99" fmla="*/ 497 h 1382"/>
                <a:gd name="T100" fmla="*/ 7 w 1425"/>
                <a:gd name="T101" fmla="*/ 401 h 1382"/>
                <a:gd name="T102" fmla="*/ 32 w 1425"/>
                <a:gd name="T103" fmla="*/ 306 h 1382"/>
                <a:gd name="T104" fmla="*/ 77 w 1425"/>
                <a:gd name="T105" fmla="*/ 217 h 1382"/>
                <a:gd name="T106" fmla="*/ 143 w 1425"/>
                <a:gd name="T107" fmla="*/ 138 h 1382"/>
                <a:gd name="T108" fmla="*/ 224 w 1425"/>
                <a:gd name="T109" fmla="*/ 74 h 1382"/>
                <a:gd name="T110" fmla="*/ 315 w 1425"/>
                <a:gd name="T111" fmla="*/ 29 h 1382"/>
                <a:gd name="T112" fmla="*/ 410 w 1425"/>
                <a:gd name="T113" fmla="*/ 5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5" h="1382">
                  <a:moveTo>
                    <a:pt x="463" y="118"/>
                  </a:moveTo>
                  <a:lnTo>
                    <a:pt x="420" y="123"/>
                  </a:lnTo>
                  <a:lnTo>
                    <a:pt x="379" y="133"/>
                  </a:lnTo>
                  <a:lnTo>
                    <a:pt x="338" y="148"/>
                  </a:lnTo>
                  <a:lnTo>
                    <a:pt x="299" y="167"/>
                  </a:lnTo>
                  <a:lnTo>
                    <a:pt x="262" y="192"/>
                  </a:lnTo>
                  <a:lnTo>
                    <a:pt x="228" y="222"/>
                  </a:lnTo>
                  <a:lnTo>
                    <a:pt x="197" y="255"/>
                  </a:lnTo>
                  <a:lnTo>
                    <a:pt x="172" y="292"/>
                  </a:lnTo>
                  <a:lnTo>
                    <a:pt x="152" y="330"/>
                  </a:lnTo>
                  <a:lnTo>
                    <a:pt x="137" y="369"/>
                  </a:lnTo>
                  <a:lnTo>
                    <a:pt x="127" y="411"/>
                  </a:lnTo>
                  <a:lnTo>
                    <a:pt x="122" y="452"/>
                  </a:lnTo>
                  <a:lnTo>
                    <a:pt x="122" y="494"/>
                  </a:lnTo>
                  <a:lnTo>
                    <a:pt x="127" y="537"/>
                  </a:lnTo>
                  <a:lnTo>
                    <a:pt x="136" y="577"/>
                  </a:lnTo>
                  <a:lnTo>
                    <a:pt x="151" y="618"/>
                  </a:lnTo>
                  <a:lnTo>
                    <a:pt x="171" y="656"/>
                  </a:lnTo>
                  <a:lnTo>
                    <a:pt x="196" y="692"/>
                  </a:lnTo>
                  <a:lnTo>
                    <a:pt x="226" y="726"/>
                  </a:lnTo>
                  <a:lnTo>
                    <a:pt x="260" y="756"/>
                  </a:lnTo>
                  <a:lnTo>
                    <a:pt x="297" y="781"/>
                  </a:lnTo>
                  <a:lnTo>
                    <a:pt x="336" y="800"/>
                  </a:lnTo>
                  <a:lnTo>
                    <a:pt x="376" y="815"/>
                  </a:lnTo>
                  <a:lnTo>
                    <a:pt x="418" y="825"/>
                  </a:lnTo>
                  <a:lnTo>
                    <a:pt x="460" y="830"/>
                  </a:lnTo>
                  <a:lnTo>
                    <a:pt x="503" y="830"/>
                  </a:lnTo>
                  <a:lnTo>
                    <a:pt x="545" y="825"/>
                  </a:lnTo>
                  <a:lnTo>
                    <a:pt x="588" y="816"/>
                  </a:lnTo>
                  <a:lnTo>
                    <a:pt x="628" y="801"/>
                  </a:lnTo>
                  <a:lnTo>
                    <a:pt x="667" y="782"/>
                  </a:lnTo>
                  <a:lnTo>
                    <a:pt x="704" y="757"/>
                  </a:lnTo>
                  <a:lnTo>
                    <a:pt x="738" y="728"/>
                  </a:lnTo>
                  <a:lnTo>
                    <a:pt x="768" y="694"/>
                  </a:lnTo>
                  <a:lnTo>
                    <a:pt x="793" y="658"/>
                  </a:lnTo>
                  <a:lnTo>
                    <a:pt x="813" y="620"/>
                  </a:lnTo>
                  <a:lnTo>
                    <a:pt x="829" y="580"/>
                  </a:lnTo>
                  <a:lnTo>
                    <a:pt x="839" y="539"/>
                  </a:lnTo>
                  <a:lnTo>
                    <a:pt x="844" y="497"/>
                  </a:lnTo>
                  <a:lnTo>
                    <a:pt x="844" y="455"/>
                  </a:lnTo>
                  <a:lnTo>
                    <a:pt x="840" y="413"/>
                  </a:lnTo>
                  <a:lnTo>
                    <a:pt x="830" y="372"/>
                  </a:lnTo>
                  <a:lnTo>
                    <a:pt x="814" y="332"/>
                  </a:lnTo>
                  <a:lnTo>
                    <a:pt x="794" y="294"/>
                  </a:lnTo>
                  <a:lnTo>
                    <a:pt x="770" y="257"/>
                  </a:lnTo>
                  <a:lnTo>
                    <a:pt x="740" y="223"/>
                  </a:lnTo>
                  <a:lnTo>
                    <a:pt x="706" y="194"/>
                  </a:lnTo>
                  <a:lnTo>
                    <a:pt x="669" y="169"/>
                  </a:lnTo>
                  <a:lnTo>
                    <a:pt x="630" y="149"/>
                  </a:lnTo>
                  <a:lnTo>
                    <a:pt x="590" y="134"/>
                  </a:lnTo>
                  <a:lnTo>
                    <a:pt x="548" y="124"/>
                  </a:lnTo>
                  <a:lnTo>
                    <a:pt x="505" y="119"/>
                  </a:lnTo>
                  <a:lnTo>
                    <a:pt x="463" y="118"/>
                  </a:lnTo>
                  <a:close/>
                  <a:moveTo>
                    <a:pt x="460" y="0"/>
                  </a:moveTo>
                  <a:lnTo>
                    <a:pt x="510" y="0"/>
                  </a:lnTo>
                  <a:lnTo>
                    <a:pt x="558" y="5"/>
                  </a:lnTo>
                  <a:lnTo>
                    <a:pt x="607" y="15"/>
                  </a:lnTo>
                  <a:lnTo>
                    <a:pt x="654" y="30"/>
                  </a:lnTo>
                  <a:lnTo>
                    <a:pt x="700" y="51"/>
                  </a:lnTo>
                  <a:lnTo>
                    <a:pt x="745" y="75"/>
                  </a:lnTo>
                  <a:lnTo>
                    <a:pt x="786" y="105"/>
                  </a:lnTo>
                  <a:lnTo>
                    <a:pt x="825" y="140"/>
                  </a:lnTo>
                  <a:lnTo>
                    <a:pt x="860" y="177"/>
                  </a:lnTo>
                  <a:lnTo>
                    <a:pt x="889" y="218"/>
                  </a:lnTo>
                  <a:lnTo>
                    <a:pt x="914" y="259"/>
                  </a:lnTo>
                  <a:lnTo>
                    <a:pt x="934" y="304"/>
                  </a:lnTo>
                  <a:lnTo>
                    <a:pt x="948" y="350"/>
                  </a:lnTo>
                  <a:lnTo>
                    <a:pt x="959" y="395"/>
                  </a:lnTo>
                  <a:lnTo>
                    <a:pt x="964" y="443"/>
                  </a:lnTo>
                  <a:lnTo>
                    <a:pt x="965" y="490"/>
                  </a:lnTo>
                  <a:lnTo>
                    <a:pt x="961" y="538"/>
                  </a:lnTo>
                  <a:lnTo>
                    <a:pt x="953" y="584"/>
                  </a:lnTo>
                  <a:lnTo>
                    <a:pt x="939" y="630"/>
                  </a:lnTo>
                  <a:lnTo>
                    <a:pt x="921" y="675"/>
                  </a:lnTo>
                  <a:lnTo>
                    <a:pt x="898" y="717"/>
                  </a:lnTo>
                  <a:lnTo>
                    <a:pt x="870" y="758"/>
                  </a:lnTo>
                  <a:lnTo>
                    <a:pt x="1425" y="1261"/>
                  </a:lnTo>
                  <a:lnTo>
                    <a:pt x="1292" y="1382"/>
                  </a:lnTo>
                  <a:lnTo>
                    <a:pt x="783" y="847"/>
                  </a:lnTo>
                  <a:lnTo>
                    <a:pt x="741" y="876"/>
                  </a:lnTo>
                  <a:lnTo>
                    <a:pt x="696" y="901"/>
                  </a:lnTo>
                  <a:lnTo>
                    <a:pt x="650" y="921"/>
                  </a:lnTo>
                  <a:lnTo>
                    <a:pt x="602" y="935"/>
                  </a:lnTo>
                  <a:lnTo>
                    <a:pt x="554" y="945"/>
                  </a:lnTo>
                  <a:lnTo>
                    <a:pt x="505" y="949"/>
                  </a:lnTo>
                  <a:lnTo>
                    <a:pt x="456" y="949"/>
                  </a:lnTo>
                  <a:lnTo>
                    <a:pt x="406" y="944"/>
                  </a:lnTo>
                  <a:lnTo>
                    <a:pt x="358" y="934"/>
                  </a:lnTo>
                  <a:lnTo>
                    <a:pt x="311" y="919"/>
                  </a:lnTo>
                  <a:lnTo>
                    <a:pt x="265" y="899"/>
                  </a:lnTo>
                  <a:lnTo>
                    <a:pt x="221" y="874"/>
                  </a:lnTo>
                  <a:lnTo>
                    <a:pt x="180" y="844"/>
                  </a:lnTo>
                  <a:lnTo>
                    <a:pt x="141" y="810"/>
                  </a:lnTo>
                  <a:lnTo>
                    <a:pt x="106" y="770"/>
                  </a:lnTo>
                  <a:lnTo>
                    <a:pt x="75" y="730"/>
                  </a:lnTo>
                  <a:lnTo>
                    <a:pt x="51" y="686"/>
                  </a:lnTo>
                  <a:lnTo>
                    <a:pt x="31" y="640"/>
                  </a:lnTo>
                  <a:lnTo>
                    <a:pt x="15" y="594"/>
                  </a:lnTo>
                  <a:lnTo>
                    <a:pt x="6" y="546"/>
                  </a:lnTo>
                  <a:lnTo>
                    <a:pt x="0" y="497"/>
                  </a:lnTo>
                  <a:lnTo>
                    <a:pt x="1" y="448"/>
                  </a:lnTo>
                  <a:lnTo>
                    <a:pt x="7" y="401"/>
                  </a:lnTo>
                  <a:lnTo>
                    <a:pt x="16" y="353"/>
                  </a:lnTo>
                  <a:lnTo>
                    <a:pt x="32" y="306"/>
                  </a:lnTo>
                  <a:lnTo>
                    <a:pt x="52" y="260"/>
                  </a:lnTo>
                  <a:lnTo>
                    <a:pt x="77" y="217"/>
                  </a:lnTo>
                  <a:lnTo>
                    <a:pt x="108" y="176"/>
                  </a:lnTo>
                  <a:lnTo>
                    <a:pt x="143" y="138"/>
                  </a:lnTo>
                  <a:lnTo>
                    <a:pt x="183" y="103"/>
                  </a:lnTo>
                  <a:lnTo>
                    <a:pt x="224" y="74"/>
                  </a:lnTo>
                  <a:lnTo>
                    <a:pt x="268" y="49"/>
                  </a:lnTo>
                  <a:lnTo>
                    <a:pt x="315" y="29"/>
                  </a:lnTo>
                  <a:lnTo>
                    <a:pt x="362" y="14"/>
                  </a:lnTo>
                  <a:lnTo>
                    <a:pt x="410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9"/>
            <p:cNvSpPr>
              <a:spLocks/>
            </p:cNvSpPr>
            <p:nvPr/>
          </p:nvSpPr>
          <p:spPr bwMode="auto">
            <a:xfrm>
              <a:off x="2655888" y="3627438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7 h 237"/>
                <a:gd name="T6" fmla="*/ 591 w 927"/>
                <a:gd name="T7" fmla="*/ 17 h 237"/>
                <a:gd name="T8" fmla="*/ 643 w 927"/>
                <a:gd name="T9" fmla="*/ 31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2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5 h 237"/>
                <a:gd name="T24" fmla="*/ 776 w 927"/>
                <a:gd name="T25" fmla="*/ 161 h 237"/>
                <a:gd name="T26" fmla="*/ 722 w 927"/>
                <a:gd name="T27" fmla="*/ 132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8 h 237"/>
                <a:gd name="T44" fmla="*/ 322 w 927"/>
                <a:gd name="T45" fmla="*/ 76 h 237"/>
                <a:gd name="T46" fmla="*/ 288 w 927"/>
                <a:gd name="T47" fmla="*/ 85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8 h 237"/>
                <a:gd name="T72" fmla="*/ 49 w 927"/>
                <a:gd name="T73" fmla="*/ 231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5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39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3 h 237"/>
                <a:gd name="T94" fmla="*/ 148 w 927"/>
                <a:gd name="T95" fmla="*/ 78 h 237"/>
                <a:gd name="T96" fmla="*/ 177 w 927"/>
                <a:gd name="T97" fmla="*/ 63 h 237"/>
                <a:gd name="T98" fmla="*/ 208 w 927"/>
                <a:gd name="T99" fmla="*/ 49 h 237"/>
                <a:gd name="T100" fmla="*/ 243 w 927"/>
                <a:gd name="T101" fmla="*/ 35 h 237"/>
                <a:gd name="T102" fmla="*/ 279 w 927"/>
                <a:gd name="T103" fmla="*/ 24 h 237"/>
                <a:gd name="T104" fmla="*/ 318 w 927"/>
                <a:gd name="T105" fmla="*/ 13 h 237"/>
                <a:gd name="T106" fmla="*/ 358 w 927"/>
                <a:gd name="T107" fmla="*/ 6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7"/>
                  </a:lnTo>
                  <a:lnTo>
                    <a:pt x="591" y="17"/>
                  </a:lnTo>
                  <a:lnTo>
                    <a:pt x="643" y="31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2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5"/>
                  </a:lnTo>
                  <a:lnTo>
                    <a:pt x="776" y="161"/>
                  </a:lnTo>
                  <a:lnTo>
                    <a:pt x="722" y="132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8"/>
                  </a:lnTo>
                  <a:lnTo>
                    <a:pt x="322" y="76"/>
                  </a:lnTo>
                  <a:lnTo>
                    <a:pt x="288" y="85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8"/>
                  </a:lnTo>
                  <a:lnTo>
                    <a:pt x="49" y="231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5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39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3"/>
                  </a:lnTo>
                  <a:lnTo>
                    <a:pt x="148" y="78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3" y="35"/>
                  </a:lnTo>
                  <a:lnTo>
                    <a:pt x="279" y="24"/>
                  </a:lnTo>
                  <a:lnTo>
                    <a:pt x="318" y="13"/>
                  </a:lnTo>
                  <a:lnTo>
                    <a:pt x="358" y="6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0"/>
            <p:cNvSpPr>
              <a:spLocks/>
            </p:cNvSpPr>
            <p:nvPr/>
          </p:nvSpPr>
          <p:spPr bwMode="auto">
            <a:xfrm>
              <a:off x="2655888" y="3656013"/>
              <a:ext cx="123825" cy="30163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2 h 237"/>
                <a:gd name="T4" fmla="*/ 541 w 927"/>
                <a:gd name="T5" fmla="*/ 7 h 237"/>
                <a:gd name="T6" fmla="*/ 591 w 927"/>
                <a:gd name="T7" fmla="*/ 18 h 237"/>
                <a:gd name="T8" fmla="*/ 643 w 927"/>
                <a:gd name="T9" fmla="*/ 32 h 237"/>
                <a:gd name="T10" fmla="*/ 697 w 927"/>
                <a:gd name="T11" fmla="*/ 52 h 237"/>
                <a:gd name="T12" fmla="*/ 752 w 927"/>
                <a:gd name="T13" fmla="*/ 76 h 237"/>
                <a:gd name="T14" fmla="*/ 808 w 927"/>
                <a:gd name="T15" fmla="*/ 107 h 237"/>
                <a:gd name="T16" fmla="*/ 868 w 927"/>
                <a:gd name="T17" fmla="*/ 143 h 237"/>
                <a:gd name="T18" fmla="*/ 927 w 927"/>
                <a:gd name="T19" fmla="*/ 187 h 237"/>
                <a:gd name="T20" fmla="*/ 887 w 927"/>
                <a:gd name="T21" fmla="*/ 237 h 237"/>
                <a:gd name="T22" fmla="*/ 831 w 927"/>
                <a:gd name="T23" fmla="*/ 196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9 h 237"/>
                <a:gd name="T44" fmla="*/ 322 w 927"/>
                <a:gd name="T45" fmla="*/ 77 h 237"/>
                <a:gd name="T46" fmla="*/ 288 w 927"/>
                <a:gd name="T47" fmla="*/ 86 h 237"/>
                <a:gd name="T48" fmla="*/ 255 w 927"/>
                <a:gd name="T49" fmla="*/ 96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6 h 237"/>
                <a:gd name="T60" fmla="*/ 107 w 927"/>
                <a:gd name="T61" fmla="*/ 179 h 237"/>
                <a:gd name="T62" fmla="*/ 91 w 927"/>
                <a:gd name="T63" fmla="*/ 193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9 h 237"/>
                <a:gd name="T72" fmla="*/ 49 w 927"/>
                <a:gd name="T73" fmla="*/ 232 h 237"/>
                <a:gd name="T74" fmla="*/ 0 w 927"/>
                <a:gd name="T75" fmla="*/ 191 h 237"/>
                <a:gd name="T76" fmla="*/ 2 w 927"/>
                <a:gd name="T77" fmla="*/ 189 h 237"/>
                <a:gd name="T78" fmla="*/ 7 w 927"/>
                <a:gd name="T79" fmla="*/ 184 h 237"/>
                <a:gd name="T80" fmla="*/ 14 w 927"/>
                <a:gd name="T81" fmla="*/ 176 h 237"/>
                <a:gd name="T82" fmla="*/ 26 w 927"/>
                <a:gd name="T83" fmla="*/ 166 h 237"/>
                <a:gd name="T84" fmla="*/ 40 w 927"/>
                <a:gd name="T85" fmla="*/ 154 h 237"/>
                <a:gd name="T86" fmla="*/ 56 w 927"/>
                <a:gd name="T87" fmla="*/ 140 h 237"/>
                <a:gd name="T88" fmla="*/ 75 w 927"/>
                <a:gd name="T89" fmla="*/ 126 h 237"/>
                <a:gd name="T90" fmla="*/ 97 w 927"/>
                <a:gd name="T91" fmla="*/ 110 h 237"/>
                <a:gd name="T92" fmla="*/ 121 w 927"/>
                <a:gd name="T93" fmla="*/ 94 h 237"/>
                <a:gd name="T94" fmla="*/ 148 w 927"/>
                <a:gd name="T95" fmla="*/ 79 h 237"/>
                <a:gd name="T96" fmla="*/ 177 w 927"/>
                <a:gd name="T97" fmla="*/ 63 h 237"/>
                <a:gd name="T98" fmla="*/ 208 w 927"/>
                <a:gd name="T99" fmla="*/ 50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2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2"/>
                  </a:lnTo>
                  <a:lnTo>
                    <a:pt x="541" y="7"/>
                  </a:lnTo>
                  <a:lnTo>
                    <a:pt x="591" y="18"/>
                  </a:lnTo>
                  <a:lnTo>
                    <a:pt x="643" y="32"/>
                  </a:lnTo>
                  <a:lnTo>
                    <a:pt x="697" y="52"/>
                  </a:lnTo>
                  <a:lnTo>
                    <a:pt x="752" y="76"/>
                  </a:lnTo>
                  <a:lnTo>
                    <a:pt x="808" y="107"/>
                  </a:lnTo>
                  <a:lnTo>
                    <a:pt x="868" y="143"/>
                  </a:lnTo>
                  <a:lnTo>
                    <a:pt x="927" y="187"/>
                  </a:lnTo>
                  <a:lnTo>
                    <a:pt x="887" y="237"/>
                  </a:lnTo>
                  <a:lnTo>
                    <a:pt x="831" y="196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9"/>
                  </a:lnTo>
                  <a:lnTo>
                    <a:pt x="322" y="77"/>
                  </a:lnTo>
                  <a:lnTo>
                    <a:pt x="288" y="86"/>
                  </a:lnTo>
                  <a:lnTo>
                    <a:pt x="255" y="96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6"/>
                  </a:lnTo>
                  <a:lnTo>
                    <a:pt x="107" y="179"/>
                  </a:lnTo>
                  <a:lnTo>
                    <a:pt x="91" y="193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9"/>
                  </a:lnTo>
                  <a:lnTo>
                    <a:pt x="49" y="232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7" y="184"/>
                  </a:lnTo>
                  <a:lnTo>
                    <a:pt x="14" y="176"/>
                  </a:lnTo>
                  <a:lnTo>
                    <a:pt x="26" y="166"/>
                  </a:lnTo>
                  <a:lnTo>
                    <a:pt x="40" y="154"/>
                  </a:lnTo>
                  <a:lnTo>
                    <a:pt x="56" y="140"/>
                  </a:lnTo>
                  <a:lnTo>
                    <a:pt x="75" y="126"/>
                  </a:lnTo>
                  <a:lnTo>
                    <a:pt x="97" y="110"/>
                  </a:lnTo>
                  <a:lnTo>
                    <a:pt x="121" y="94"/>
                  </a:lnTo>
                  <a:lnTo>
                    <a:pt x="148" y="79"/>
                  </a:lnTo>
                  <a:lnTo>
                    <a:pt x="177" y="63"/>
                  </a:lnTo>
                  <a:lnTo>
                    <a:pt x="208" y="50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2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1"/>
            <p:cNvSpPr>
              <a:spLocks/>
            </p:cNvSpPr>
            <p:nvPr/>
          </p:nvSpPr>
          <p:spPr bwMode="auto">
            <a:xfrm>
              <a:off x="2655888" y="3686175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8 h 237"/>
                <a:gd name="T6" fmla="*/ 591 w 927"/>
                <a:gd name="T7" fmla="*/ 17 h 237"/>
                <a:gd name="T8" fmla="*/ 643 w 927"/>
                <a:gd name="T9" fmla="*/ 32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3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7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2 h 237"/>
                <a:gd name="T32" fmla="*/ 572 w 927"/>
                <a:gd name="T33" fmla="*/ 78 h 237"/>
                <a:gd name="T34" fmla="*/ 526 w 927"/>
                <a:gd name="T35" fmla="*/ 69 h 237"/>
                <a:gd name="T36" fmla="*/ 481 w 927"/>
                <a:gd name="T37" fmla="*/ 64 h 237"/>
                <a:gd name="T38" fmla="*/ 438 w 927"/>
                <a:gd name="T39" fmla="*/ 63 h 237"/>
                <a:gd name="T40" fmla="*/ 397 w 927"/>
                <a:gd name="T41" fmla="*/ 65 h 237"/>
                <a:gd name="T42" fmla="*/ 358 w 927"/>
                <a:gd name="T43" fmla="*/ 69 h 237"/>
                <a:gd name="T44" fmla="*/ 322 w 927"/>
                <a:gd name="T45" fmla="*/ 76 h 237"/>
                <a:gd name="T46" fmla="*/ 288 w 927"/>
                <a:gd name="T47" fmla="*/ 86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3 h 237"/>
                <a:gd name="T54" fmla="*/ 170 w 927"/>
                <a:gd name="T55" fmla="*/ 137 h 237"/>
                <a:gd name="T56" fmla="*/ 147 w 927"/>
                <a:gd name="T57" fmla="*/ 152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5 h 237"/>
                <a:gd name="T66" fmla="*/ 67 w 927"/>
                <a:gd name="T67" fmla="*/ 215 h 237"/>
                <a:gd name="T68" fmla="*/ 59 w 927"/>
                <a:gd name="T69" fmla="*/ 224 h 237"/>
                <a:gd name="T70" fmla="*/ 52 w 927"/>
                <a:gd name="T71" fmla="*/ 229 h 237"/>
                <a:gd name="T72" fmla="*/ 49 w 927"/>
                <a:gd name="T73" fmla="*/ 233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6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41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5 h 237"/>
                <a:gd name="T94" fmla="*/ 148 w 927"/>
                <a:gd name="T95" fmla="*/ 78 h 237"/>
                <a:gd name="T96" fmla="*/ 177 w 927"/>
                <a:gd name="T97" fmla="*/ 64 h 237"/>
                <a:gd name="T98" fmla="*/ 208 w 927"/>
                <a:gd name="T99" fmla="*/ 49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8"/>
                  </a:lnTo>
                  <a:lnTo>
                    <a:pt x="591" y="17"/>
                  </a:lnTo>
                  <a:lnTo>
                    <a:pt x="643" y="32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3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7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2"/>
                  </a:lnTo>
                  <a:lnTo>
                    <a:pt x="572" y="78"/>
                  </a:lnTo>
                  <a:lnTo>
                    <a:pt x="526" y="69"/>
                  </a:lnTo>
                  <a:lnTo>
                    <a:pt x="481" y="64"/>
                  </a:lnTo>
                  <a:lnTo>
                    <a:pt x="438" y="63"/>
                  </a:lnTo>
                  <a:lnTo>
                    <a:pt x="397" y="65"/>
                  </a:lnTo>
                  <a:lnTo>
                    <a:pt x="358" y="69"/>
                  </a:lnTo>
                  <a:lnTo>
                    <a:pt x="322" y="76"/>
                  </a:lnTo>
                  <a:lnTo>
                    <a:pt x="288" y="86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3"/>
                  </a:lnTo>
                  <a:lnTo>
                    <a:pt x="170" y="137"/>
                  </a:lnTo>
                  <a:lnTo>
                    <a:pt x="147" y="152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5"/>
                  </a:lnTo>
                  <a:lnTo>
                    <a:pt x="67" y="215"/>
                  </a:lnTo>
                  <a:lnTo>
                    <a:pt x="59" y="224"/>
                  </a:lnTo>
                  <a:lnTo>
                    <a:pt x="52" y="229"/>
                  </a:lnTo>
                  <a:lnTo>
                    <a:pt x="49" y="233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6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41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5"/>
                  </a:lnTo>
                  <a:lnTo>
                    <a:pt x="148" y="78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92"/>
            <p:cNvSpPr>
              <a:spLocks/>
            </p:cNvSpPr>
            <p:nvPr/>
          </p:nvSpPr>
          <p:spPr bwMode="auto">
            <a:xfrm>
              <a:off x="2833688" y="3614738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8 h 237"/>
                <a:gd name="T8" fmla="*/ 642 w 925"/>
                <a:gd name="T9" fmla="*/ 32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2 h 237"/>
                <a:gd name="T26" fmla="*/ 721 w 925"/>
                <a:gd name="T27" fmla="*/ 133 h 237"/>
                <a:gd name="T28" fmla="*/ 669 w 925"/>
                <a:gd name="T29" fmla="*/ 110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5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70 h 237"/>
                <a:gd name="T44" fmla="*/ 321 w 925"/>
                <a:gd name="T45" fmla="*/ 77 h 237"/>
                <a:gd name="T46" fmla="*/ 286 w 925"/>
                <a:gd name="T47" fmla="*/ 87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1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5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8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5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70"/>
                  </a:lnTo>
                  <a:lnTo>
                    <a:pt x="321" y="77"/>
                  </a:lnTo>
                  <a:lnTo>
                    <a:pt x="286" y="87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1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5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93"/>
            <p:cNvSpPr>
              <a:spLocks/>
            </p:cNvSpPr>
            <p:nvPr/>
          </p:nvSpPr>
          <p:spPr bwMode="auto">
            <a:xfrm>
              <a:off x="2833688" y="3643313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7 h 237"/>
                <a:gd name="T8" fmla="*/ 642 w 925"/>
                <a:gd name="T9" fmla="*/ 31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1 h 237"/>
                <a:gd name="T26" fmla="*/ 721 w 925"/>
                <a:gd name="T27" fmla="*/ 133 h 237"/>
                <a:gd name="T28" fmla="*/ 669 w 925"/>
                <a:gd name="T29" fmla="*/ 109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4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69 h 237"/>
                <a:gd name="T44" fmla="*/ 321 w 925"/>
                <a:gd name="T45" fmla="*/ 76 h 237"/>
                <a:gd name="T46" fmla="*/ 286 w 925"/>
                <a:gd name="T47" fmla="*/ 85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0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4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7"/>
                  </a:lnTo>
                  <a:lnTo>
                    <a:pt x="642" y="31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1"/>
                  </a:lnTo>
                  <a:lnTo>
                    <a:pt x="721" y="133"/>
                  </a:lnTo>
                  <a:lnTo>
                    <a:pt x="669" y="109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69"/>
                  </a:lnTo>
                  <a:lnTo>
                    <a:pt x="321" y="76"/>
                  </a:lnTo>
                  <a:lnTo>
                    <a:pt x="286" y="85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0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4"/>
            <p:cNvSpPr>
              <a:spLocks/>
            </p:cNvSpPr>
            <p:nvPr/>
          </p:nvSpPr>
          <p:spPr bwMode="auto">
            <a:xfrm>
              <a:off x="2833688" y="3673475"/>
              <a:ext cx="122238" cy="31750"/>
            </a:xfrm>
            <a:custGeom>
              <a:avLst/>
              <a:gdLst>
                <a:gd name="T0" fmla="*/ 445 w 925"/>
                <a:gd name="T1" fmla="*/ 0 h 238"/>
                <a:gd name="T2" fmla="*/ 491 w 925"/>
                <a:gd name="T3" fmla="*/ 2 h 238"/>
                <a:gd name="T4" fmla="*/ 540 w 925"/>
                <a:gd name="T5" fmla="*/ 7 h 238"/>
                <a:gd name="T6" fmla="*/ 590 w 925"/>
                <a:gd name="T7" fmla="*/ 17 h 238"/>
                <a:gd name="T8" fmla="*/ 642 w 925"/>
                <a:gd name="T9" fmla="*/ 32 h 238"/>
                <a:gd name="T10" fmla="*/ 696 w 925"/>
                <a:gd name="T11" fmla="*/ 51 h 238"/>
                <a:gd name="T12" fmla="*/ 750 w 925"/>
                <a:gd name="T13" fmla="*/ 76 h 238"/>
                <a:gd name="T14" fmla="*/ 807 w 925"/>
                <a:gd name="T15" fmla="*/ 107 h 238"/>
                <a:gd name="T16" fmla="*/ 866 w 925"/>
                <a:gd name="T17" fmla="*/ 143 h 238"/>
                <a:gd name="T18" fmla="*/ 925 w 925"/>
                <a:gd name="T19" fmla="*/ 187 h 238"/>
                <a:gd name="T20" fmla="*/ 886 w 925"/>
                <a:gd name="T21" fmla="*/ 238 h 238"/>
                <a:gd name="T22" fmla="*/ 830 w 925"/>
                <a:gd name="T23" fmla="*/ 196 h 238"/>
                <a:gd name="T24" fmla="*/ 775 w 925"/>
                <a:gd name="T25" fmla="*/ 162 h 238"/>
                <a:gd name="T26" fmla="*/ 721 w 925"/>
                <a:gd name="T27" fmla="*/ 133 h 238"/>
                <a:gd name="T28" fmla="*/ 669 w 925"/>
                <a:gd name="T29" fmla="*/ 110 h 238"/>
                <a:gd name="T30" fmla="*/ 620 w 925"/>
                <a:gd name="T31" fmla="*/ 91 h 238"/>
                <a:gd name="T32" fmla="*/ 571 w 925"/>
                <a:gd name="T33" fmla="*/ 78 h 238"/>
                <a:gd name="T34" fmla="*/ 525 w 925"/>
                <a:gd name="T35" fmla="*/ 69 h 238"/>
                <a:gd name="T36" fmla="*/ 479 w 925"/>
                <a:gd name="T37" fmla="*/ 64 h 238"/>
                <a:gd name="T38" fmla="*/ 437 w 925"/>
                <a:gd name="T39" fmla="*/ 62 h 238"/>
                <a:gd name="T40" fmla="*/ 396 w 925"/>
                <a:gd name="T41" fmla="*/ 64 h 238"/>
                <a:gd name="T42" fmla="*/ 357 w 925"/>
                <a:gd name="T43" fmla="*/ 69 h 238"/>
                <a:gd name="T44" fmla="*/ 321 w 925"/>
                <a:gd name="T45" fmla="*/ 77 h 238"/>
                <a:gd name="T46" fmla="*/ 286 w 925"/>
                <a:gd name="T47" fmla="*/ 86 h 238"/>
                <a:gd name="T48" fmla="*/ 254 w 925"/>
                <a:gd name="T49" fmla="*/ 96 h 238"/>
                <a:gd name="T50" fmla="*/ 223 w 925"/>
                <a:gd name="T51" fmla="*/ 110 h 238"/>
                <a:gd name="T52" fmla="*/ 196 w 925"/>
                <a:gd name="T53" fmla="*/ 123 h 238"/>
                <a:gd name="T54" fmla="*/ 169 w 925"/>
                <a:gd name="T55" fmla="*/ 137 h 238"/>
                <a:gd name="T56" fmla="*/ 146 w 925"/>
                <a:gd name="T57" fmla="*/ 151 h 238"/>
                <a:gd name="T58" fmla="*/ 125 w 925"/>
                <a:gd name="T59" fmla="*/ 166 h 238"/>
                <a:gd name="T60" fmla="*/ 106 w 925"/>
                <a:gd name="T61" fmla="*/ 179 h 238"/>
                <a:gd name="T62" fmla="*/ 90 w 925"/>
                <a:gd name="T63" fmla="*/ 193 h 238"/>
                <a:gd name="T64" fmla="*/ 77 w 925"/>
                <a:gd name="T65" fmla="*/ 204 h 238"/>
                <a:gd name="T66" fmla="*/ 66 w 925"/>
                <a:gd name="T67" fmla="*/ 215 h 238"/>
                <a:gd name="T68" fmla="*/ 58 w 925"/>
                <a:gd name="T69" fmla="*/ 223 h 238"/>
                <a:gd name="T70" fmla="*/ 51 w 925"/>
                <a:gd name="T71" fmla="*/ 229 h 238"/>
                <a:gd name="T72" fmla="*/ 48 w 925"/>
                <a:gd name="T73" fmla="*/ 232 h 238"/>
                <a:gd name="T74" fmla="*/ 0 w 925"/>
                <a:gd name="T75" fmla="*/ 190 h 238"/>
                <a:gd name="T76" fmla="*/ 2 w 925"/>
                <a:gd name="T77" fmla="*/ 188 h 238"/>
                <a:gd name="T78" fmla="*/ 6 w 925"/>
                <a:gd name="T79" fmla="*/ 183 h 238"/>
                <a:gd name="T80" fmla="*/ 14 w 925"/>
                <a:gd name="T81" fmla="*/ 175 h 238"/>
                <a:gd name="T82" fmla="*/ 25 w 925"/>
                <a:gd name="T83" fmla="*/ 165 h 238"/>
                <a:gd name="T84" fmla="*/ 39 w 925"/>
                <a:gd name="T85" fmla="*/ 153 h 238"/>
                <a:gd name="T86" fmla="*/ 55 w 925"/>
                <a:gd name="T87" fmla="*/ 140 h 238"/>
                <a:gd name="T88" fmla="*/ 74 w 925"/>
                <a:gd name="T89" fmla="*/ 125 h 238"/>
                <a:gd name="T90" fmla="*/ 96 w 925"/>
                <a:gd name="T91" fmla="*/ 110 h 238"/>
                <a:gd name="T92" fmla="*/ 120 w 925"/>
                <a:gd name="T93" fmla="*/ 94 h 238"/>
                <a:gd name="T94" fmla="*/ 147 w 925"/>
                <a:gd name="T95" fmla="*/ 79 h 238"/>
                <a:gd name="T96" fmla="*/ 177 w 925"/>
                <a:gd name="T97" fmla="*/ 63 h 238"/>
                <a:gd name="T98" fmla="*/ 208 w 925"/>
                <a:gd name="T99" fmla="*/ 49 h 238"/>
                <a:gd name="T100" fmla="*/ 242 w 925"/>
                <a:gd name="T101" fmla="*/ 35 h 238"/>
                <a:gd name="T102" fmla="*/ 278 w 925"/>
                <a:gd name="T103" fmla="*/ 24 h 238"/>
                <a:gd name="T104" fmla="*/ 317 w 925"/>
                <a:gd name="T105" fmla="*/ 14 h 238"/>
                <a:gd name="T106" fmla="*/ 357 w 925"/>
                <a:gd name="T107" fmla="*/ 6 h 238"/>
                <a:gd name="T108" fmla="*/ 400 w 925"/>
                <a:gd name="T109" fmla="*/ 2 h 238"/>
                <a:gd name="T110" fmla="*/ 445 w 925"/>
                <a:gd name="T11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8">
                  <a:moveTo>
                    <a:pt x="445" y="0"/>
                  </a:moveTo>
                  <a:lnTo>
                    <a:pt x="491" y="2"/>
                  </a:lnTo>
                  <a:lnTo>
                    <a:pt x="540" y="7"/>
                  </a:lnTo>
                  <a:lnTo>
                    <a:pt x="590" y="17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7"/>
                  </a:lnTo>
                  <a:lnTo>
                    <a:pt x="866" y="143"/>
                  </a:lnTo>
                  <a:lnTo>
                    <a:pt x="925" y="187"/>
                  </a:lnTo>
                  <a:lnTo>
                    <a:pt x="886" y="238"/>
                  </a:lnTo>
                  <a:lnTo>
                    <a:pt x="830" y="196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1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2"/>
                  </a:lnTo>
                  <a:lnTo>
                    <a:pt x="396" y="64"/>
                  </a:lnTo>
                  <a:lnTo>
                    <a:pt x="357" y="69"/>
                  </a:lnTo>
                  <a:lnTo>
                    <a:pt x="321" y="77"/>
                  </a:lnTo>
                  <a:lnTo>
                    <a:pt x="286" y="86"/>
                  </a:lnTo>
                  <a:lnTo>
                    <a:pt x="254" y="96"/>
                  </a:lnTo>
                  <a:lnTo>
                    <a:pt x="223" y="110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1"/>
                  </a:lnTo>
                  <a:lnTo>
                    <a:pt x="125" y="166"/>
                  </a:lnTo>
                  <a:lnTo>
                    <a:pt x="106" y="179"/>
                  </a:lnTo>
                  <a:lnTo>
                    <a:pt x="90" y="193"/>
                  </a:lnTo>
                  <a:lnTo>
                    <a:pt x="77" y="204"/>
                  </a:lnTo>
                  <a:lnTo>
                    <a:pt x="66" y="215"/>
                  </a:lnTo>
                  <a:lnTo>
                    <a:pt x="58" y="223"/>
                  </a:lnTo>
                  <a:lnTo>
                    <a:pt x="51" y="229"/>
                  </a:lnTo>
                  <a:lnTo>
                    <a:pt x="48" y="232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6" y="183"/>
                  </a:lnTo>
                  <a:lnTo>
                    <a:pt x="14" y="175"/>
                  </a:lnTo>
                  <a:lnTo>
                    <a:pt x="25" y="165"/>
                  </a:lnTo>
                  <a:lnTo>
                    <a:pt x="39" y="153"/>
                  </a:lnTo>
                  <a:lnTo>
                    <a:pt x="55" y="140"/>
                  </a:lnTo>
                  <a:lnTo>
                    <a:pt x="74" y="125"/>
                  </a:lnTo>
                  <a:lnTo>
                    <a:pt x="96" y="110"/>
                  </a:lnTo>
                  <a:lnTo>
                    <a:pt x="120" y="94"/>
                  </a:lnTo>
                  <a:lnTo>
                    <a:pt x="147" y="79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2" y="35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6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 190"/>
          <p:cNvSpPr>
            <a:spLocks noEditPoints="1"/>
          </p:cNvSpPr>
          <p:nvPr/>
        </p:nvSpPr>
        <p:spPr bwMode="auto">
          <a:xfrm>
            <a:off x="7046242" y="3586587"/>
            <a:ext cx="838125" cy="1001387"/>
          </a:xfrm>
          <a:custGeom>
            <a:avLst/>
            <a:gdLst>
              <a:gd name="T0" fmla="*/ 1725 w 3167"/>
              <a:gd name="T1" fmla="*/ 885 h 3146"/>
              <a:gd name="T2" fmla="*/ 1721 w 3167"/>
              <a:gd name="T3" fmla="*/ 971 h 3146"/>
              <a:gd name="T4" fmla="*/ 1694 w 3167"/>
              <a:gd name="T5" fmla="*/ 1008 h 3146"/>
              <a:gd name="T6" fmla="*/ 1297 w 3167"/>
              <a:gd name="T7" fmla="*/ 1271 h 3146"/>
              <a:gd name="T8" fmla="*/ 1242 w 3167"/>
              <a:gd name="T9" fmla="*/ 1285 h 3146"/>
              <a:gd name="T10" fmla="*/ 1157 w 3167"/>
              <a:gd name="T11" fmla="*/ 1250 h 3146"/>
              <a:gd name="T12" fmla="*/ 1121 w 3167"/>
              <a:gd name="T13" fmla="*/ 1165 h 3146"/>
              <a:gd name="T14" fmla="*/ 1040 w 3167"/>
              <a:gd name="T15" fmla="*/ 3015 h 3146"/>
              <a:gd name="T16" fmla="*/ 986 w 3167"/>
              <a:gd name="T17" fmla="*/ 3109 h 3146"/>
              <a:gd name="T18" fmla="*/ 880 w 3167"/>
              <a:gd name="T19" fmla="*/ 3146 h 3146"/>
              <a:gd name="T20" fmla="*/ 776 w 3167"/>
              <a:gd name="T21" fmla="*/ 3110 h 3146"/>
              <a:gd name="T22" fmla="*/ 721 w 3167"/>
              <a:gd name="T23" fmla="*/ 3017 h 3146"/>
              <a:gd name="T24" fmla="*/ 644 w 3167"/>
              <a:gd name="T25" fmla="*/ 1675 h 3146"/>
              <a:gd name="T26" fmla="*/ 621 w 3167"/>
              <a:gd name="T27" fmla="*/ 3067 h 3146"/>
              <a:gd name="T28" fmla="*/ 537 w 3167"/>
              <a:gd name="T29" fmla="*/ 3136 h 3146"/>
              <a:gd name="T30" fmla="*/ 424 w 3167"/>
              <a:gd name="T31" fmla="*/ 3136 h 3146"/>
              <a:gd name="T32" fmla="*/ 339 w 3167"/>
              <a:gd name="T33" fmla="*/ 3067 h 3146"/>
              <a:gd name="T34" fmla="*/ 317 w 3167"/>
              <a:gd name="T35" fmla="*/ 956 h 3146"/>
              <a:gd name="T36" fmla="*/ 242 w 3167"/>
              <a:gd name="T37" fmla="*/ 1605 h 3146"/>
              <a:gd name="T38" fmla="*/ 196 w 3167"/>
              <a:gd name="T39" fmla="*/ 1699 h 3146"/>
              <a:gd name="T40" fmla="*/ 93 w 3167"/>
              <a:gd name="T41" fmla="*/ 1722 h 3146"/>
              <a:gd name="T42" fmla="*/ 12 w 3167"/>
              <a:gd name="T43" fmla="*/ 1658 h 3146"/>
              <a:gd name="T44" fmla="*/ 0 w 3167"/>
              <a:gd name="T45" fmla="*/ 1602 h 3146"/>
              <a:gd name="T46" fmla="*/ 0 w 3167"/>
              <a:gd name="T47" fmla="*/ 890 h 3146"/>
              <a:gd name="T48" fmla="*/ 8 w 3167"/>
              <a:gd name="T49" fmla="*/ 838 h 3146"/>
              <a:gd name="T50" fmla="*/ 38 w 3167"/>
              <a:gd name="T51" fmla="*/ 764 h 3146"/>
              <a:gd name="T52" fmla="*/ 103 w 3167"/>
              <a:gd name="T53" fmla="*/ 687 h 3146"/>
              <a:gd name="T54" fmla="*/ 218 w 3167"/>
              <a:gd name="T55" fmla="*/ 625 h 3146"/>
              <a:gd name="T56" fmla="*/ 397 w 3167"/>
              <a:gd name="T57" fmla="*/ 598 h 3146"/>
              <a:gd name="T58" fmla="*/ 972 w 3167"/>
              <a:gd name="T59" fmla="*/ 598 h 3146"/>
              <a:gd name="T60" fmla="*/ 1004 w 3167"/>
              <a:gd name="T61" fmla="*/ 599 h 3146"/>
              <a:gd name="T62" fmla="*/ 1084 w 3167"/>
              <a:gd name="T63" fmla="*/ 612 h 3146"/>
              <a:gd name="T64" fmla="*/ 1184 w 3167"/>
              <a:gd name="T65" fmla="*/ 645 h 3146"/>
              <a:gd name="T66" fmla="*/ 1281 w 3167"/>
              <a:gd name="T67" fmla="*/ 714 h 3146"/>
              <a:gd name="T68" fmla="*/ 1348 w 3167"/>
              <a:gd name="T69" fmla="*/ 827 h 3146"/>
              <a:gd name="T70" fmla="*/ 1506 w 3167"/>
              <a:gd name="T71" fmla="*/ 849 h 3146"/>
              <a:gd name="T72" fmla="*/ 1557 w 3167"/>
              <a:gd name="T73" fmla="*/ 814 h 3146"/>
              <a:gd name="T74" fmla="*/ 1640 w 3167"/>
              <a:gd name="T75" fmla="*/ 805 h 3146"/>
              <a:gd name="T76" fmla="*/ 1369 w 3167"/>
              <a:gd name="T77" fmla="*/ 143 h 3146"/>
              <a:gd name="T78" fmla="*/ 3147 w 3167"/>
              <a:gd name="T79" fmla="*/ 163 h 3146"/>
              <a:gd name="T80" fmla="*/ 3167 w 3167"/>
              <a:gd name="T81" fmla="*/ 1465 h 3146"/>
              <a:gd name="T82" fmla="*/ 3135 w 3167"/>
              <a:gd name="T83" fmla="*/ 1521 h 3146"/>
              <a:gd name="T84" fmla="*/ 1352 w 3167"/>
              <a:gd name="T85" fmla="*/ 1529 h 3146"/>
              <a:gd name="T86" fmla="*/ 1306 w 3167"/>
              <a:gd name="T87" fmla="*/ 1483 h 3146"/>
              <a:gd name="T88" fmla="*/ 1435 w 3167"/>
              <a:gd name="T89" fmla="*/ 1401 h 3146"/>
              <a:gd name="T90" fmla="*/ 1435 w 3167"/>
              <a:gd name="T91" fmla="*/ 748 h 3146"/>
              <a:gd name="T92" fmla="*/ 1384 w 3167"/>
              <a:gd name="T93" fmla="*/ 741 h 3146"/>
              <a:gd name="T94" fmla="*/ 1304 w 3167"/>
              <a:gd name="T95" fmla="*/ 634 h 3146"/>
              <a:gd name="T96" fmla="*/ 1324 w 3167"/>
              <a:gd name="T97" fmla="*/ 163 h 3146"/>
              <a:gd name="T98" fmla="*/ 680 w 3167"/>
              <a:gd name="T99" fmla="*/ 0 h 3146"/>
              <a:gd name="T100" fmla="*/ 830 w 3167"/>
              <a:gd name="T101" fmla="*/ 43 h 3146"/>
              <a:gd name="T102" fmla="*/ 931 w 3167"/>
              <a:gd name="T103" fmla="*/ 158 h 3146"/>
              <a:gd name="T104" fmla="*/ 954 w 3167"/>
              <a:gd name="T105" fmla="*/ 313 h 3146"/>
              <a:gd name="T106" fmla="*/ 889 w 3167"/>
              <a:gd name="T107" fmla="*/ 451 h 3146"/>
              <a:gd name="T108" fmla="*/ 759 w 3167"/>
              <a:gd name="T109" fmla="*/ 534 h 3146"/>
              <a:gd name="T110" fmla="*/ 599 w 3167"/>
              <a:gd name="T111" fmla="*/ 534 h 3146"/>
              <a:gd name="T112" fmla="*/ 470 w 3167"/>
              <a:gd name="T113" fmla="*/ 451 h 3146"/>
              <a:gd name="T114" fmla="*/ 406 w 3167"/>
              <a:gd name="T115" fmla="*/ 313 h 3146"/>
              <a:gd name="T116" fmla="*/ 429 w 3167"/>
              <a:gd name="T117" fmla="*/ 158 h 3146"/>
              <a:gd name="T118" fmla="*/ 529 w 3167"/>
              <a:gd name="T119" fmla="*/ 43 h 3146"/>
              <a:gd name="T120" fmla="*/ 680 w 3167"/>
              <a:gd name="T121" fmla="*/ 0 h 3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67" h="3146">
                <a:moveTo>
                  <a:pt x="2324" y="396"/>
                </a:moveTo>
                <a:lnTo>
                  <a:pt x="2353" y="438"/>
                </a:lnTo>
                <a:lnTo>
                  <a:pt x="1717" y="865"/>
                </a:lnTo>
                <a:lnTo>
                  <a:pt x="1725" y="885"/>
                </a:lnTo>
                <a:lnTo>
                  <a:pt x="1731" y="906"/>
                </a:lnTo>
                <a:lnTo>
                  <a:pt x="1731" y="928"/>
                </a:lnTo>
                <a:lnTo>
                  <a:pt x="1729" y="949"/>
                </a:lnTo>
                <a:lnTo>
                  <a:pt x="1721" y="971"/>
                </a:lnTo>
                <a:lnTo>
                  <a:pt x="1710" y="990"/>
                </a:lnTo>
                <a:lnTo>
                  <a:pt x="1695" y="1007"/>
                </a:lnTo>
                <a:lnTo>
                  <a:pt x="1695" y="1008"/>
                </a:lnTo>
                <a:lnTo>
                  <a:pt x="1694" y="1008"/>
                </a:lnTo>
                <a:lnTo>
                  <a:pt x="1695" y="1008"/>
                </a:lnTo>
                <a:lnTo>
                  <a:pt x="1616" y="1060"/>
                </a:lnTo>
                <a:lnTo>
                  <a:pt x="1506" y="1134"/>
                </a:lnTo>
                <a:lnTo>
                  <a:pt x="1297" y="1271"/>
                </a:lnTo>
                <a:lnTo>
                  <a:pt x="1296" y="1271"/>
                </a:lnTo>
                <a:lnTo>
                  <a:pt x="1279" y="1279"/>
                </a:lnTo>
                <a:lnTo>
                  <a:pt x="1262" y="1283"/>
                </a:lnTo>
                <a:lnTo>
                  <a:pt x="1242" y="1285"/>
                </a:lnTo>
                <a:lnTo>
                  <a:pt x="1218" y="1283"/>
                </a:lnTo>
                <a:lnTo>
                  <a:pt x="1195" y="1276"/>
                </a:lnTo>
                <a:lnTo>
                  <a:pt x="1175" y="1264"/>
                </a:lnTo>
                <a:lnTo>
                  <a:pt x="1157" y="1250"/>
                </a:lnTo>
                <a:lnTo>
                  <a:pt x="1142" y="1233"/>
                </a:lnTo>
                <a:lnTo>
                  <a:pt x="1131" y="1212"/>
                </a:lnTo>
                <a:lnTo>
                  <a:pt x="1124" y="1190"/>
                </a:lnTo>
                <a:lnTo>
                  <a:pt x="1121" y="1165"/>
                </a:lnTo>
                <a:lnTo>
                  <a:pt x="1121" y="953"/>
                </a:lnTo>
                <a:lnTo>
                  <a:pt x="1044" y="953"/>
                </a:lnTo>
                <a:lnTo>
                  <a:pt x="1044" y="2986"/>
                </a:lnTo>
                <a:lnTo>
                  <a:pt x="1040" y="3015"/>
                </a:lnTo>
                <a:lnTo>
                  <a:pt x="1033" y="3042"/>
                </a:lnTo>
                <a:lnTo>
                  <a:pt x="1021" y="3067"/>
                </a:lnTo>
                <a:lnTo>
                  <a:pt x="1005" y="3089"/>
                </a:lnTo>
                <a:lnTo>
                  <a:pt x="986" y="3109"/>
                </a:lnTo>
                <a:lnTo>
                  <a:pt x="963" y="3125"/>
                </a:lnTo>
                <a:lnTo>
                  <a:pt x="937" y="3136"/>
                </a:lnTo>
                <a:lnTo>
                  <a:pt x="909" y="3144"/>
                </a:lnTo>
                <a:lnTo>
                  <a:pt x="880" y="3146"/>
                </a:lnTo>
                <a:lnTo>
                  <a:pt x="851" y="3144"/>
                </a:lnTo>
                <a:lnTo>
                  <a:pt x="823" y="3137"/>
                </a:lnTo>
                <a:lnTo>
                  <a:pt x="799" y="3125"/>
                </a:lnTo>
                <a:lnTo>
                  <a:pt x="776" y="3110"/>
                </a:lnTo>
                <a:lnTo>
                  <a:pt x="756" y="3090"/>
                </a:lnTo>
                <a:lnTo>
                  <a:pt x="741" y="3068"/>
                </a:lnTo>
                <a:lnTo>
                  <a:pt x="728" y="3043"/>
                </a:lnTo>
                <a:lnTo>
                  <a:pt x="721" y="3017"/>
                </a:lnTo>
                <a:lnTo>
                  <a:pt x="718" y="2988"/>
                </a:lnTo>
                <a:lnTo>
                  <a:pt x="717" y="2986"/>
                </a:lnTo>
                <a:lnTo>
                  <a:pt x="717" y="1675"/>
                </a:lnTo>
                <a:lnTo>
                  <a:pt x="644" y="1675"/>
                </a:lnTo>
                <a:lnTo>
                  <a:pt x="644" y="2985"/>
                </a:lnTo>
                <a:lnTo>
                  <a:pt x="641" y="3014"/>
                </a:lnTo>
                <a:lnTo>
                  <a:pt x="633" y="3041"/>
                </a:lnTo>
                <a:lnTo>
                  <a:pt x="621" y="3067"/>
                </a:lnTo>
                <a:lnTo>
                  <a:pt x="605" y="3089"/>
                </a:lnTo>
                <a:lnTo>
                  <a:pt x="586" y="3109"/>
                </a:lnTo>
                <a:lnTo>
                  <a:pt x="563" y="3125"/>
                </a:lnTo>
                <a:lnTo>
                  <a:pt x="537" y="3136"/>
                </a:lnTo>
                <a:lnTo>
                  <a:pt x="509" y="3144"/>
                </a:lnTo>
                <a:lnTo>
                  <a:pt x="480" y="3146"/>
                </a:lnTo>
                <a:lnTo>
                  <a:pt x="450" y="3144"/>
                </a:lnTo>
                <a:lnTo>
                  <a:pt x="424" y="3136"/>
                </a:lnTo>
                <a:lnTo>
                  <a:pt x="398" y="3125"/>
                </a:lnTo>
                <a:lnTo>
                  <a:pt x="375" y="3109"/>
                </a:lnTo>
                <a:lnTo>
                  <a:pt x="355" y="3089"/>
                </a:lnTo>
                <a:lnTo>
                  <a:pt x="339" y="3067"/>
                </a:lnTo>
                <a:lnTo>
                  <a:pt x="326" y="3041"/>
                </a:lnTo>
                <a:lnTo>
                  <a:pt x="319" y="3014"/>
                </a:lnTo>
                <a:lnTo>
                  <a:pt x="316" y="2985"/>
                </a:lnTo>
                <a:lnTo>
                  <a:pt x="317" y="956"/>
                </a:lnTo>
                <a:lnTo>
                  <a:pt x="242" y="956"/>
                </a:lnTo>
                <a:lnTo>
                  <a:pt x="242" y="1600"/>
                </a:lnTo>
                <a:lnTo>
                  <a:pt x="242" y="1603"/>
                </a:lnTo>
                <a:lnTo>
                  <a:pt x="242" y="1605"/>
                </a:lnTo>
                <a:lnTo>
                  <a:pt x="239" y="1633"/>
                </a:lnTo>
                <a:lnTo>
                  <a:pt x="229" y="1658"/>
                </a:lnTo>
                <a:lnTo>
                  <a:pt x="215" y="1681"/>
                </a:lnTo>
                <a:lnTo>
                  <a:pt x="196" y="1699"/>
                </a:lnTo>
                <a:lnTo>
                  <a:pt x="174" y="1713"/>
                </a:lnTo>
                <a:lnTo>
                  <a:pt x="149" y="1722"/>
                </a:lnTo>
                <a:lnTo>
                  <a:pt x="121" y="1725"/>
                </a:lnTo>
                <a:lnTo>
                  <a:pt x="93" y="1722"/>
                </a:lnTo>
                <a:lnTo>
                  <a:pt x="67" y="1713"/>
                </a:lnTo>
                <a:lnTo>
                  <a:pt x="45" y="1699"/>
                </a:lnTo>
                <a:lnTo>
                  <a:pt x="27" y="1681"/>
                </a:lnTo>
                <a:lnTo>
                  <a:pt x="12" y="1658"/>
                </a:lnTo>
                <a:lnTo>
                  <a:pt x="3" y="1633"/>
                </a:lnTo>
                <a:lnTo>
                  <a:pt x="0" y="1605"/>
                </a:lnTo>
                <a:lnTo>
                  <a:pt x="0" y="1603"/>
                </a:lnTo>
                <a:lnTo>
                  <a:pt x="0" y="1602"/>
                </a:lnTo>
                <a:lnTo>
                  <a:pt x="0" y="1600"/>
                </a:lnTo>
                <a:lnTo>
                  <a:pt x="0" y="1600"/>
                </a:lnTo>
                <a:lnTo>
                  <a:pt x="0" y="897"/>
                </a:lnTo>
                <a:lnTo>
                  <a:pt x="0" y="890"/>
                </a:lnTo>
                <a:lnTo>
                  <a:pt x="1" y="880"/>
                </a:lnTo>
                <a:lnTo>
                  <a:pt x="2" y="868"/>
                </a:lnTo>
                <a:lnTo>
                  <a:pt x="4" y="853"/>
                </a:lnTo>
                <a:lnTo>
                  <a:pt x="8" y="838"/>
                </a:lnTo>
                <a:lnTo>
                  <a:pt x="13" y="821"/>
                </a:lnTo>
                <a:lnTo>
                  <a:pt x="20" y="802"/>
                </a:lnTo>
                <a:lnTo>
                  <a:pt x="28" y="783"/>
                </a:lnTo>
                <a:lnTo>
                  <a:pt x="38" y="764"/>
                </a:lnTo>
                <a:lnTo>
                  <a:pt x="51" y="744"/>
                </a:lnTo>
                <a:lnTo>
                  <a:pt x="65" y="725"/>
                </a:lnTo>
                <a:lnTo>
                  <a:pt x="83" y="705"/>
                </a:lnTo>
                <a:lnTo>
                  <a:pt x="103" y="687"/>
                </a:lnTo>
                <a:lnTo>
                  <a:pt x="127" y="669"/>
                </a:lnTo>
                <a:lnTo>
                  <a:pt x="154" y="652"/>
                </a:lnTo>
                <a:lnTo>
                  <a:pt x="184" y="638"/>
                </a:lnTo>
                <a:lnTo>
                  <a:pt x="218" y="625"/>
                </a:lnTo>
                <a:lnTo>
                  <a:pt x="256" y="615"/>
                </a:lnTo>
                <a:lnTo>
                  <a:pt x="299" y="606"/>
                </a:lnTo>
                <a:lnTo>
                  <a:pt x="345" y="600"/>
                </a:lnTo>
                <a:lnTo>
                  <a:pt x="397" y="598"/>
                </a:lnTo>
                <a:lnTo>
                  <a:pt x="548" y="598"/>
                </a:lnTo>
                <a:lnTo>
                  <a:pt x="682" y="814"/>
                </a:lnTo>
                <a:lnTo>
                  <a:pt x="814" y="598"/>
                </a:lnTo>
                <a:lnTo>
                  <a:pt x="972" y="598"/>
                </a:lnTo>
                <a:lnTo>
                  <a:pt x="974" y="598"/>
                </a:lnTo>
                <a:lnTo>
                  <a:pt x="982" y="598"/>
                </a:lnTo>
                <a:lnTo>
                  <a:pt x="991" y="598"/>
                </a:lnTo>
                <a:lnTo>
                  <a:pt x="1004" y="599"/>
                </a:lnTo>
                <a:lnTo>
                  <a:pt x="1021" y="601"/>
                </a:lnTo>
                <a:lnTo>
                  <a:pt x="1039" y="603"/>
                </a:lnTo>
                <a:lnTo>
                  <a:pt x="1061" y="606"/>
                </a:lnTo>
                <a:lnTo>
                  <a:pt x="1084" y="612"/>
                </a:lnTo>
                <a:lnTo>
                  <a:pt x="1108" y="618"/>
                </a:lnTo>
                <a:lnTo>
                  <a:pt x="1132" y="625"/>
                </a:lnTo>
                <a:lnTo>
                  <a:pt x="1158" y="634"/>
                </a:lnTo>
                <a:lnTo>
                  <a:pt x="1184" y="645"/>
                </a:lnTo>
                <a:lnTo>
                  <a:pt x="1210" y="658"/>
                </a:lnTo>
                <a:lnTo>
                  <a:pt x="1235" y="675"/>
                </a:lnTo>
                <a:lnTo>
                  <a:pt x="1258" y="693"/>
                </a:lnTo>
                <a:lnTo>
                  <a:pt x="1281" y="714"/>
                </a:lnTo>
                <a:lnTo>
                  <a:pt x="1302" y="737"/>
                </a:lnTo>
                <a:lnTo>
                  <a:pt x="1320" y="764"/>
                </a:lnTo>
                <a:lnTo>
                  <a:pt x="1336" y="794"/>
                </a:lnTo>
                <a:lnTo>
                  <a:pt x="1348" y="827"/>
                </a:lnTo>
                <a:lnTo>
                  <a:pt x="1359" y="863"/>
                </a:lnTo>
                <a:lnTo>
                  <a:pt x="1364" y="904"/>
                </a:lnTo>
                <a:lnTo>
                  <a:pt x="1364" y="945"/>
                </a:lnTo>
                <a:lnTo>
                  <a:pt x="1506" y="849"/>
                </a:lnTo>
                <a:lnTo>
                  <a:pt x="1522" y="838"/>
                </a:lnTo>
                <a:lnTo>
                  <a:pt x="1523" y="837"/>
                </a:lnTo>
                <a:lnTo>
                  <a:pt x="1539" y="824"/>
                </a:lnTo>
                <a:lnTo>
                  <a:pt x="1557" y="814"/>
                </a:lnTo>
                <a:lnTo>
                  <a:pt x="1577" y="806"/>
                </a:lnTo>
                <a:lnTo>
                  <a:pt x="1596" y="802"/>
                </a:lnTo>
                <a:lnTo>
                  <a:pt x="1616" y="801"/>
                </a:lnTo>
                <a:lnTo>
                  <a:pt x="1640" y="805"/>
                </a:lnTo>
                <a:lnTo>
                  <a:pt x="1661" y="814"/>
                </a:lnTo>
                <a:lnTo>
                  <a:pt x="1682" y="826"/>
                </a:lnTo>
                <a:lnTo>
                  <a:pt x="2324" y="396"/>
                </a:lnTo>
                <a:close/>
                <a:moveTo>
                  <a:pt x="1369" y="143"/>
                </a:moveTo>
                <a:lnTo>
                  <a:pt x="3102" y="143"/>
                </a:lnTo>
                <a:lnTo>
                  <a:pt x="3118" y="146"/>
                </a:lnTo>
                <a:lnTo>
                  <a:pt x="3135" y="153"/>
                </a:lnTo>
                <a:lnTo>
                  <a:pt x="3147" y="163"/>
                </a:lnTo>
                <a:lnTo>
                  <a:pt x="3157" y="176"/>
                </a:lnTo>
                <a:lnTo>
                  <a:pt x="3165" y="191"/>
                </a:lnTo>
                <a:lnTo>
                  <a:pt x="3167" y="209"/>
                </a:lnTo>
                <a:lnTo>
                  <a:pt x="3167" y="1465"/>
                </a:lnTo>
                <a:lnTo>
                  <a:pt x="3165" y="1483"/>
                </a:lnTo>
                <a:lnTo>
                  <a:pt x="3157" y="1498"/>
                </a:lnTo>
                <a:lnTo>
                  <a:pt x="3147" y="1511"/>
                </a:lnTo>
                <a:lnTo>
                  <a:pt x="3135" y="1521"/>
                </a:lnTo>
                <a:lnTo>
                  <a:pt x="3118" y="1529"/>
                </a:lnTo>
                <a:lnTo>
                  <a:pt x="3102" y="1531"/>
                </a:lnTo>
                <a:lnTo>
                  <a:pt x="1369" y="1531"/>
                </a:lnTo>
                <a:lnTo>
                  <a:pt x="1352" y="1529"/>
                </a:lnTo>
                <a:lnTo>
                  <a:pt x="1336" y="1521"/>
                </a:lnTo>
                <a:lnTo>
                  <a:pt x="1324" y="1511"/>
                </a:lnTo>
                <a:lnTo>
                  <a:pt x="1313" y="1498"/>
                </a:lnTo>
                <a:lnTo>
                  <a:pt x="1306" y="1483"/>
                </a:lnTo>
                <a:lnTo>
                  <a:pt x="1304" y="1465"/>
                </a:lnTo>
                <a:lnTo>
                  <a:pt x="1304" y="1366"/>
                </a:lnTo>
                <a:lnTo>
                  <a:pt x="1435" y="1280"/>
                </a:lnTo>
                <a:lnTo>
                  <a:pt x="1435" y="1401"/>
                </a:lnTo>
                <a:lnTo>
                  <a:pt x="3036" y="1401"/>
                </a:lnTo>
                <a:lnTo>
                  <a:pt x="3036" y="274"/>
                </a:lnTo>
                <a:lnTo>
                  <a:pt x="1435" y="274"/>
                </a:lnTo>
                <a:lnTo>
                  <a:pt x="1435" y="748"/>
                </a:lnTo>
                <a:lnTo>
                  <a:pt x="1426" y="754"/>
                </a:lnTo>
                <a:lnTo>
                  <a:pt x="1418" y="761"/>
                </a:lnTo>
                <a:lnTo>
                  <a:pt x="1399" y="774"/>
                </a:lnTo>
                <a:lnTo>
                  <a:pt x="1384" y="741"/>
                </a:lnTo>
                <a:lnTo>
                  <a:pt x="1367" y="710"/>
                </a:lnTo>
                <a:lnTo>
                  <a:pt x="1348" y="683"/>
                </a:lnTo>
                <a:lnTo>
                  <a:pt x="1327" y="657"/>
                </a:lnTo>
                <a:lnTo>
                  <a:pt x="1304" y="634"/>
                </a:lnTo>
                <a:lnTo>
                  <a:pt x="1304" y="209"/>
                </a:lnTo>
                <a:lnTo>
                  <a:pt x="1306" y="191"/>
                </a:lnTo>
                <a:lnTo>
                  <a:pt x="1313" y="176"/>
                </a:lnTo>
                <a:lnTo>
                  <a:pt x="1324" y="163"/>
                </a:lnTo>
                <a:lnTo>
                  <a:pt x="1336" y="153"/>
                </a:lnTo>
                <a:lnTo>
                  <a:pt x="1352" y="146"/>
                </a:lnTo>
                <a:lnTo>
                  <a:pt x="1369" y="143"/>
                </a:lnTo>
                <a:close/>
                <a:moveTo>
                  <a:pt x="680" y="0"/>
                </a:moveTo>
                <a:lnTo>
                  <a:pt x="720" y="2"/>
                </a:lnTo>
                <a:lnTo>
                  <a:pt x="759" y="11"/>
                </a:lnTo>
                <a:lnTo>
                  <a:pt x="797" y="24"/>
                </a:lnTo>
                <a:lnTo>
                  <a:pt x="830" y="43"/>
                </a:lnTo>
                <a:lnTo>
                  <a:pt x="861" y="66"/>
                </a:lnTo>
                <a:lnTo>
                  <a:pt x="889" y="93"/>
                </a:lnTo>
                <a:lnTo>
                  <a:pt x="911" y="124"/>
                </a:lnTo>
                <a:lnTo>
                  <a:pt x="931" y="158"/>
                </a:lnTo>
                <a:lnTo>
                  <a:pt x="944" y="193"/>
                </a:lnTo>
                <a:lnTo>
                  <a:pt x="954" y="232"/>
                </a:lnTo>
                <a:lnTo>
                  <a:pt x="957" y="273"/>
                </a:lnTo>
                <a:lnTo>
                  <a:pt x="954" y="313"/>
                </a:lnTo>
                <a:lnTo>
                  <a:pt x="944" y="351"/>
                </a:lnTo>
                <a:lnTo>
                  <a:pt x="931" y="388"/>
                </a:lnTo>
                <a:lnTo>
                  <a:pt x="911" y="422"/>
                </a:lnTo>
                <a:lnTo>
                  <a:pt x="889" y="451"/>
                </a:lnTo>
                <a:lnTo>
                  <a:pt x="861" y="479"/>
                </a:lnTo>
                <a:lnTo>
                  <a:pt x="830" y="501"/>
                </a:lnTo>
                <a:lnTo>
                  <a:pt x="797" y="521"/>
                </a:lnTo>
                <a:lnTo>
                  <a:pt x="759" y="534"/>
                </a:lnTo>
                <a:lnTo>
                  <a:pt x="720" y="543"/>
                </a:lnTo>
                <a:lnTo>
                  <a:pt x="680" y="546"/>
                </a:lnTo>
                <a:lnTo>
                  <a:pt x="639" y="543"/>
                </a:lnTo>
                <a:lnTo>
                  <a:pt x="599" y="534"/>
                </a:lnTo>
                <a:lnTo>
                  <a:pt x="563" y="521"/>
                </a:lnTo>
                <a:lnTo>
                  <a:pt x="529" y="501"/>
                </a:lnTo>
                <a:lnTo>
                  <a:pt x="498" y="479"/>
                </a:lnTo>
                <a:lnTo>
                  <a:pt x="470" y="451"/>
                </a:lnTo>
                <a:lnTo>
                  <a:pt x="447" y="422"/>
                </a:lnTo>
                <a:lnTo>
                  <a:pt x="429" y="388"/>
                </a:lnTo>
                <a:lnTo>
                  <a:pt x="414" y="351"/>
                </a:lnTo>
                <a:lnTo>
                  <a:pt x="406" y="313"/>
                </a:lnTo>
                <a:lnTo>
                  <a:pt x="403" y="273"/>
                </a:lnTo>
                <a:lnTo>
                  <a:pt x="406" y="232"/>
                </a:lnTo>
                <a:lnTo>
                  <a:pt x="414" y="193"/>
                </a:lnTo>
                <a:lnTo>
                  <a:pt x="429" y="158"/>
                </a:lnTo>
                <a:lnTo>
                  <a:pt x="447" y="124"/>
                </a:lnTo>
                <a:lnTo>
                  <a:pt x="470" y="93"/>
                </a:lnTo>
                <a:lnTo>
                  <a:pt x="498" y="66"/>
                </a:lnTo>
                <a:lnTo>
                  <a:pt x="529" y="43"/>
                </a:lnTo>
                <a:lnTo>
                  <a:pt x="563" y="25"/>
                </a:lnTo>
                <a:lnTo>
                  <a:pt x="599" y="11"/>
                </a:lnTo>
                <a:lnTo>
                  <a:pt x="639" y="3"/>
                </a:lnTo>
                <a:lnTo>
                  <a:pt x="68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359997"/>
              </p:ext>
            </p:extLst>
          </p:nvPr>
        </p:nvGraphicFramePr>
        <p:xfrm>
          <a:off x="8502" y="0"/>
          <a:ext cx="91269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r:id="rId3" imgW="2935080" imgH="1654920" progId="">
                  <p:embed/>
                </p:oleObj>
              </mc:Choice>
              <mc:Fallback>
                <p:oleObj r:id="rId3" imgW="2935080" imgH="1654920" progId="">
                  <p:embed/>
                  <p:pic>
                    <p:nvPicPr>
                      <p:cNvPr id="18" name="Объект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2" y="0"/>
                        <a:ext cx="91269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A2B27D-A18B-4BE3-B1E1-7027D4DD416A}" type="slidenum">
              <a:rPr lang="ru-RU" sz="105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 defTabSz="685800"/>
              <a:t>16</a:t>
            </a:fld>
            <a:endParaRPr lang="ru-RU" sz="1050" dirty="0">
              <a:solidFill>
                <a:srgbClr val="5B9BD5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B2CC1-1461-CE52-039D-2AA1C431271C}"/>
              </a:ext>
            </a:extLst>
          </p:cNvPr>
          <p:cNvSpPr txBox="1"/>
          <p:nvPr/>
        </p:nvSpPr>
        <p:spPr>
          <a:xfrm>
            <a:off x="300789" y="58105"/>
            <a:ext cx="5711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Вопрос 4.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Экспертиза отчетов за 2023 год по грантам Президента РФ для государственной поддержки молодых российских ученых – кандидатов наук и докторов наук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3D8D9-0171-F679-D2FE-11AA04F9C1A0}"/>
              </a:ext>
            </a:extLst>
          </p:cNvPr>
          <p:cNvSpPr txBox="1"/>
          <p:nvPr/>
        </p:nvSpPr>
        <p:spPr>
          <a:xfrm>
            <a:off x="539552" y="1039540"/>
            <a:ext cx="82193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Углова Анна Борисовна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(кандидат психологических наук, доцент кафедры психологии профессиональной деятельности и информационных технологий в образовании института психологии).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Прогноз рисков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саморазрушающего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поведения на основе автоматизированного анализа социокультурных ценностей молодежи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38407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5558" y="0"/>
          <a:ext cx="91269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r:id="rId3" imgW="2935080" imgH="1654920" progId="">
                  <p:embed/>
                </p:oleObj>
              </mc:Choice>
              <mc:Fallback>
                <p:oleObj r:id="rId3" imgW="2935080" imgH="1654920" progId="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8" y="0"/>
                        <a:ext cx="91269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05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fld>
            <a:endParaRPr lang="ru-RU" sz="105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B2CC1-1461-CE52-039D-2AA1C431271C}"/>
              </a:ext>
            </a:extLst>
          </p:cNvPr>
          <p:cNvSpPr txBox="1"/>
          <p:nvPr/>
        </p:nvSpPr>
        <p:spPr>
          <a:xfrm>
            <a:off x="323528" y="12735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Вопрос 4.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Экспертиза отчетов за 2023 год по грантам Президента РФ для государственной поддержки молодых российских ученых – кандидатов наук и докторов наук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93298"/>
            <a:ext cx="8373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dirty="0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Утвердить:</a:t>
            </a:r>
            <a:endParaRPr lang="ru-RU" sz="3600" dirty="0">
              <a:solidFill>
                <a:srgbClr val="ED7D31">
                  <a:lumMod val="75000"/>
                </a:srgb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3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</a:t>
            </a:r>
            <a:r>
              <a:rPr lang="ru-RU" sz="3600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/ 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против</a:t>
            </a:r>
            <a:r>
              <a:rPr lang="ru-RU" sz="3600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/ 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воздерживаюсь</a:t>
            </a:r>
          </a:p>
        </p:txBody>
      </p:sp>
    </p:spTree>
    <p:extLst>
      <p:ext uri="{BB962C8B-B14F-4D97-AF65-F5344CB8AC3E}">
        <p14:creationId xmlns:p14="http://schemas.microsoft.com/office/powerpoint/2010/main" val="261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771550"/>
            <a:ext cx="53285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Вопрос 5</a:t>
            </a:r>
          </a:p>
          <a:p>
            <a:pPr algn="just"/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Утверждение результатов экспертизы промежуточных и итоговых отчетов по проектам, поддержанным в рамках конкурса на выполнение перспективных фундаментальных научно-исследовательских работ учеными РГПУ им. А. И. Герцена, имеющими степень кандидата наук.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216" y="195486"/>
            <a:ext cx="5776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Заседание научно-технического совета РГПУ им. А. И. Герцена (20.12.2023)</a:t>
            </a:r>
          </a:p>
        </p:txBody>
      </p:sp>
      <p:sp>
        <p:nvSpPr>
          <p:cNvPr id="5" name="Freeform 653"/>
          <p:cNvSpPr>
            <a:spLocks/>
          </p:cNvSpPr>
          <p:nvPr/>
        </p:nvSpPr>
        <p:spPr bwMode="auto">
          <a:xfrm>
            <a:off x="7020278" y="1059582"/>
            <a:ext cx="791059" cy="864096"/>
          </a:xfrm>
          <a:custGeom>
            <a:avLst/>
            <a:gdLst>
              <a:gd name="connsiteX0" fmla="*/ 9525 w 428625"/>
              <a:gd name="connsiteY0" fmla="*/ 331787 h 492124"/>
              <a:gd name="connsiteX1" fmla="*/ 149225 w 428625"/>
              <a:gd name="connsiteY1" fmla="*/ 331787 h 492124"/>
              <a:gd name="connsiteX2" fmla="*/ 149225 w 428625"/>
              <a:gd name="connsiteY2" fmla="*/ 352550 h 492124"/>
              <a:gd name="connsiteX3" fmla="*/ 91541 w 428625"/>
              <a:gd name="connsiteY3" fmla="*/ 352550 h 492124"/>
              <a:gd name="connsiteX4" fmla="*/ 91541 w 428625"/>
              <a:gd name="connsiteY4" fmla="*/ 492124 h 492124"/>
              <a:gd name="connsiteX5" fmla="*/ 66922 w 428625"/>
              <a:gd name="connsiteY5" fmla="*/ 492124 h 492124"/>
              <a:gd name="connsiteX6" fmla="*/ 66922 w 428625"/>
              <a:gd name="connsiteY6" fmla="*/ 352550 h 492124"/>
              <a:gd name="connsiteX7" fmla="*/ 9525 w 428625"/>
              <a:gd name="connsiteY7" fmla="*/ 352550 h 492124"/>
              <a:gd name="connsiteX8" fmla="*/ 158750 w 428625"/>
              <a:gd name="connsiteY8" fmla="*/ 195262 h 492124"/>
              <a:gd name="connsiteX9" fmla="*/ 425450 w 428625"/>
              <a:gd name="connsiteY9" fmla="*/ 195262 h 492124"/>
              <a:gd name="connsiteX10" fmla="*/ 425450 w 428625"/>
              <a:gd name="connsiteY10" fmla="*/ 234950 h 492124"/>
              <a:gd name="connsiteX11" fmla="*/ 315319 w 428625"/>
              <a:gd name="connsiteY11" fmla="*/ 234950 h 492124"/>
              <a:gd name="connsiteX12" fmla="*/ 315319 w 428625"/>
              <a:gd name="connsiteY12" fmla="*/ 492124 h 492124"/>
              <a:gd name="connsiteX13" fmla="*/ 268305 w 428625"/>
              <a:gd name="connsiteY13" fmla="*/ 492124 h 492124"/>
              <a:gd name="connsiteX14" fmla="*/ 268305 w 428625"/>
              <a:gd name="connsiteY14" fmla="*/ 234950 h 492124"/>
              <a:gd name="connsiteX15" fmla="*/ 158750 w 428625"/>
              <a:gd name="connsiteY15" fmla="*/ 234950 h 492124"/>
              <a:gd name="connsiteX16" fmla="*/ 75242 w 428625"/>
              <a:gd name="connsiteY16" fmla="*/ 96837 h 492124"/>
              <a:gd name="connsiteX17" fmla="*/ 119205 w 428625"/>
              <a:gd name="connsiteY17" fmla="*/ 96837 h 492124"/>
              <a:gd name="connsiteX18" fmla="*/ 121079 w 428625"/>
              <a:gd name="connsiteY18" fmla="*/ 97269 h 492124"/>
              <a:gd name="connsiteX19" fmla="*/ 122664 w 428625"/>
              <a:gd name="connsiteY19" fmla="*/ 98278 h 492124"/>
              <a:gd name="connsiteX20" fmla="*/ 123529 w 428625"/>
              <a:gd name="connsiteY20" fmla="*/ 100150 h 492124"/>
              <a:gd name="connsiteX21" fmla="*/ 123673 w 428625"/>
              <a:gd name="connsiteY21" fmla="*/ 101879 h 492124"/>
              <a:gd name="connsiteX22" fmla="*/ 118484 w 428625"/>
              <a:gd name="connsiteY22" fmla="*/ 143654 h 492124"/>
              <a:gd name="connsiteX23" fmla="*/ 230337 w 428625"/>
              <a:gd name="connsiteY23" fmla="*/ 143654 h 492124"/>
              <a:gd name="connsiteX24" fmla="*/ 232067 w 428625"/>
              <a:gd name="connsiteY24" fmla="*/ 144230 h 492124"/>
              <a:gd name="connsiteX25" fmla="*/ 233509 w 428625"/>
              <a:gd name="connsiteY25" fmla="*/ 145094 h 492124"/>
              <a:gd name="connsiteX26" fmla="*/ 234373 w 428625"/>
              <a:gd name="connsiteY26" fmla="*/ 146535 h 492124"/>
              <a:gd name="connsiteX27" fmla="*/ 234950 w 428625"/>
              <a:gd name="connsiteY27" fmla="*/ 148407 h 492124"/>
              <a:gd name="connsiteX28" fmla="*/ 234950 w 428625"/>
              <a:gd name="connsiteY28" fmla="*/ 179810 h 492124"/>
              <a:gd name="connsiteX29" fmla="*/ 234373 w 428625"/>
              <a:gd name="connsiteY29" fmla="*/ 181683 h 492124"/>
              <a:gd name="connsiteX30" fmla="*/ 233509 w 428625"/>
              <a:gd name="connsiteY30" fmla="*/ 182980 h 492124"/>
              <a:gd name="connsiteX31" fmla="*/ 232067 w 428625"/>
              <a:gd name="connsiteY31" fmla="*/ 183988 h 492124"/>
              <a:gd name="connsiteX32" fmla="*/ 230193 w 428625"/>
              <a:gd name="connsiteY32" fmla="*/ 184276 h 492124"/>
              <a:gd name="connsiteX33" fmla="*/ 111421 w 428625"/>
              <a:gd name="connsiteY33" fmla="*/ 184276 h 492124"/>
              <a:gd name="connsiteX34" fmla="*/ 99746 w 428625"/>
              <a:gd name="connsiteY34" fmla="*/ 266097 h 492124"/>
              <a:gd name="connsiteX35" fmla="*/ 213473 w 428625"/>
              <a:gd name="connsiteY35" fmla="*/ 266097 h 492124"/>
              <a:gd name="connsiteX36" fmla="*/ 215347 w 428625"/>
              <a:gd name="connsiteY36" fmla="*/ 266385 h 492124"/>
              <a:gd name="connsiteX37" fmla="*/ 216788 w 428625"/>
              <a:gd name="connsiteY37" fmla="*/ 267393 h 492124"/>
              <a:gd name="connsiteX38" fmla="*/ 217653 w 428625"/>
              <a:gd name="connsiteY38" fmla="*/ 268690 h 492124"/>
              <a:gd name="connsiteX39" fmla="*/ 217941 w 428625"/>
              <a:gd name="connsiteY39" fmla="*/ 270562 h 492124"/>
              <a:gd name="connsiteX40" fmla="*/ 218085 w 428625"/>
              <a:gd name="connsiteY40" fmla="*/ 481309 h 492124"/>
              <a:gd name="connsiteX41" fmla="*/ 217797 w 428625"/>
              <a:gd name="connsiteY41" fmla="*/ 483037 h 492124"/>
              <a:gd name="connsiteX42" fmla="*/ 216932 w 428625"/>
              <a:gd name="connsiteY42" fmla="*/ 484622 h 492124"/>
              <a:gd name="connsiteX43" fmla="*/ 215491 w 428625"/>
              <a:gd name="connsiteY43" fmla="*/ 485486 h 492124"/>
              <a:gd name="connsiteX44" fmla="*/ 213617 w 428625"/>
              <a:gd name="connsiteY44" fmla="*/ 485774 h 492124"/>
              <a:gd name="connsiteX45" fmla="*/ 169078 w 428625"/>
              <a:gd name="connsiteY45" fmla="*/ 485774 h 492124"/>
              <a:gd name="connsiteX46" fmla="*/ 167204 w 428625"/>
              <a:gd name="connsiteY46" fmla="*/ 485486 h 492124"/>
              <a:gd name="connsiteX47" fmla="*/ 165906 w 428625"/>
              <a:gd name="connsiteY47" fmla="*/ 484622 h 492124"/>
              <a:gd name="connsiteX48" fmla="*/ 164897 w 428625"/>
              <a:gd name="connsiteY48" fmla="*/ 483037 h 492124"/>
              <a:gd name="connsiteX49" fmla="*/ 164609 w 428625"/>
              <a:gd name="connsiteY49" fmla="*/ 481309 h 492124"/>
              <a:gd name="connsiteX50" fmla="*/ 164753 w 428625"/>
              <a:gd name="connsiteY50" fmla="*/ 319396 h 492124"/>
              <a:gd name="connsiteX51" fmla="*/ 4468 w 428625"/>
              <a:gd name="connsiteY51" fmla="*/ 319396 h 492124"/>
              <a:gd name="connsiteX52" fmla="*/ 3027 w 428625"/>
              <a:gd name="connsiteY52" fmla="*/ 319108 h 492124"/>
              <a:gd name="connsiteX53" fmla="*/ 1730 w 428625"/>
              <a:gd name="connsiteY53" fmla="*/ 318531 h 492124"/>
              <a:gd name="connsiteX54" fmla="*/ 721 w 428625"/>
              <a:gd name="connsiteY54" fmla="*/ 317379 h 492124"/>
              <a:gd name="connsiteX55" fmla="*/ 144 w 428625"/>
              <a:gd name="connsiteY55" fmla="*/ 316227 h 492124"/>
              <a:gd name="connsiteX56" fmla="*/ 0 w 428625"/>
              <a:gd name="connsiteY56" fmla="*/ 314930 h 492124"/>
              <a:gd name="connsiteX57" fmla="*/ 144 w 428625"/>
              <a:gd name="connsiteY57" fmla="*/ 313346 h 492124"/>
              <a:gd name="connsiteX58" fmla="*/ 70485 w 428625"/>
              <a:gd name="connsiteY58" fmla="*/ 101303 h 492124"/>
              <a:gd name="connsiteX59" fmla="*/ 70773 w 428625"/>
              <a:gd name="connsiteY59" fmla="*/ 100294 h 492124"/>
              <a:gd name="connsiteX60" fmla="*/ 71350 w 428625"/>
              <a:gd name="connsiteY60" fmla="*/ 99142 h 492124"/>
              <a:gd name="connsiteX61" fmla="*/ 72359 w 428625"/>
              <a:gd name="connsiteY61" fmla="*/ 97846 h 492124"/>
              <a:gd name="connsiteX62" fmla="*/ 73800 w 428625"/>
              <a:gd name="connsiteY62" fmla="*/ 97125 h 492124"/>
              <a:gd name="connsiteX63" fmla="*/ 411162 w 428625"/>
              <a:gd name="connsiteY63" fmla="*/ 76200 h 492124"/>
              <a:gd name="connsiteX64" fmla="*/ 428625 w 428625"/>
              <a:gd name="connsiteY64" fmla="*/ 86001 h 492124"/>
              <a:gd name="connsiteX65" fmla="*/ 371371 w 428625"/>
              <a:gd name="connsiteY65" fmla="*/ 188192 h 492124"/>
              <a:gd name="connsiteX66" fmla="*/ 371371 w 428625"/>
              <a:gd name="connsiteY66" fmla="*/ 188912 h 492124"/>
              <a:gd name="connsiteX67" fmla="*/ 254000 w 428625"/>
              <a:gd name="connsiteY67" fmla="*/ 188912 h 492124"/>
              <a:gd name="connsiteX68" fmla="*/ 254000 w 428625"/>
              <a:gd name="connsiteY68" fmla="*/ 168589 h 492124"/>
              <a:gd name="connsiteX69" fmla="*/ 359204 w 428625"/>
              <a:gd name="connsiteY69" fmla="*/ 168589 h 492124"/>
              <a:gd name="connsiteX70" fmla="*/ 104703 w 428625"/>
              <a:gd name="connsiteY70" fmla="*/ 0 h 492124"/>
              <a:gd name="connsiteX71" fmla="*/ 110855 w 428625"/>
              <a:gd name="connsiteY71" fmla="*/ 438 h 492124"/>
              <a:gd name="connsiteX72" fmla="*/ 116578 w 428625"/>
              <a:gd name="connsiteY72" fmla="*/ 1896 h 492124"/>
              <a:gd name="connsiteX73" fmla="*/ 122158 w 428625"/>
              <a:gd name="connsiteY73" fmla="*/ 3937 h 492124"/>
              <a:gd name="connsiteX74" fmla="*/ 127165 w 428625"/>
              <a:gd name="connsiteY74" fmla="*/ 6854 h 492124"/>
              <a:gd name="connsiteX75" fmla="*/ 131743 w 428625"/>
              <a:gd name="connsiteY75" fmla="*/ 10353 h 492124"/>
              <a:gd name="connsiteX76" fmla="*/ 135892 w 428625"/>
              <a:gd name="connsiteY76" fmla="*/ 14582 h 492124"/>
              <a:gd name="connsiteX77" fmla="*/ 139326 w 428625"/>
              <a:gd name="connsiteY77" fmla="*/ 19248 h 492124"/>
              <a:gd name="connsiteX78" fmla="*/ 142187 w 428625"/>
              <a:gd name="connsiteY78" fmla="*/ 24352 h 492124"/>
              <a:gd name="connsiteX79" fmla="*/ 144333 w 428625"/>
              <a:gd name="connsiteY79" fmla="*/ 29893 h 492124"/>
              <a:gd name="connsiteX80" fmla="*/ 145621 w 428625"/>
              <a:gd name="connsiteY80" fmla="*/ 35871 h 492124"/>
              <a:gd name="connsiteX81" fmla="*/ 146050 w 428625"/>
              <a:gd name="connsiteY81" fmla="*/ 41996 h 492124"/>
              <a:gd name="connsiteX82" fmla="*/ 145621 w 428625"/>
              <a:gd name="connsiteY82" fmla="*/ 48266 h 492124"/>
              <a:gd name="connsiteX83" fmla="*/ 144333 w 428625"/>
              <a:gd name="connsiteY83" fmla="*/ 54099 h 492124"/>
              <a:gd name="connsiteX84" fmla="*/ 142187 w 428625"/>
              <a:gd name="connsiteY84" fmla="*/ 59786 h 492124"/>
              <a:gd name="connsiteX85" fmla="*/ 139326 w 428625"/>
              <a:gd name="connsiteY85" fmla="*/ 64889 h 492124"/>
              <a:gd name="connsiteX86" fmla="*/ 135892 w 428625"/>
              <a:gd name="connsiteY86" fmla="*/ 69555 h 492124"/>
              <a:gd name="connsiteX87" fmla="*/ 131743 w 428625"/>
              <a:gd name="connsiteY87" fmla="*/ 73784 h 492124"/>
              <a:gd name="connsiteX88" fmla="*/ 127165 w 428625"/>
              <a:gd name="connsiteY88" fmla="*/ 77284 h 492124"/>
              <a:gd name="connsiteX89" fmla="*/ 122158 w 428625"/>
              <a:gd name="connsiteY89" fmla="*/ 80200 h 492124"/>
              <a:gd name="connsiteX90" fmla="*/ 116578 w 428625"/>
              <a:gd name="connsiteY90" fmla="*/ 82242 h 492124"/>
              <a:gd name="connsiteX91" fmla="*/ 110855 w 428625"/>
              <a:gd name="connsiteY91" fmla="*/ 83700 h 492124"/>
              <a:gd name="connsiteX92" fmla="*/ 104703 w 428625"/>
              <a:gd name="connsiteY92" fmla="*/ 84137 h 492124"/>
              <a:gd name="connsiteX93" fmla="*/ 98695 w 428625"/>
              <a:gd name="connsiteY93" fmla="*/ 83700 h 492124"/>
              <a:gd name="connsiteX94" fmla="*/ 92829 w 428625"/>
              <a:gd name="connsiteY94" fmla="*/ 82242 h 492124"/>
              <a:gd name="connsiteX95" fmla="*/ 87392 w 428625"/>
              <a:gd name="connsiteY95" fmla="*/ 80200 h 492124"/>
              <a:gd name="connsiteX96" fmla="*/ 82385 w 428625"/>
              <a:gd name="connsiteY96" fmla="*/ 77284 h 492124"/>
              <a:gd name="connsiteX97" fmla="*/ 77664 w 428625"/>
              <a:gd name="connsiteY97" fmla="*/ 73784 h 492124"/>
              <a:gd name="connsiteX98" fmla="*/ 73515 w 428625"/>
              <a:gd name="connsiteY98" fmla="*/ 69555 h 492124"/>
              <a:gd name="connsiteX99" fmla="*/ 70224 w 428625"/>
              <a:gd name="connsiteY99" fmla="*/ 64889 h 492124"/>
              <a:gd name="connsiteX100" fmla="*/ 67363 w 428625"/>
              <a:gd name="connsiteY100" fmla="*/ 59786 h 492124"/>
              <a:gd name="connsiteX101" fmla="*/ 65217 w 428625"/>
              <a:gd name="connsiteY101" fmla="*/ 54099 h 492124"/>
              <a:gd name="connsiteX102" fmla="*/ 63929 w 428625"/>
              <a:gd name="connsiteY102" fmla="*/ 48266 h 492124"/>
              <a:gd name="connsiteX103" fmla="*/ 63500 w 428625"/>
              <a:gd name="connsiteY103" fmla="*/ 41996 h 492124"/>
              <a:gd name="connsiteX104" fmla="*/ 63929 w 428625"/>
              <a:gd name="connsiteY104" fmla="*/ 35871 h 492124"/>
              <a:gd name="connsiteX105" fmla="*/ 65217 w 428625"/>
              <a:gd name="connsiteY105" fmla="*/ 29893 h 492124"/>
              <a:gd name="connsiteX106" fmla="*/ 67363 w 428625"/>
              <a:gd name="connsiteY106" fmla="*/ 24352 h 492124"/>
              <a:gd name="connsiteX107" fmla="*/ 70224 w 428625"/>
              <a:gd name="connsiteY107" fmla="*/ 19248 h 492124"/>
              <a:gd name="connsiteX108" fmla="*/ 73515 w 428625"/>
              <a:gd name="connsiteY108" fmla="*/ 14582 h 492124"/>
              <a:gd name="connsiteX109" fmla="*/ 77807 w 428625"/>
              <a:gd name="connsiteY109" fmla="*/ 10353 h 492124"/>
              <a:gd name="connsiteX110" fmla="*/ 82385 w 428625"/>
              <a:gd name="connsiteY110" fmla="*/ 6854 h 492124"/>
              <a:gd name="connsiteX111" fmla="*/ 87392 w 428625"/>
              <a:gd name="connsiteY111" fmla="*/ 3937 h 492124"/>
              <a:gd name="connsiteX112" fmla="*/ 92829 w 428625"/>
              <a:gd name="connsiteY112" fmla="*/ 1896 h 492124"/>
              <a:gd name="connsiteX113" fmla="*/ 98695 w 428625"/>
              <a:gd name="connsiteY113" fmla="*/ 438 h 4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28625" h="492124">
                <a:moveTo>
                  <a:pt x="9525" y="331787"/>
                </a:moveTo>
                <a:lnTo>
                  <a:pt x="149225" y="331787"/>
                </a:lnTo>
                <a:lnTo>
                  <a:pt x="149225" y="352550"/>
                </a:lnTo>
                <a:lnTo>
                  <a:pt x="91541" y="352550"/>
                </a:lnTo>
                <a:lnTo>
                  <a:pt x="91541" y="492124"/>
                </a:lnTo>
                <a:lnTo>
                  <a:pt x="66922" y="492124"/>
                </a:lnTo>
                <a:lnTo>
                  <a:pt x="66922" y="352550"/>
                </a:lnTo>
                <a:lnTo>
                  <a:pt x="9525" y="352550"/>
                </a:lnTo>
                <a:close/>
                <a:moveTo>
                  <a:pt x="158750" y="195262"/>
                </a:moveTo>
                <a:lnTo>
                  <a:pt x="425450" y="195262"/>
                </a:lnTo>
                <a:lnTo>
                  <a:pt x="425450" y="234950"/>
                </a:lnTo>
                <a:lnTo>
                  <a:pt x="315319" y="234950"/>
                </a:lnTo>
                <a:lnTo>
                  <a:pt x="315319" y="492124"/>
                </a:lnTo>
                <a:lnTo>
                  <a:pt x="268305" y="492124"/>
                </a:lnTo>
                <a:lnTo>
                  <a:pt x="268305" y="234950"/>
                </a:lnTo>
                <a:lnTo>
                  <a:pt x="158750" y="234950"/>
                </a:lnTo>
                <a:close/>
                <a:moveTo>
                  <a:pt x="75242" y="96837"/>
                </a:moveTo>
                <a:lnTo>
                  <a:pt x="119205" y="96837"/>
                </a:lnTo>
                <a:lnTo>
                  <a:pt x="121079" y="97269"/>
                </a:lnTo>
                <a:lnTo>
                  <a:pt x="122664" y="98278"/>
                </a:lnTo>
                <a:lnTo>
                  <a:pt x="123529" y="100150"/>
                </a:lnTo>
                <a:lnTo>
                  <a:pt x="123673" y="101879"/>
                </a:lnTo>
                <a:lnTo>
                  <a:pt x="118484" y="143654"/>
                </a:lnTo>
                <a:lnTo>
                  <a:pt x="230337" y="143654"/>
                </a:lnTo>
                <a:lnTo>
                  <a:pt x="232067" y="144230"/>
                </a:lnTo>
                <a:lnTo>
                  <a:pt x="233509" y="145094"/>
                </a:lnTo>
                <a:lnTo>
                  <a:pt x="234373" y="146535"/>
                </a:lnTo>
                <a:lnTo>
                  <a:pt x="234950" y="148407"/>
                </a:lnTo>
                <a:lnTo>
                  <a:pt x="234950" y="179810"/>
                </a:lnTo>
                <a:lnTo>
                  <a:pt x="234373" y="181683"/>
                </a:lnTo>
                <a:lnTo>
                  <a:pt x="233509" y="182980"/>
                </a:lnTo>
                <a:lnTo>
                  <a:pt x="232067" y="183988"/>
                </a:lnTo>
                <a:lnTo>
                  <a:pt x="230193" y="184276"/>
                </a:lnTo>
                <a:lnTo>
                  <a:pt x="111421" y="184276"/>
                </a:lnTo>
                <a:lnTo>
                  <a:pt x="99746" y="266097"/>
                </a:lnTo>
                <a:lnTo>
                  <a:pt x="213473" y="266097"/>
                </a:lnTo>
                <a:lnTo>
                  <a:pt x="215347" y="266385"/>
                </a:lnTo>
                <a:lnTo>
                  <a:pt x="216788" y="267393"/>
                </a:lnTo>
                <a:lnTo>
                  <a:pt x="217653" y="268690"/>
                </a:lnTo>
                <a:lnTo>
                  <a:pt x="217941" y="270562"/>
                </a:lnTo>
                <a:lnTo>
                  <a:pt x="218085" y="481309"/>
                </a:lnTo>
                <a:lnTo>
                  <a:pt x="217797" y="483037"/>
                </a:lnTo>
                <a:lnTo>
                  <a:pt x="216932" y="484622"/>
                </a:lnTo>
                <a:lnTo>
                  <a:pt x="215491" y="485486"/>
                </a:lnTo>
                <a:lnTo>
                  <a:pt x="213617" y="485774"/>
                </a:lnTo>
                <a:lnTo>
                  <a:pt x="169078" y="485774"/>
                </a:lnTo>
                <a:lnTo>
                  <a:pt x="167204" y="485486"/>
                </a:lnTo>
                <a:lnTo>
                  <a:pt x="165906" y="484622"/>
                </a:lnTo>
                <a:lnTo>
                  <a:pt x="164897" y="483037"/>
                </a:lnTo>
                <a:lnTo>
                  <a:pt x="164609" y="481309"/>
                </a:lnTo>
                <a:lnTo>
                  <a:pt x="164753" y="319396"/>
                </a:lnTo>
                <a:lnTo>
                  <a:pt x="4468" y="319396"/>
                </a:lnTo>
                <a:lnTo>
                  <a:pt x="3027" y="319108"/>
                </a:lnTo>
                <a:lnTo>
                  <a:pt x="1730" y="318531"/>
                </a:lnTo>
                <a:lnTo>
                  <a:pt x="721" y="317379"/>
                </a:lnTo>
                <a:lnTo>
                  <a:pt x="144" y="316227"/>
                </a:lnTo>
                <a:lnTo>
                  <a:pt x="0" y="314930"/>
                </a:lnTo>
                <a:lnTo>
                  <a:pt x="144" y="313346"/>
                </a:lnTo>
                <a:lnTo>
                  <a:pt x="70485" y="101303"/>
                </a:lnTo>
                <a:lnTo>
                  <a:pt x="70773" y="100294"/>
                </a:lnTo>
                <a:lnTo>
                  <a:pt x="71350" y="99142"/>
                </a:lnTo>
                <a:lnTo>
                  <a:pt x="72359" y="97846"/>
                </a:lnTo>
                <a:lnTo>
                  <a:pt x="73800" y="97125"/>
                </a:lnTo>
                <a:close/>
                <a:moveTo>
                  <a:pt x="411162" y="76200"/>
                </a:moveTo>
                <a:lnTo>
                  <a:pt x="428625" y="86001"/>
                </a:lnTo>
                <a:lnTo>
                  <a:pt x="371371" y="188192"/>
                </a:lnTo>
                <a:lnTo>
                  <a:pt x="371371" y="188912"/>
                </a:lnTo>
                <a:lnTo>
                  <a:pt x="254000" y="188912"/>
                </a:lnTo>
                <a:lnTo>
                  <a:pt x="254000" y="168589"/>
                </a:lnTo>
                <a:lnTo>
                  <a:pt x="359204" y="168589"/>
                </a:lnTo>
                <a:close/>
                <a:moveTo>
                  <a:pt x="104703" y="0"/>
                </a:moveTo>
                <a:lnTo>
                  <a:pt x="110855" y="438"/>
                </a:lnTo>
                <a:lnTo>
                  <a:pt x="116578" y="1896"/>
                </a:lnTo>
                <a:lnTo>
                  <a:pt x="122158" y="3937"/>
                </a:lnTo>
                <a:lnTo>
                  <a:pt x="127165" y="6854"/>
                </a:lnTo>
                <a:lnTo>
                  <a:pt x="131743" y="10353"/>
                </a:lnTo>
                <a:lnTo>
                  <a:pt x="135892" y="14582"/>
                </a:lnTo>
                <a:lnTo>
                  <a:pt x="139326" y="19248"/>
                </a:lnTo>
                <a:lnTo>
                  <a:pt x="142187" y="24352"/>
                </a:lnTo>
                <a:lnTo>
                  <a:pt x="144333" y="29893"/>
                </a:lnTo>
                <a:lnTo>
                  <a:pt x="145621" y="35871"/>
                </a:lnTo>
                <a:lnTo>
                  <a:pt x="146050" y="41996"/>
                </a:lnTo>
                <a:lnTo>
                  <a:pt x="145621" y="48266"/>
                </a:lnTo>
                <a:lnTo>
                  <a:pt x="144333" y="54099"/>
                </a:lnTo>
                <a:lnTo>
                  <a:pt x="142187" y="59786"/>
                </a:lnTo>
                <a:lnTo>
                  <a:pt x="139326" y="64889"/>
                </a:lnTo>
                <a:lnTo>
                  <a:pt x="135892" y="69555"/>
                </a:lnTo>
                <a:lnTo>
                  <a:pt x="131743" y="73784"/>
                </a:lnTo>
                <a:lnTo>
                  <a:pt x="127165" y="77284"/>
                </a:lnTo>
                <a:lnTo>
                  <a:pt x="122158" y="80200"/>
                </a:lnTo>
                <a:lnTo>
                  <a:pt x="116578" y="82242"/>
                </a:lnTo>
                <a:lnTo>
                  <a:pt x="110855" y="83700"/>
                </a:lnTo>
                <a:lnTo>
                  <a:pt x="104703" y="84137"/>
                </a:lnTo>
                <a:lnTo>
                  <a:pt x="98695" y="83700"/>
                </a:lnTo>
                <a:lnTo>
                  <a:pt x="92829" y="82242"/>
                </a:lnTo>
                <a:lnTo>
                  <a:pt x="87392" y="80200"/>
                </a:lnTo>
                <a:lnTo>
                  <a:pt x="82385" y="77284"/>
                </a:lnTo>
                <a:lnTo>
                  <a:pt x="77664" y="73784"/>
                </a:lnTo>
                <a:lnTo>
                  <a:pt x="73515" y="69555"/>
                </a:lnTo>
                <a:lnTo>
                  <a:pt x="70224" y="64889"/>
                </a:lnTo>
                <a:lnTo>
                  <a:pt x="67363" y="59786"/>
                </a:lnTo>
                <a:lnTo>
                  <a:pt x="65217" y="54099"/>
                </a:lnTo>
                <a:lnTo>
                  <a:pt x="63929" y="48266"/>
                </a:lnTo>
                <a:lnTo>
                  <a:pt x="63500" y="41996"/>
                </a:lnTo>
                <a:lnTo>
                  <a:pt x="63929" y="35871"/>
                </a:lnTo>
                <a:lnTo>
                  <a:pt x="65217" y="29893"/>
                </a:lnTo>
                <a:lnTo>
                  <a:pt x="67363" y="24352"/>
                </a:lnTo>
                <a:lnTo>
                  <a:pt x="70224" y="19248"/>
                </a:lnTo>
                <a:lnTo>
                  <a:pt x="73515" y="14582"/>
                </a:lnTo>
                <a:lnTo>
                  <a:pt x="77807" y="10353"/>
                </a:lnTo>
                <a:lnTo>
                  <a:pt x="82385" y="6854"/>
                </a:lnTo>
                <a:lnTo>
                  <a:pt x="87392" y="3937"/>
                </a:lnTo>
                <a:lnTo>
                  <a:pt x="92829" y="1896"/>
                </a:lnTo>
                <a:lnTo>
                  <a:pt x="98695" y="438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8" name="Group 173"/>
          <p:cNvGrpSpPr/>
          <p:nvPr/>
        </p:nvGrpSpPr>
        <p:grpSpPr>
          <a:xfrm>
            <a:off x="7034391" y="2444948"/>
            <a:ext cx="776946" cy="702866"/>
            <a:chOff x="2598738" y="3560763"/>
            <a:chExt cx="457200" cy="338138"/>
          </a:xfrm>
          <a:solidFill>
            <a:srgbClr val="000000"/>
          </a:solidFill>
        </p:grpSpPr>
        <p:sp>
          <p:nvSpPr>
            <p:cNvPr id="9" name="Freeform 187"/>
            <p:cNvSpPr>
              <a:spLocks noEditPoints="1"/>
            </p:cNvSpPr>
            <p:nvPr/>
          </p:nvSpPr>
          <p:spPr bwMode="auto">
            <a:xfrm>
              <a:off x="2598738" y="3560763"/>
              <a:ext cx="417513" cy="298450"/>
            </a:xfrm>
            <a:custGeom>
              <a:avLst/>
              <a:gdLst>
                <a:gd name="T0" fmla="*/ 729 w 3157"/>
                <a:gd name="T1" fmla="*/ 1876 h 2261"/>
                <a:gd name="T2" fmla="*/ 565 w 3157"/>
                <a:gd name="T3" fmla="*/ 1943 h 2261"/>
                <a:gd name="T4" fmla="*/ 1070 w 3157"/>
                <a:gd name="T5" fmla="*/ 1889 h 2261"/>
                <a:gd name="T6" fmla="*/ 876 w 3157"/>
                <a:gd name="T7" fmla="*/ 1858 h 2261"/>
                <a:gd name="T8" fmla="*/ 721 w 3157"/>
                <a:gd name="T9" fmla="*/ 231 h 2261"/>
                <a:gd name="T10" fmla="*/ 553 w 3157"/>
                <a:gd name="T11" fmla="*/ 303 h 2261"/>
                <a:gd name="T12" fmla="*/ 423 w 3157"/>
                <a:gd name="T13" fmla="*/ 403 h 2261"/>
                <a:gd name="T14" fmla="*/ 335 w 3157"/>
                <a:gd name="T15" fmla="*/ 502 h 2261"/>
                <a:gd name="T16" fmla="*/ 343 w 3157"/>
                <a:gd name="T17" fmla="*/ 1839 h 2261"/>
                <a:gd name="T18" fmla="*/ 500 w 3157"/>
                <a:gd name="T19" fmla="*/ 1739 h 2261"/>
                <a:gd name="T20" fmla="*/ 699 w 3157"/>
                <a:gd name="T21" fmla="*/ 1667 h 2261"/>
                <a:gd name="T22" fmla="*/ 876 w 3157"/>
                <a:gd name="T23" fmla="*/ 1648 h 2261"/>
                <a:gd name="T24" fmla="*/ 1111 w 3157"/>
                <a:gd name="T25" fmla="*/ 1681 h 2261"/>
                <a:gd name="T26" fmla="*/ 1304 w 3157"/>
                <a:gd name="T27" fmla="*/ 1765 h 2261"/>
                <a:gd name="T28" fmla="*/ 1454 w 3157"/>
                <a:gd name="T29" fmla="*/ 1871 h 2261"/>
                <a:gd name="T30" fmla="*/ 1415 w 3157"/>
                <a:gd name="T31" fmla="*/ 487 h 2261"/>
                <a:gd name="T32" fmla="*/ 1317 w 3157"/>
                <a:gd name="T33" fmla="*/ 386 h 2261"/>
                <a:gd name="T34" fmla="*/ 1173 w 3157"/>
                <a:gd name="T35" fmla="*/ 286 h 2261"/>
                <a:gd name="T36" fmla="*/ 986 w 3157"/>
                <a:gd name="T37" fmla="*/ 221 h 2261"/>
                <a:gd name="T38" fmla="*/ 941 w 3157"/>
                <a:gd name="T39" fmla="*/ 3 h 2261"/>
                <a:gd name="T40" fmla="*/ 1167 w 3157"/>
                <a:gd name="T41" fmla="*/ 52 h 2261"/>
                <a:gd name="T42" fmla="*/ 1351 w 3157"/>
                <a:gd name="T43" fmla="*/ 146 h 2261"/>
                <a:gd name="T44" fmla="*/ 1496 w 3157"/>
                <a:gd name="T45" fmla="*/ 263 h 2261"/>
                <a:gd name="T46" fmla="*/ 1621 w 3157"/>
                <a:gd name="T47" fmla="*/ 264 h 2261"/>
                <a:gd name="T48" fmla="*/ 1763 w 3157"/>
                <a:gd name="T49" fmla="*/ 146 h 2261"/>
                <a:gd name="T50" fmla="*/ 1946 w 3157"/>
                <a:gd name="T51" fmla="*/ 52 h 2261"/>
                <a:gd name="T52" fmla="*/ 2171 w 3157"/>
                <a:gd name="T53" fmla="*/ 3 h 2261"/>
                <a:gd name="T54" fmla="*/ 2417 w 3157"/>
                <a:gd name="T55" fmla="*/ 20 h 2261"/>
                <a:gd name="T56" fmla="*/ 2623 w 3157"/>
                <a:gd name="T57" fmla="*/ 95 h 2261"/>
                <a:gd name="T58" fmla="*/ 2784 w 3157"/>
                <a:gd name="T59" fmla="*/ 200 h 2261"/>
                <a:gd name="T60" fmla="*/ 2907 w 3157"/>
                <a:gd name="T61" fmla="*/ 317 h 2261"/>
                <a:gd name="T62" fmla="*/ 2984 w 3157"/>
                <a:gd name="T63" fmla="*/ 413 h 2261"/>
                <a:gd name="T64" fmla="*/ 3013 w 3157"/>
                <a:gd name="T65" fmla="*/ 455 h 2261"/>
                <a:gd name="T66" fmla="*/ 3157 w 3157"/>
                <a:gd name="T67" fmla="*/ 2156 h 2261"/>
                <a:gd name="T68" fmla="*/ 3028 w 3157"/>
                <a:gd name="T69" fmla="*/ 1839 h 2261"/>
                <a:gd name="T70" fmla="*/ 3060 w 3157"/>
                <a:gd name="T71" fmla="*/ 1646 h 2261"/>
                <a:gd name="T72" fmla="*/ 3019 w 3157"/>
                <a:gd name="T73" fmla="*/ 1455 h 2261"/>
                <a:gd name="T74" fmla="*/ 2905 w 3157"/>
                <a:gd name="T75" fmla="*/ 1286 h 2261"/>
                <a:gd name="T76" fmla="*/ 2812 w 3157"/>
                <a:gd name="T77" fmla="*/ 539 h 2261"/>
                <a:gd name="T78" fmla="*/ 2753 w 3157"/>
                <a:gd name="T79" fmla="*/ 465 h 2261"/>
                <a:gd name="T80" fmla="*/ 2644 w 3157"/>
                <a:gd name="T81" fmla="*/ 360 h 2261"/>
                <a:gd name="T82" fmla="*/ 2489 w 3157"/>
                <a:gd name="T83" fmla="*/ 265 h 2261"/>
                <a:gd name="T84" fmla="*/ 2292 w 3157"/>
                <a:gd name="T85" fmla="*/ 214 h 2261"/>
                <a:gd name="T86" fmla="*/ 2081 w 3157"/>
                <a:gd name="T87" fmla="*/ 231 h 2261"/>
                <a:gd name="T88" fmla="*/ 1911 w 3157"/>
                <a:gd name="T89" fmla="*/ 303 h 2261"/>
                <a:gd name="T90" fmla="*/ 1781 w 3157"/>
                <a:gd name="T91" fmla="*/ 403 h 2261"/>
                <a:gd name="T92" fmla="*/ 1694 w 3157"/>
                <a:gd name="T93" fmla="*/ 503 h 2261"/>
                <a:gd name="T94" fmla="*/ 1704 w 3157"/>
                <a:gd name="T95" fmla="*/ 1836 h 2261"/>
                <a:gd name="T96" fmla="*/ 1883 w 3157"/>
                <a:gd name="T97" fmla="*/ 1726 h 2261"/>
                <a:gd name="T98" fmla="*/ 2008 w 3157"/>
                <a:gd name="T99" fmla="*/ 1788 h 2261"/>
                <a:gd name="T100" fmla="*/ 1961 w 3157"/>
                <a:gd name="T101" fmla="*/ 1922 h 2261"/>
                <a:gd name="T102" fmla="*/ 2120 w 3157"/>
                <a:gd name="T103" fmla="*/ 2001 h 2261"/>
                <a:gd name="T104" fmla="*/ 2274 w 3157"/>
                <a:gd name="T105" fmla="*/ 2123 h 2261"/>
                <a:gd name="T106" fmla="*/ 2470 w 3157"/>
                <a:gd name="T107" fmla="*/ 2181 h 2261"/>
                <a:gd name="T108" fmla="*/ 2672 w 3157"/>
                <a:gd name="T109" fmla="*/ 2163 h 2261"/>
                <a:gd name="T110" fmla="*/ 2858 w 3157"/>
                <a:gd name="T111" fmla="*/ 2070 h 2261"/>
                <a:gd name="T112" fmla="*/ 95 w 3157"/>
                <a:gd name="T113" fmla="*/ 695 h 2261"/>
                <a:gd name="T114" fmla="*/ 117 w 3157"/>
                <a:gd name="T115" fmla="*/ 445 h 2261"/>
                <a:gd name="T116" fmla="*/ 167 w 3157"/>
                <a:gd name="T117" fmla="*/ 371 h 2261"/>
                <a:gd name="T118" fmla="*/ 266 w 3157"/>
                <a:gd name="T119" fmla="*/ 260 h 2261"/>
                <a:gd name="T120" fmla="*/ 405 w 3157"/>
                <a:gd name="T121" fmla="*/ 146 h 2261"/>
                <a:gd name="T122" fmla="*/ 586 w 3157"/>
                <a:gd name="T123" fmla="*/ 52 h 2261"/>
                <a:gd name="T124" fmla="*/ 813 w 3157"/>
                <a:gd name="T125" fmla="*/ 3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7" h="2261">
                  <a:moveTo>
                    <a:pt x="876" y="1858"/>
                  </a:moveTo>
                  <a:lnTo>
                    <a:pt x="825" y="1860"/>
                  </a:lnTo>
                  <a:lnTo>
                    <a:pt x="775" y="1866"/>
                  </a:lnTo>
                  <a:lnTo>
                    <a:pt x="729" y="1876"/>
                  </a:lnTo>
                  <a:lnTo>
                    <a:pt x="684" y="1889"/>
                  </a:lnTo>
                  <a:lnTo>
                    <a:pt x="642" y="1905"/>
                  </a:lnTo>
                  <a:lnTo>
                    <a:pt x="602" y="1923"/>
                  </a:lnTo>
                  <a:lnTo>
                    <a:pt x="565" y="1943"/>
                  </a:lnTo>
                  <a:lnTo>
                    <a:pt x="1192" y="1943"/>
                  </a:lnTo>
                  <a:lnTo>
                    <a:pt x="1153" y="1923"/>
                  </a:lnTo>
                  <a:lnTo>
                    <a:pt x="1113" y="1905"/>
                  </a:lnTo>
                  <a:lnTo>
                    <a:pt x="1070" y="1889"/>
                  </a:lnTo>
                  <a:lnTo>
                    <a:pt x="1025" y="1876"/>
                  </a:lnTo>
                  <a:lnTo>
                    <a:pt x="978" y="1866"/>
                  </a:lnTo>
                  <a:lnTo>
                    <a:pt x="929" y="1860"/>
                  </a:lnTo>
                  <a:lnTo>
                    <a:pt x="876" y="1858"/>
                  </a:lnTo>
                  <a:close/>
                  <a:moveTo>
                    <a:pt x="876" y="211"/>
                  </a:moveTo>
                  <a:lnTo>
                    <a:pt x="823" y="213"/>
                  </a:lnTo>
                  <a:lnTo>
                    <a:pt x="771" y="221"/>
                  </a:lnTo>
                  <a:lnTo>
                    <a:pt x="721" y="231"/>
                  </a:lnTo>
                  <a:lnTo>
                    <a:pt x="675" y="244"/>
                  </a:lnTo>
                  <a:lnTo>
                    <a:pt x="632" y="262"/>
                  </a:lnTo>
                  <a:lnTo>
                    <a:pt x="591" y="282"/>
                  </a:lnTo>
                  <a:lnTo>
                    <a:pt x="553" y="303"/>
                  </a:lnTo>
                  <a:lnTo>
                    <a:pt x="517" y="326"/>
                  </a:lnTo>
                  <a:lnTo>
                    <a:pt x="483" y="351"/>
                  </a:lnTo>
                  <a:lnTo>
                    <a:pt x="452" y="376"/>
                  </a:lnTo>
                  <a:lnTo>
                    <a:pt x="423" y="403"/>
                  </a:lnTo>
                  <a:lnTo>
                    <a:pt x="395" y="430"/>
                  </a:lnTo>
                  <a:lnTo>
                    <a:pt x="372" y="456"/>
                  </a:lnTo>
                  <a:lnTo>
                    <a:pt x="352" y="480"/>
                  </a:lnTo>
                  <a:lnTo>
                    <a:pt x="335" y="502"/>
                  </a:lnTo>
                  <a:lnTo>
                    <a:pt x="321" y="522"/>
                  </a:lnTo>
                  <a:lnTo>
                    <a:pt x="310" y="537"/>
                  </a:lnTo>
                  <a:lnTo>
                    <a:pt x="310" y="1866"/>
                  </a:lnTo>
                  <a:lnTo>
                    <a:pt x="343" y="1839"/>
                  </a:lnTo>
                  <a:lnTo>
                    <a:pt x="378" y="1812"/>
                  </a:lnTo>
                  <a:lnTo>
                    <a:pt x="415" y="1786"/>
                  </a:lnTo>
                  <a:lnTo>
                    <a:pt x="457" y="1761"/>
                  </a:lnTo>
                  <a:lnTo>
                    <a:pt x="500" y="1739"/>
                  </a:lnTo>
                  <a:lnTo>
                    <a:pt x="545" y="1717"/>
                  </a:lnTo>
                  <a:lnTo>
                    <a:pt x="594" y="1697"/>
                  </a:lnTo>
                  <a:lnTo>
                    <a:pt x="645" y="1680"/>
                  </a:lnTo>
                  <a:lnTo>
                    <a:pt x="699" y="1667"/>
                  </a:lnTo>
                  <a:lnTo>
                    <a:pt x="756" y="1657"/>
                  </a:lnTo>
                  <a:lnTo>
                    <a:pt x="815" y="1650"/>
                  </a:lnTo>
                  <a:lnTo>
                    <a:pt x="876" y="1648"/>
                  </a:lnTo>
                  <a:lnTo>
                    <a:pt x="876" y="1648"/>
                  </a:lnTo>
                  <a:lnTo>
                    <a:pt x="940" y="1650"/>
                  </a:lnTo>
                  <a:lnTo>
                    <a:pt x="1000" y="1657"/>
                  </a:lnTo>
                  <a:lnTo>
                    <a:pt x="1057" y="1667"/>
                  </a:lnTo>
                  <a:lnTo>
                    <a:pt x="1111" y="1681"/>
                  </a:lnTo>
                  <a:lnTo>
                    <a:pt x="1164" y="1698"/>
                  </a:lnTo>
                  <a:lnTo>
                    <a:pt x="1214" y="1719"/>
                  </a:lnTo>
                  <a:lnTo>
                    <a:pt x="1261" y="1741"/>
                  </a:lnTo>
                  <a:lnTo>
                    <a:pt x="1304" y="1765"/>
                  </a:lnTo>
                  <a:lnTo>
                    <a:pt x="1347" y="1790"/>
                  </a:lnTo>
                  <a:lnTo>
                    <a:pt x="1385" y="1816"/>
                  </a:lnTo>
                  <a:lnTo>
                    <a:pt x="1420" y="1844"/>
                  </a:lnTo>
                  <a:lnTo>
                    <a:pt x="1454" y="1871"/>
                  </a:lnTo>
                  <a:lnTo>
                    <a:pt x="1454" y="539"/>
                  </a:lnTo>
                  <a:lnTo>
                    <a:pt x="1445" y="525"/>
                  </a:lnTo>
                  <a:lnTo>
                    <a:pt x="1432" y="509"/>
                  </a:lnTo>
                  <a:lnTo>
                    <a:pt x="1415" y="487"/>
                  </a:lnTo>
                  <a:lnTo>
                    <a:pt x="1395" y="465"/>
                  </a:lnTo>
                  <a:lnTo>
                    <a:pt x="1372" y="439"/>
                  </a:lnTo>
                  <a:lnTo>
                    <a:pt x="1346" y="413"/>
                  </a:lnTo>
                  <a:lnTo>
                    <a:pt x="1317" y="386"/>
                  </a:lnTo>
                  <a:lnTo>
                    <a:pt x="1284" y="360"/>
                  </a:lnTo>
                  <a:lnTo>
                    <a:pt x="1250" y="334"/>
                  </a:lnTo>
                  <a:lnTo>
                    <a:pt x="1213" y="309"/>
                  </a:lnTo>
                  <a:lnTo>
                    <a:pt x="1173" y="286"/>
                  </a:lnTo>
                  <a:lnTo>
                    <a:pt x="1130" y="265"/>
                  </a:lnTo>
                  <a:lnTo>
                    <a:pt x="1085" y="247"/>
                  </a:lnTo>
                  <a:lnTo>
                    <a:pt x="1037" y="232"/>
                  </a:lnTo>
                  <a:lnTo>
                    <a:pt x="986" y="221"/>
                  </a:lnTo>
                  <a:lnTo>
                    <a:pt x="933" y="214"/>
                  </a:lnTo>
                  <a:lnTo>
                    <a:pt x="876" y="211"/>
                  </a:lnTo>
                  <a:close/>
                  <a:moveTo>
                    <a:pt x="876" y="0"/>
                  </a:moveTo>
                  <a:lnTo>
                    <a:pt x="941" y="3"/>
                  </a:lnTo>
                  <a:lnTo>
                    <a:pt x="1001" y="10"/>
                  </a:lnTo>
                  <a:lnTo>
                    <a:pt x="1059" y="20"/>
                  </a:lnTo>
                  <a:lnTo>
                    <a:pt x="1115" y="35"/>
                  </a:lnTo>
                  <a:lnTo>
                    <a:pt x="1167" y="52"/>
                  </a:lnTo>
                  <a:lnTo>
                    <a:pt x="1218" y="72"/>
                  </a:lnTo>
                  <a:lnTo>
                    <a:pt x="1264" y="95"/>
                  </a:lnTo>
                  <a:lnTo>
                    <a:pt x="1310" y="120"/>
                  </a:lnTo>
                  <a:lnTo>
                    <a:pt x="1351" y="146"/>
                  </a:lnTo>
                  <a:lnTo>
                    <a:pt x="1390" y="173"/>
                  </a:lnTo>
                  <a:lnTo>
                    <a:pt x="1427" y="200"/>
                  </a:lnTo>
                  <a:lnTo>
                    <a:pt x="1459" y="228"/>
                  </a:lnTo>
                  <a:lnTo>
                    <a:pt x="1496" y="263"/>
                  </a:lnTo>
                  <a:lnTo>
                    <a:pt x="1530" y="296"/>
                  </a:lnTo>
                  <a:lnTo>
                    <a:pt x="1560" y="330"/>
                  </a:lnTo>
                  <a:lnTo>
                    <a:pt x="1588" y="297"/>
                  </a:lnTo>
                  <a:lnTo>
                    <a:pt x="1621" y="264"/>
                  </a:lnTo>
                  <a:lnTo>
                    <a:pt x="1657" y="229"/>
                  </a:lnTo>
                  <a:lnTo>
                    <a:pt x="1689" y="201"/>
                  </a:lnTo>
                  <a:lnTo>
                    <a:pt x="1725" y="174"/>
                  </a:lnTo>
                  <a:lnTo>
                    <a:pt x="1763" y="146"/>
                  </a:lnTo>
                  <a:lnTo>
                    <a:pt x="1804" y="120"/>
                  </a:lnTo>
                  <a:lnTo>
                    <a:pt x="1849" y="96"/>
                  </a:lnTo>
                  <a:lnTo>
                    <a:pt x="1896" y="73"/>
                  </a:lnTo>
                  <a:lnTo>
                    <a:pt x="1946" y="52"/>
                  </a:lnTo>
                  <a:lnTo>
                    <a:pt x="1997" y="35"/>
                  </a:lnTo>
                  <a:lnTo>
                    <a:pt x="2053" y="20"/>
                  </a:lnTo>
                  <a:lnTo>
                    <a:pt x="2111" y="10"/>
                  </a:lnTo>
                  <a:lnTo>
                    <a:pt x="2171" y="3"/>
                  </a:lnTo>
                  <a:lnTo>
                    <a:pt x="2235" y="0"/>
                  </a:lnTo>
                  <a:lnTo>
                    <a:pt x="2299" y="3"/>
                  </a:lnTo>
                  <a:lnTo>
                    <a:pt x="2359" y="10"/>
                  </a:lnTo>
                  <a:lnTo>
                    <a:pt x="2417" y="20"/>
                  </a:lnTo>
                  <a:lnTo>
                    <a:pt x="2473" y="35"/>
                  </a:lnTo>
                  <a:lnTo>
                    <a:pt x="2526" y="52"/>
                  </a:lnTo>
                  <a:lnTo>
                    <a:pt x="2575" y="72"/>
                  </a:lnTo>
                  <a:lnTo>
                    <a:pt x="2623" y="95"/>
                  </a:lnTo>
                  <a:lnTo>
                    <a:pt x="2668" y="120"/>
                  </a:lnTo>
                  <a:lnTo>
                    <a:pt x="2709" y="146"/>
                  </a:lnTo>
                  <a:lnTo>
                    <a:pt x="2748" y="173"/>
                  </a:lnTo>
                  <a:lnTo>
                    <a:pt x="2784" y="200"/>
                  </a:lnTo>
                  <a:lnTo>
                    <a:pt x="2818" y="228"/>
                  </a:lnTo>
                  <a:lnTo>
                    <a:pt x="2850" y="259"/>
                  </a:lnTo>
                  <a:lnTo>
                    <a:pt x="2881" y="288"/>
                  </a:lnTo>
                  <a:lnTo>
                    <a:pt x="2907" y="317"/>
                  </a:lnTo>
                  <a:lnTo>
                    <a:pt x="2932" y="344"/>
                  </a:lnTo>
                  <a:lnTo>
                    <a:pt x="2952" y="370"/>
                  </a:lnTo>
                  <a:lnTo>
                    <a:pt x="2970" y="393"/>
                  </a:lnTo>
                  <a:lnTo>
                    <a:pt x="2984" y="413"/>
                  </a:lnTo>
                  <a:lnTo>
                    <a:pt x="2996" y="429"/>
                  </a:lnTo>
                  <a:lnTo>
                    <a:pt x="3004" y="443"/>
                  </a:lnTo>
                  <a:lnTo>
                    <a:pt x="3010" y="451"/>
                  </a:lnTo>
                  <a:lnTo>
                    <a:pt x="3013" y="455"/>
                  </a:lnTo>
                  <a:lnTo>
                    <a:pt x="3027" y="508"/>
                  </a:lnTo>
                  <a:lnTo>
                    <a:pt x="3027" y="695"/>
                  </a:lnTo>
                  <a:lnTo>
                    <a:pt x="3157" y="695"/>
                  </a:lnTo>
                  <a:lnTo>
                    <a:pt x="3157" y="2156"/>
                  </a:lnTo>
                  <a:lnTo>
                    <a:pt x="2955" y="1971"/>
                  </a:lnTo>
                  <a:lnTo>
                    <a:pt x="2983" y="1930"/>
                  </a:lnTo>
                  <a:lnTo>
                    <a:pt x="3008" y="1885"/>
                  </a:lnTo>
                  <a:lnTo>
                    <a:pt x="3028" y="1839"/>
                  </a:lnTo>
                  <a:lnTo>
                    <a:pt x="3042" y="1793"/>
                  </a:lnTo>
                  <a:lnTo>
                    <a:pt x="3053" y="1744"/>
                  </a:lnTo>
                  <a:lnTo>
                    <a:pt x="3059" y="1695"/>
                  </a:lnTo>
                  <a:lnTo>
                    <a:pt x="3060" y="1646"/>
                  </a:lnTo>
                  <a:lnTo>
                    <a:pt x="3057" y="1597"/>
                  </a:lnTo>
                  <a:lnTo>
                    <a:pt x="3049" y="1549"/>
                  </a:lnTo>
                  <a:lnTo>
                    <a:pt x="3037" y="1502"/>
                  </a:lnTo>
                  <a:lnTo>
                    <a:pt x="3019" y="1455"/>
                  </a:lnTo>
                  <a:lnTo>
                    <a:pt x="2998" y="1409"/>
                  </a:lnTo>
                  <a:lnTo>
                    <a:pt x="2972" y="1366"/>
                  </a:lnTo>
                  <a:lnTo>
                    <a:pt x="2941" y="1325"/>
                  </a:lnTo>
                  <a:lnTo>
                    <a:pt x="2905" y="1286"/>
                  </a:lnTo>
                  <a:lnTo>
                    <a:pt x="2876" y="1259"/>
                  </a:lnTo>
                  <a:lnTo>
                    <a:pt x="2845" y="1235"/>
                  </a:lnTo>
                  <a:lnTo>
                    <a:pt x="2812" y="1213"/>
                  </a:lnTo>
                  <a:lnTo>
                    <a:pt x="2812" y="539"/>
                  </a:lnTo>
                  <a:lnTo>
                    <a:pt x="2803" y="525"/>
                  </a:lnTo>
                  <a:lnTo>
                    <a:pt x="2790" y="509"/>
                  </a:lnTo>
                  <a:lnTo>
                    <a:pt x="2773" y="487"/>
                  </a:lnTo>
                  <a:lnTo>
                    <a:pt x="2753" y="465"/>
                  </a:lnTo>
                  <a:lnTo>
                    <a:pt x="2730" y="439"/>
                  </a:lnTo>
                  <a:lnTo>
                    <a:pt x="2705" y="413"/>
                  </a:lnTo>
                  <a:lnTo>
                    <a:pt x="2675" y="386"/>
                  </a:lnTo>
                  <a:lnTo>
                    <a:pt x="2644" y="360"/>
                  </a:lnTo>
                  <a:lnTo>
                    <a:pt x="2609" y="334"/>
                  </a:lnTo>
                  <a:lnTo>
                    <a:pt x="2571" y="309"/>
                  </a:lnTo>
                  <a:lnTo>
                    <a:pt x="2531" y="286"/>
                  </a:lnTo>
                  <a:lnTo>
                    <a:pt x="2489" y="265"/>
                  </a:lnTo>
                  <a:lnTo>
                    <a:pt x="2443" y="247"/>
                  </a:lnTo>
                  <a:lnTo>
                    <a:pt x="2395" y="232"/>
                  </a:lnTo>
                  <a:lnTo>
                    <a:pt x="2344" y="221"/>
                  </a:lnTo>
                  <a:lnTo>
                    <a:pt x="2292" y="214"/>
                  </a:lnTo>
                  <a:lnTo>
                    <a:pt x="2235" y="211"/>
                  </a:lnTo>
                  <a:lnTo>
                    <a:pt x="2181" y="213"/>
                  </a:lnTo>
                  <a:lnTo>
                    <a:pt x="2129" y="221"/>
                  </a:lnTo>
                  <a:lnTo>
                    <a:pt x="2081" y="231"/>
                  </a:lnTo>
                  <a:lnTo>
                    <a:pt x="2034" y="244"/>
                  </a:lnTo>
                  <a:lnTo>
                    <a:pt x="1990" y="262"/>
                  </a:lnTo>
                  <a:lnTo>
                    <a:pt x="1950" y="282"/>
                  </a:lnTo>
                  <a:lnTo>
                    <a:pt x="1911" y="303"/>
                  </a:lnTo>
                  <a:lnTo>
                    <a:pt x="1875" y="326"/>
                  </a:lnTo>
                  <a:lnTo>
                    <a:pt x="1841" y="351"/>
                  </a:lnTo>
                  <a:lnTo>
                    <a:pt x="1811" y="376"/>
                  </a:lnTo>
                  <a:lnTo>
                    <a:pt x="1781" y="403"/>
                  </a:lnTo>
                  <a:lnTo>
                    <a:pt x="1754" y="430"/>
                  </a:lnTo>
                  <a:lnTo>
                    <a:pt x="1731" y="456"/>
                  </a:lnTo>
                  <a:lnTo>
                    <a:pt x="1710" y="480"/>
                  </a:lnTo>
                  <a:lnTo>
                    <a:pt x="1694" y="503"/>
                  </a:lnTo>
                  <a:lnTo>
                    <a:pt x="1679" y="522"/>
                  </a:lnTo>
                  <a:lnTo>
                    <a:pt x="1668" y="537"/>
                  </a:lnTo>
                  <a:lnTo>
                    <a:pt x="1668" y="1866"/>
                  </a:lnTo>
                  <a:lnTo>
                    <a:pt x="1704" y="1836"/>
                  </a:lnTo>
                  <a:lnTo>
                    <a:pt x="1744" y="1807"/>
                  </a:lnTo>
                  <a:lnTo>
                    <a:pt x="1787" y="1778"/>
                  </a:lnTo>
                  <a:lnTo>
                    <a:pt x="1833" y="1751"/>
                  </a:lnTo>
                  <a:lnTo>
                    <a:pt x="1883" y="1726"/>
                  </a:lnTo>
                  <a:lnTo>
                    <a:pt x="1936" y="1703"/>
                  </a:lnTo>
                  <a:lnTo>
                    <a:pt x="1992" y="1685"/>
                  </a:lnTo>
                  <a:lnTo>
                    <a:pt x="1997" y="1736"/>
                  </a:lnTo>
                  <a:lnTo>
                    <a:pt x="2008" y="1788"/>
                  </a:lnTo>
                  <a:lnTo>
                    <a:pt x="2024" y="1839"/>
                  </a:lnTo>
                  <a:lnTo>
                    <a:pt x="2045" y="1889"/>
                  </a:lnTo>
                  <a:lnTo>
                    <a:pt x="2003" y="1905"/>
                  </a:lnTo>
                  <a:lnTo>
                    <a:pt x="1961" y="1922"/>
                  </a:lnTo>
                  <a:lnTo>
                    <a:pt x="1923" y="1943"/>
                  </a:lnTo>
                  <a:lnTo>
                    <a:pt x="2075" y="1943"/>
                  </a:lnTo>
                  <a:lnTo>
                    <a:pt x="2096" y="1973"/>
                  </a:lnTo>
                  <a:lnTo>
                    <a:pt x="2120" y="2001"/>
                  </a:lnTo>
                  <a:lnTo>
                    <a:pt x="2146" y="2028"/>
                  </a:lnTo>
                  <a:lnTo>
                    <a:pt x="2186" y="2065"/>
                  </a:lnTo>
                  <a:lnTo>
                    <a:pt x="2229" y="2096"/>
                  </a:lnTo>
                  <a:lnTo>
                    <a:pt x="2274" y="2123"/>
                  </a:lnTo>
                  <a:lnTo>
                    <a:pt x="2321" y="2145"/>
                  </a:lnTo>
                  <a:lnTo>
                    <a:pt x="2370" y="2161"/>
                  </a:lnTo>
                  <a:lnTo>
                    <a:pt x="2419" y="2174"/>
                  </a:lnTo>
                  <a:lnTo>
                    <a:pt x="2470" y="2181"/>
                  </a:lnTo>
                  <a:lnTo>
                    <a:pt x="2520" y="2184"/>
                  </a:lnTo>
                  <a:lnTo>
                    <a:pt x="2572" y="2182"/>
                  </a:lnTo>
                  <a:lnTo>
                    <a:pt x="2623" y="2176"/>
                  </a:lnTo>
                  <a:lnTo>
                    <a:pt x="2672" y="2163"/>
                  </a:lnTo>
                  <a:lnTo>
                    <a:pt x="2721" y="2148"/>
                  </a:lnTo>
                  <a:lnTo>
                    <a:pt x="2768" y="2127"/>
                  </a:lnTo>
                  <a:lnTo>
                    <a:pt x="2815" y="2101"/>
                  </a:lnTo>
                  <a:lnTo>
                    <a:pt x="2858" y="2070"/>
                  </a:lnTo>
                  <a:lnTo>
                    <a:pt x="3039" y="2261"/>
                  </a:lnTo>
                  <a:lnTo>
                    <a:pt x="0" y="2261"/>
                  </a:lnTo>
                  <a:lnTo>
                    <a:pt x="0" y="695"/>
                  </a:lnTo>
                  <a:lnTo>
                    <a:pt x="95" y="695"/>
                  </a:lnTo>
                  <a:lnTo>
                    <a:pt x="95" y="508"/>
                  </a:lnTo>
                  <a:lnTo>
                    <a:pt x="109" y="458"/>
                  </a:lnTo>
                  <a:lnTo>
                    <a:pt x="111" y="454"/>
                  </a:lnTo>
                  <a:lnTo>
                    <a:pt x="117" y="445"/>
                  </a:lnTo>
                  <a:lnTo>
                    <a:pt x="124" y="431"/>
                  </a:lnTo>
                  <a:lnTo>
                    <a:pt x="136" y="415"/>
                  </a:lnTo>
                  <a:lnTo>
                    <a:pt x="150" y="395"/>
                  </a:lnTo>
                  <a:lnTo>
                    <a:pt x="167" y="371"/>
                  </a:lnTo>
                  <a:lnTo>
                    <a:pt x="187" y="346"/>
                  </a:lnTo>
                  <a:lnTo>
                    <a:pt x="210" y="319"/>
                  </a:lnTo>
                  <a:lnTo>
                    <a:pt x="236" y="290"/>
                  </a:lnTo>
                  <a:lnTo>
                    <a:pt x="266" y="260"/>
                  </a:lnTo>
                  <a:lnTo>
                    <a:pt x="298" y="229"/>
                  </a:lnTo>
                  <a:lnTo>
                    <a:pt x="331" y="201"/>
                  </a:lnTo>
                  <a:lnTo>
                    <a:pt x="367" y="174"/>
                  </a:lnTo>
                  <a:lnTo>
                    <a:pt x="405" y="146"/>
                  </a:lnTo>
                  <a:lnTo>
                    <a:pt x="446" y="120"/>
                  </a:lnTo>
                  <a:lnTo>
                    <a:pt x="490" y="96"/>
                  </a:lnTo>
                  <a:lnTo>
                    <a:pt x="537" y="73"/>
                  </a:lnTo>
                  <a:lnTo>
                    <a:pt x="586" y="52"/>
                  </a:lnTo>
                  <a:lnTo>
                    <a:pt x="639" y="35"/>
                  </a:lnTo>
                  <a:lnTo>
                    <a:pt x="695" y="20"/>
                  </a:lnTo>
                  <a:lnTo>
                    <a:pt x="753" y="10"/>
                  </a:lnTo>
                  <a:lnTo>
                    <a:pt x="813" y="3"/>
                  </a:lnTo>
                  <a:lnTo>
                    <a:pt x="8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8"/>
            <p:cNvSpPr>
              <a:spLocks noEditPoints="1"/>
            </p:cNvSpPr>
            <p:nvPr/>
          </p:nvSpPr>
          <p:spPr bwMode="auto">
            <a:xfrm>
              <a:off x="2868613" y="3716338"/>
              <a:ext cx="187325" cy="182563"/>
            </a:xfrm>
            <a:custGeom>
              <a:avLst/>
              <a:gdLst>
                <a:gd name="T0" fmla="*/ 420 w 1425"/>
                <a:gd name="T1" fmla="*/ 123 h 1382"/>
                <a:gd name="T2" fmla="*/ 338 w 1425"/>
                <a:gd name="T3" fmla="*/ 148 h 1382"/>
                <a:gd name="T4" fmla="*/ 262 w 1425"/>
                <a:gd name="T5" fmla="*/ 192 h 1382"/>
                <a:gd name="T6" fmla="*/ 197 w 1425"/>
                <a:gd name="T7" fmla="*/ 255 h 1382"/>
                <a:gd name="T8" fmla="*/ 152 w 1425"/>
                <a:gd name="T9" fmla="*/ 330 h 1382"/>
                <a:gd name="T10" fmla="*/ 127 w 1425"/>
                <a:gd name="T11" fmla="*/ 411 h 1382"/>
                <a:gd name="T12" fmla="*/ 122 w 1425"/>
                <a:gd name="T13" fmla="*/ 494 h 1382"/>
                <a:gd name="T14" fmla="*/ 136 w 1425"/>
                <a:gd name="T15" fmla="*/ 577 h 1382"/>
                <a:gd name="T16" fmla="*/ 171 w 1425"/>
                <a:gd name="T17" fmla="*/ 656 h 1382"/>
                <a:gd name="T18" fmla="*/ 226 w 1425"/>
                <a:gd name="T19" fmla="*/ 726 h 1382"/>
                <a:gd name="T20" fmla="*/ 297 w 1425"/>
                <a:gd name="T21" fmla="*/ 781 h 1382"/>
                <a:gd name="T22" fmla="*/ 376 w 1425"/>
                <a:gd name="T23" fmla="*/ 815 h 1382"/>
                <a:gd name="T24" fmla="*/ 460 w 1425"/>
                <a:gd name="T25" fmla="*/ 830 h 1382"/>
                <a:gd name="T26" fmla="*/ 545 w 1425"/>
                <a:gd name="T27" fmla="*/ 825 h 1382"/>
                <a:gd name="T28" fmla="*/ 628 w 1425"/>
                <a:gd name="T29" fmla="*/ 801 h 1382"/>
                <a:gd name="T30" fmla="*/ 704 w 1425"/>
                <a:gd name="T31" fmla="*/ 757 h 1382"/>
                <a:gd name="T32" fmla="*/ 768 w 1425"/>
                <a:gd name="T33" fmla="*/ 694 h 1382"/>
                <a:gd name="T34" fmla="*/ 813 w 1425"/>
                <a:gd name="T35" fmla="*/ 620 h 1382"/>
                <a:gd name="T36" fmla="*/ 839 w 1425"/>
                <a:gd name="T37" fmla="*/ 539 h 1382"/>
                <a:gd name="T38" fmla="*/ 844 w 1425"/>
                <a:gd name="T39" fmla="*/ 455 h 1382"/>
                <a:gd name="T40" fmla="*/ 830 w 1425"/>
                <a:gd name="T41" fmla="*/ 372 h 1382"/>
                <a:gd name="T42" fmla="*/ 794 w 1425"/>
                <a:gd name="T43" fmla="*/ 294 h 1382"/>
                <a:gd name="T44" fmla="*/ 740 w 1425"/>
                <a:gd name="T45" fmla="*/ 223 h 1382"/>
                <a:gd name="T46" fmla="*/ 669 w 1425"/>
                <a:gd name="T47" fmla="*/ 169 h 1382"/>
                <a:gd name="T48" fmla="*/ 590 w 1425"/>
                <a:gd name="T49" fmla="*/ 134 h 1382"/>
                <a:gd name="T50" fmla="*/ 505 w 1425"/>
                <a:gd name="T51" fmla="*/ 119 h 1382"/>
                <a:gd name="T52" fmla="*/ 460 w 1425"/>
                <a:gd name="T53" fmla="*/ 0 h 1382"/>
                <a:gd name="T54" fmla="*/ 558 w 1425"/>
                <a:gd name="T55" fmla="*/ 5 h 1382"/>
                <a:gd name="T56" fmla="*/ 654 w 1425"/>
                <a:gd name="T57" fmla="*/ 30 h 1382"/>
                <a:gd name="T58" fmla="*/ 745 w 1425"/>
                <a:gd name="T59" fmla="*/ 75 h 1382"/>
                <a:gd name="T60" fmla="*/ 825 w 1425"/>
                <a:gd name="T61" fmla="*/ 140 h 1382"/>
                <a:gd name="T62" fmla="*/ 889 w 1425"/>
                <a:gd name="T63" fmla="*/ 218 h 1382"/>
                <a:gd name="T64" fmla="*/ 934 w 1425"/>
                <a:gd name="T65" fmla="*/ 304 h 1382"/>
                <a:gd name="T66" fmla="*/ 959 w 1425"/>
                <a:gd name="T67" fmla="*/ 395 h 1382"/>
                <a:gd name="T68" fmla="*/ 965 w 1425"/>
                <a:gd name="T69" fmla="*/ 490 h 1382"/>
                <a:gd name="T70" fmla="*/ 953 w 1425"/>
                <a:gd name="T71" fmla="*/ 584 h 1382"/>
                <a:gd name="T72" fmla="*/ 921 w 1425"/>
                <a:gd name="T73" fmla="*/ 675 h 1382"/>
                <a:gd name="T74" fmla="*/ 870 w 1425"/>
                <a:gd name="T75" fmla="*/ 758 h 1382"/>
                <a:gd name="T76" fmla="*/ 1292 w 1425"/>
                <a:gd name="T77" fmla="*/ 1382 h 1382"/>
                <a:gd name="T78" fmla="*/ 741 w 1425"/>
                <a:gd name="T79" fmla="*/ 876 h 1382"/>
                <a:gd name="T80" fmla="*/ 650 w 1425"/>
                <a:gd name="T81" fmla="*/ 921 h 1382"/>
                <a:gd name="T82" fmla="*/ 554 w 1425"/>
                <a:gd name="T83" fmla="*/ 945 h 1382"/>
                <a:gd name="T84" fmla="*/ 456 w 1425"/>
                <a:gd name="T85" fmla="*/ 949 h 1382"/>
                <a:gd name="T86" fmla="*/ 358 w 1425"/>
                <a:gd name="T87" fmla="*/ 934 h 1382"/>
                <a:gd name="T88" fmla="*/ 265 w 1425"/>
                <a:gd name="T89" fmla="*/ 899 h 1382"/>
                <a:gd name="T90" fmla="*/ 180 w 1425"/>
                <a:gd name="T91" fmla="*/ 844 h 1382"/>
                <a:gd name="T92" fmla="*/ 106 w 1425"/>
                <a:gd name="T93" fmla="*/ 770 h 1382"/>
                <a:gd name="T94" fmla="*/ 51 w 1425"/>
                <a:gd name="T95" fmla="*/ 686 h 1382"/>
                <a:gd name="T96" fmla="*/ 15 w 1425"/>
                <a:gd name="T97" fmla="*/ 594 h 1382"/>
                <a:gd name="T98" fmla="*/ 0 w 1425"/>
                <a:gd name="T99" fmla="*/ 497 h 1382"/>
                <a:gd name="T100" fmla="*/ 7 w 1425"/>
                <a:gd name="T101" fmla="*/ 401 h 1382"/>
                <a:gd name="T102" fmla="*/ 32 w 1425"/>
                <a:gd name="T103" fmla="*/ 306 h 1382"/>
                <a:gd name="T104" fmla="*/ 77 w 1425"/>
                <a:gd name="T105" fmla="*/ 217 h 1382"/>
                <a:gd name="T106" fmla="*/ 143 w 1425"/>
                <a:gd name="T107" fmla="*/ 138 h 1382"/>
                <a:gd name="T108" fmla="*/ 224 w 1425"/>
                <a:gd name="T109" fmla="*/ 74 h 1382"/>
                <a:gd name="T110" fmla="*/ 315 w 1425"/>
                <a:gd name="T111" fmla="*/ 29 h 1382"/>
                <a:gd name="T112" fmla="*/ 410 w 1425"/>
                <a:gd name="T113" fmla="*/ 5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5" h="1382">
                  <a:moveTo>
                    <a:pt x="463" y="118"/>
                  </a:moveTo>
                  <a:lnTo>
                    <a:pt x="420" y="123"/>
                  </a:lnTo>
                  <a:lnTo>
                    <a:pt x="379" y="133"/>
                  </a:lnTo>
                  <a:lnTo>
                    <a:pt x="338" y="148"/>
                  </a:lnTo>
                  <a:lnTo>
                    <a:pt x="299" y="167"/>
                  </a:lnTo>
                  <a:lnTo>
                    <a:pt x="262" y="192"/>
                  </a:lnTo>
                  <a:lnTo>
                    <a:pt x="228" y="222"/>
                  </a:lnTo>
                  <a:lnTo>
                    <a:pt x="197" y="255"/>
                  </a:lnTo>
                  <a:lnTo>
                    <a:pt x="172" y="292"/>
                  </a:lnTo>
                  <a:lnTo>
                    <a:pt x="152" y="330"/>
                  </a:lnTo>
                  <a:lnTo>
                    <a:pt x="137" y="369"/>
                  </a:lnTo>
                  <a:lnTo>
                    <a:pt x="127" y="411"/>
                  </a:lnTo>
                  <a:lnTo>
                    <a:pt x="122" y="452"/>
                  </a:lnTo>
                  <a:lnTo>
                    <a:pt x="122" y="494"/>
                  </a:lnTo>
                  <a:lnTo>
                    <a:pt x="127" y="537"/>
                  </a:lnTo>
                  <a:lnTo>
                    <a:pt x="136" y="577"/>
                  </a:lnTo>
                  <a:lnTo>
                    <a:pt x="151" y="618"/>
                  </a:lnTo>
                  <a:lnTo>
                    <a:pt x="171" y="656"/>
                  </a:lnTo>
                  <a:lnTo>
                    <a:pt x="196" y="692"/>
                  </a:lnTo>
                  <a:lnTo>
                    <a:pt x="226" y="726"/>
                  </a:lnTo>
                  <a:lnTo>
                    <a:pt x="260" y="756"/>
                  </a:lnTo>
                  <a:lnTo>
                    <a:pt x="297" y="781"/>
                  </a:lnTo>
                  <a:lnTo>
                    <a:pt x="336" y="800"/>
                  </a:lnTo>
                  <a:lnTo>
                    <a:pt x="376" y="815"/>
                  </a:lnTo>
                  <a:lnTo>
                    <a:pt x="418" y="825"/>
                  </a:lnTo>
                  <a:lnTo>
                    <a:pt x="460" y="830"/>
                  </a:lnTo>
                  <a:lnTo>
                    <a:pt x="503" y="830"/>
                  </a:lnTo>
                  <a:lnTo>
                    <a:pt x="545" y="825"/>
                  </a:lnTo>
                  <a:lnTo>
                    <a:pt x="588" y="816"/>
                  </a:lnTo>
                  <a:lnTo>
                    <a:pt x="628" y="801"/>
                  </a:lnTo>
                  <a:lnTo>
                    <a:pt x="667" y="782"/>
                  </a:lnTo>
                  <a:lnTo>
                    <a:pt x="704" y="757"/>
                  </a:lnTo>
                  <a:lnTo>
                    <a:pt x="738" y="728"/>
                  </a:lnTo>
                  <a:lnTo>
                    <a:pt x="768" y="694"/>
                  </a:lnTo>
                  <a:lnTo>
                    <a:pt x="793" y="658"/>
                  </a:lnTo>
                  <a:lnTo>
                    <a:pt x="813" y="620"/>
                  </a:lnTo>
                  <a:lnTo>
                    <a:pt x="829" y="580"/>
                  </a:lnTo>
                  <a:lnTo>
                    <a:pt x="839" y="539"/>
                  </a:lnTo>
                  <a:lnTo>
                    <a:pt x="844" y="497"/>
                  </a:lnTo>
                  <a:lnTo>
                    <a:pt x="844" y="455"/>
                  </a:lnTo>
                  <a:lnTo>
                    <a:pt x="840" y="413"/>
                  </a:lnTo>
                  <a:lnTo>
                    <a:pt x="830" y="372"/>
                  </a:lnTo>
                  <a:lnTo>
                    <a:pt x="814" y="332"/>
                  </a:lnTo>
                  <a:lnTo>
                    <a:pt x="794" y="294"/>
                  </a:lnTo>
                  <a:lnTo>
                    <a:pt x="770" y="257"/>
                  </a:lnTo>
                  <a:lnTo>
                    <a:pt x="740" y="223"/>
                  </a:lnTo>
                  <a:lnTo>
                    <a:pt x="706" y="194"/>
                  </a:lnTo>
                  <a:lnTo>
                    <a:pt x="669" y="169"/>
                  </a:lnTo>
                  <a:lnTo>
                    <a:pt x="630" y="149"/>
                  </a:lnTo>
                  <a:lnTo>
                    <a:pt x="590" y="134"/>
                  </a:lnTo>
                  <a:lnTo>
                    <a:pt x="548" y="124"/>
                  </a:lnTo>
                  <a:lnTo>
                    <a:pt x="505" y="119"/>
                  </a:lnTo>
                  <a:lnTo>
                    <a:pt x="463" y="118"/>
                  </a:lnTo>
                  <a:close/>
                  <a:moveTo>
                    <a:pt x="460" y="0"/>
                  </a:moveTo>
                  <a:lnTo>
                    <a:pt x="510" y="0"/>
                  </a:lnTo>
                  <a:lnTo>
                    <a:pt x="558" y="5"/>
                  </a:lnTo>
                  <a:lnTo>
                    <a:pt x="607" y="15"/>
                  </a:lnTo>
                  <a:lnTo>
                    <a:pt x="654" y="30"/>
                  </a:lnTo>
                  <a:lnTo>
                    <a:pt x="700" y="51"/>
                  </a:lnTo>
                  <a:lnTo>
                    <a:pt x="745" y="75"/>
                  </a:lnTo>
                  <a:lnTo>
                    <a:pt x="786" y="105"/>
                  </a:lnTo>
                  <a:lnTo>
                    <a:pt x="825" y="140"/>
                  </a:lnTo>
                  <a:lnTo>
                    <a:pt x="860" y="177"/>
                  </a:lnTo>
                  <a:lnTo>
                    <a:pt x="889" y="218"/>
                  </a:lnTo>
                  <a:lnTo>
                    <a:pt x="914" y="259"/>
                  </a:lnTo>
                  <a:lnTo>
                    <a:pt x="934" y="304"/>
                  </a:lnTo>
                  <a:lnTo>
                    <a:pt x="948" y="350"/>
                  </a:lnTo>
                  <a:lnTo>
                    <a:pt x="959" y="395"/>
                  </a:lnTo>
                  <a:lnTo>
                    <a:pt x="964" y="443"/>
                  </a:lnTo>
                  <a:lnTo>
                    <a:pt x="965" y="490"/>
                  </a:lnTo>
                  <a:lnTo>
                    <a:pt x="961" y="538"/>
                  </a:lnTo>
                  <a:lnTo>
                    <a:pt x="953" y="584"/>
                  </a:lnTo>
                  <a:lnTo>
                    <a:pt x="939" y="630"/>
                  </a:lnTo>
                  <a:lnTo>
                    <a:pt x="921" y="675"/>
                  </a:lnTo>
                  <a:lnTo>
                    <a:pt x="898" y="717"/>
                  </a:lnTo>
                  <a:lnTo>
                    <a:pt x="870" y="758"/>
                  </a:lnTo>
                  <a:lnTo>
                    <a:pt x="1425" y="1261"/>
                  </a:lnTo>
                  <a:lnTo>
                    <a:pt x="1292" y="1382"/>
                  </a:lnTo>
                  <a:lnTo>
                    <a:pt x="783" y="847"/>
                  </a:lnTo>
                  <a:lnTo>
                    <a:pt x="741" y="876"/>
                  </a:lnTo>
                  <a:lnTo>
                    <a:pt x="696" y="901"/>
                  </a:lnTo>
                  <a:lnTo>
                    <a:pt x="650" y="921"/>
                  </a:lnTo>
                  <a:lnTo>
                    <a:pt x="602" y="935"/>
                  </a:lnTo>
                  <a:lnTo>
                    <a:pt x="554" y="945"/>
                  </a:lnTo>
                  <a:lnTo>
                    <a:pt x="505" y="949"/>
                  </a:lnTo>
                  <a:lnTo>
                    <a:pt x="456" y="949"/>
                  </a:lnTo>
                  <a:lnTo>
                    <a:pt x="406" y="944"/>
                  </a:lnTo>
                  <a:lnTo>
                    <a:pt x="358" y="934"/>
                  </a:lnTo>
                  <a:lnTo>
                    <a:pt x="311" y="919"/>
                  </a:lnTo>
                  <a:lnTo>
                    <a:pt x="265" y="899"/>
                  </a:lnTo>
                  <a:lnTo>
                    <a:pt x="221" y="874"/>
                  </a:lnTo>
                  <a:lnTo>
                    <a:pt x="180" y="844"/>
                  </a:lnTo>
                  <a:lnTo>
                    <a:pt x="141" y="810"/>
                  </a:lnTo>
                  <a:lnTo>
                    <a:pt x="106" y="770"/>
                  </a:lnTo>
                  <a:lnTo>
                    <a:pt x="75" y="730"/>
                  </a:lnTo>
                  <a:lnTo>
                    <a:pt x="51" y="686"/>
                  </a:lnTo>
                  <a:lnTo>
                    <a:pt x="31" y="640"/>
                  </a:lnTo>
                  <a:lnTo>
                    <a:pt x="15" y="594"/>
                  </a:lnTo>
                  <a:lnTo>
                    <a:pt x="6" y="546"/>
                  </a:lnTo>
                  <a:lnTo>
                    <a:pt x="0" y="497"/>
                  </a:lnTo>
                  <a:lnTo>
                    <a:pt x="1" y="448"/>
                  </a:lnTo>
                  <a:lnTo>
                    <a:pt x="7" y="401"/>
                  </a:lnTo>
                  <a:lnTo>
                    <a:pt x="16" y="353"/>
                  </a:lnTo>
                  <a:lnTo>
                    <a:pt x="32" y="306"/>
                  </a:lnTo>
                  <a:lnTo>
                    <a:pt x="52" y="260"/>
                  </a:lnTo>
                  <a:lnTo>
                    <a:pt x="77" y="217"/>
                  </a:lnTo>
                  <a:lnTo>
                    <a:pt x="108" y="176"/>
                  </a:lnTo>
                  <a:lnTo>
                    <a:pt x="143" y="138"/>
                  </a:lnTo>
                  <a:lnTo>
                    <a:pt x="183" y="103"/>
                  </a:lnTo>
                  <a:lnTo>
                    <a:pt x="224" y="74"/>
                  </a:lnTo>
                  <a:lnTo>
                    <a:pt x="268" y="49"/>
                  </a:lnTo>
                  <a:lnTo>
                    <a:pt x="315" y="29"/>
                  </a:lnTo>
                  <a:lnTo>
                    <a:pt x="362" y="14"/>
                  </a:lnTo>
                  <a:lnTo>
                    <a:pt x="410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9"/>
            <p:cNvSpPr>
              <a:spLocks/>
            </p:cNvSpPr>
            <p:nvPr/>
          </p:nvSpPr>
          <p:spPr bwMode="auto">
            <a:xfrm>
              <a:off x="2655888" y="3627438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7 h 237"/>
                <a:gd name="T6" fmla="*/ 591 w 927"/>
                <a:gd name="T7" fmla="*/ 17 h 237"/>
                <a:gd name="T8" fmla="*/ 643 w 927"/>
                <a:gd name="T9" fmla="*/ 31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2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5 h 237"/>
                <a:gd name="T24" fmla="*/ 776 w 927"/>
                <a:gd name="T25" fmla="*/ 161 h 237"/>
                <a:gd name="T26" fmla="*/ 722 w 927"/>
                <a:gd name="T27" fmla="*/ 132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8 h 237"/>
                <a:gd name="T44" fmla="*/ 322 w 927"/>
                <a:gd name="T45" fmla="*/ 76 h 237"/>
                <a:gd name="T46" fmla="*/ 288 w 927"/>
                <a:gd name="T47" fmla="*/ 85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8 h 237"/>
                <a:gd name="T72" fmla="*/ 49 w 927"/>
                <a:gd name="T73" fmla="*/ 231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5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39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3 h 237"/>
                <a:gd name="T94" fmla="*/ 148 w 927"/>
                <a:gd name="T95" fmla="*/ 78 h 237"/>
                <a:gd name="T96" fmla="*/ 177 w 927"/>
                <a:gd name="T97" fmla="*/ 63 h 237"/>
                <a:gd name="T98" fmla="*/ 208 w 927"/>
                <a:gd name="T99" fmla="*/ 49 h 237"/>
                <a:gd name="T100" fmla="*/ 243 w 927"/>
                <a:gd name="T101" fmla="*/ 35 h 237"/>
                <a:gd name="T102" fmla="*/ 279 w 927"/>
                <a:gd name="T103" fmla="*/ 24 h 237"/>
                <a:gd name="T104" fmla="*/ 318 w 927"/>
                <a:gd name="T105" fmla="*/ 13 h 237"/>
                <a:gd name="T106" fmla="*/ 358 w 927"/>
                <a:gd name="T107" fmla="*/ 6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7"/>
                  </a:lnTo>
                  <a:lnTo>
                    <a:pt x="591" y="17"/>
                  </a:lnTo>
                  <a:lnTo>
                    <a:pt x="643" y="31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2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5"/>
                  </a:lnTo>
                  <a:lnTo>
                    <a:pt x="776" y="161"/>
                  </a:lnTo>
                  <a:lnTo>
                    <a:pt x="722" y="132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8"/>
                  </a:lnTo>
                  <a:lnTo>
                    <a:pt x="322" y="76"/>
                  </a:lnTo>
                  <a:lnTo>
                    <a:pt x="288" y="85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8"/>
                  </a:lnTo>
                  <a:lnTo>
                    <a:pt x="49" y="231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5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39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3"/>
                  </a:lnTo>
                  <a:lnTo>
                    <a:pt x="148" y="78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3" y="35"/>
                  </a:lnTo>
                  <a:lnTo>
                    <a:pt x="279" y="24"/>
                  </a:lnTo>
                  <a:lnTo>
                    <a:pt x="318" y="13"/>
                  </a:lnTo>
                  <a:lnTo>
                    <a:pt x="358" y="6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0"/>
            <p:cNvSpPr>
              <a:spLocks/>
            </p:cNvSpPr>
            <p:nvPr/>
          </p:nvSpPr>
          <p:spPr bwMode="auto">
            <a:xfrm>
              <a:off x="2655888" y="3656013"/>
              <a:ext cx="123825" cy="30163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2 h 237"/>
                <a:gd name="T4" fmla="*/ 541 w 927"/>
                <a:gd name="T5" fmla="*/ 7 h 237"/>
                <a:gd name="T6" fmla="*/ 591 w 927"/>
                <a:gd name="T7" fmla="*/ 18 h 237"/>
                <a:gd name="T8" fmla="*/ 643 w 927"/>
                <a:gd name="T9" fmla="*/ 32 h 237"/>
                <a:gd name="T10" fmla="*/ 697 w 927"/>
                <a:gd name="T11" fmla="*/ 52 h 237"/>
                <a:gd name="T12" fmla="*/ 752 w 927"/>
                <a:gd name="T13" fmla="*/ 76 h 237"/>
                <a:gd name="T14" fmla="*/ 808 w 927"/>
                <a:gd name="T15" fmla="*/ 107 h 237"/>
                <a:gd name="T16" fmla="*/ 868 w 927"/>
                <a:gd name="T17" fmla="*/ 143 h 237"/>
                <a:gd name="T18" fmla="*/ 927 w 927"/>
                <a:gd name="T19" fmla="*/ 187 h 237"/>
                <a:gd name="T20" fmla="*/ 887 w 927"/>
                <a:gd name="T21" fmla="*/ 237 h 237"/>
                <a:gd name="T22" fmla="*/ 831 w 927"/>
                <a:gd name="T23" fmla="*/ 196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9 h 237"/>
                <a:gd name="T44" fmla="*/ 322 w 927"/>
                <a:gd name="T45" fmla="*/ 77 h 237"/>
                <a:gd name="T46" fmla="*/ 288 w 927"/>
                <a:gd name="T47" fmla="*/ 86 h 237"/>
                <a:gd name="T48" fmla="*/ 255 w 927"/>
                <a:gd name="T49" fmla="*/ 96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6 h 237"/>
                <a:gd name="T60" fmla="*/ 107 w 927"/>
                <a:gd name="T61" fmla="*/ 179 h 237"/>
                <a:gd name="T62" fmla="*/ 91 w 927"/>
                <a:gd name="T63" fmla="*/ 193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9 h 237"/>
                <a:gd name="T72" fmla="*/ 49 w 927"/>
                <a:gd name="T73" fmla="*/ 232 h 237"/>
                <a:gd name="T74" fmla="*/ 0 w 927"/>
                <a:gd name="T75" fmla="*/ 191 h 237"/>
                <a:gd name="T76" fmla="*/ 2 w 927"/>
                <a:gd name="T77" fmla="*/ 189 h 237"/>
                <a:gd name="T78" fmla="*/ 7 w 927"/>
                <a:gd name="T79" fmla="*/ 184 h 237"/>
                <a:gd name="T80" fmla="*/ 14 w 927"/>
                <a:gd name="T81" fmla="*/ 176 h 237"/>
                <a:gd name="T82" fmla="*/ 26 w 927"/>
                <a:gd name="T83" fmla="*/ 166 h 237"/>
                <a:gd name="T84" fmla="*/ 40 w 927"/>
                <a:gd name="T85" fmla="*/ 154 h 237"/>
                <a:gd name="T86" fmla="*/ 56 w 927"/>
                <a:gd name="T87" fmla="*/ 140 h 237"/>
                <a:gd name="T88" fmla="*/ 75 w 927"/>
                <a:gd name="T89" fmla="*/ 126 h 237"/>
                <a:gd name="T90" fmla="*/ 97 w 927"/>
                <a:gd name="T91" fmla="*/ 110 h 237"/>
                <a:gd name="T92" fmla="*/ 121 w 927"/>
                <a:gd name="T93" fmla="*/ 94 h 237"/>
                <a:gd name="T94" fmla="*/ 148 w 927"/>
                <a:gd name="T95" fmla="*/ 79 h 237"/>
                <a:gd name="T96" fmla="*/ 177 w 927"/>
                <a:gd name="T97" fmla="*/ 63 h 237"/>
                <a:gd name="T98" fmla="*/ 208 w 927"/>
                <a:gd name="T99" fmla="*/ 50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2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2"/>
                  </a:lnTo>
                  <a:lnTo>
                    <a:pt x="541" y="7"/>
                  </a:lnTo>
                  <a:lnTo>
                    <a:pt x="591" y="18"/>
                  </a:lnTo>
                  <a:lnTo>
                    <a:pt x="643" y="32"/>
                  </a:lnTo>
                  <a:lnTo>
                    <a:pt x="697" y="52"/>
                  </a:lnTo>
                  <a:lnTo>
                    <a:pt x="752" y="76"/>
                  </a:lnTo>
                  <a:lnTo>
                    <a:pt x="808" y="107"/>
                  </a:lnTo>
                  <a:lnTo>
                    <a:pt x="868" y="143"/>
                  </a:lnTo>
                  <a:lnTo>
                    <a:pt x="927" y="187"/>
                  </a:lnTo>
                  <a:lnTo>
                    <a:pt x="887" y="237"/>
                  </a:lnTo>
                  <a:lnTo>
                    <a:pt x="831" y="196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9"/>
                  </a:lnTo>
                  <a:lnTo>
                    <a:pt x="322" y="77"/>
                  </a:lnTo>
                  <a:lnTo>
                    <a:pt x="288" y="86"/>
                  </a:lnTo>
                  <a:lnTo>
                    <a:pt x="255" y="96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6"/>
                  </a:lnTo>
                  <a:lnTo>
                    <a:pt x="107" y="179"/>
                  </a:lnTo>
                  <a:lnTo>
                    <a:pt x="91" y="193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9"/>
                  </a:lnTo>
                  <a:lnTo>
                    <a:pt x="49" y="232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7" y="184"/>
                  </a:lnTo>
                  <a:lnTo>
                    <a:pt x="14" y="176"/>
                  </a:lnTo>
                  <a:lnTo>
                    <a:pt x="26" y="166"/>
                  </a:lnTo>
                  <a:lnTo>
                    <a:pt x="40" y="154"/>
                  </a:lnTo>
                  <a:lnTo>
                    <a:pt x="56" y="140"/>
                  </a:lnTo>
                  <a:lnTo>
                    <a:pt x="75" y="126"/>
                  </a:lnTo>
                  <a:lnTo>
                    <a:pt x="97" y="110"/>
                  </a:lnTo>
                  <a:lnTo>
                    <a:pt x="121" y="94"/>
                  </a:lnTo>
                  <a:lnTo>
                    <a:pt x="148" y="79"/>
                  </a:lnTo>
                  <a:lnTo>
                    <a:pt x="177" y="63"/>
                  </a:lnTo>
                  <a:lnTo>
                    <a:pt x="208" y="50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2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1"/>
            <p:cNvSpPr>
              <a:spLocks/>
            </p:cNvSpPr>
            <p:nvPr/>
          </p:nvSpPr>
          <p:spPr bwMode="auto">
            <a:xfrm>
              <a:off x="2655888" y="3686175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8 h 237"/>
                <a:gd name="T6" fmla="*/ 591 w 927"/>
                <a:gd name="T7" fmla="*/ 17 h 237"/>
                <a:gd name="T8" fmla="*/ 643 w 927"/>
                <a:gd name="T9" fmla="*/ 32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3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7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2 h 237"/>
                <a:gd name="T32" fmla="*/ 572 w 927"/>
                <a:gd name="T33" fmla="*/ 78 h 237"/>
                <a:gd name="T34" fmla="*/ 526 w 927"/>
                <a:gd name="T35" fmla="*/ 69 h 237"/>
                <a:gd name="T36" fmla="*/ 481 w 927"/>
                <a:gd name="T37" fmla="*/ 64 h 237"/>
                <a:gd name="T38" fmla="*/ 438 w 927"/>
                <a:gd name="T39" fmla="*/ 63 h 237"/>
                <a:gd name="T40" fmla="*/ 397 w 927"/>
                <a:gd name="T41" fmla="*/ 65 h 237"/>
                <a:gd name="T42" fmla="*/ 358 w 927"/>
                <a:gd name="T43" fmla="*/ 69 h 237"/>
                <a:gd name="T44" fmla="*/ 322 w 927"/>
                <a:gd name="T45" fmla="*/ 76 h 237"/>
                <a:gd name="T46" fmla="*/ 288 w 927"/>
                <a:gd name="T47" fmla="*/ 86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3 h 237"/>
                <a:gd name="T54" fmla="*/ 170 w 927"/>
                <a:gd name="T55" fmla="*/ 137 h 237"/>
                <a:gd name="T56" fmla="*/ 147 w 927"/>
                <a:gd name="T57" fmla="*/ 152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5 h 237"/>
                <a:gd name="T66" fmla="*/ 67 w 927"/>
                <a:gd name="T67" fmla="*/ 215 h 237"/>
                <a:gd name="T68" fmla="*/ 59 w 927"/>
                <a:gd name="T69" fmla="*/ 224 h 237"/>
                <a:gd name="T70" fmla="*/ 52 w 927"/>
                <a:gd name="T71" fmla="*/ 229 h 237"/>
                <a:gd name="T72" fmla="*/ 49 w 927"/>
                <a:gd name="T73" fmla="*/ 233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6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41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5 h 237"/>
                <a:gd name="T94" fmla="*/ 148 w 927"/>
                <a:gd name="T95" fmla="*/ 78 h 237"/>
                <a:gd name="T96" fmla="*/ 177 w 927"/>
                <a:gd name="T97" fmla="*/ 64 h 237"/>
                <a:gd name="T98" fmla="*/ 208 w 927"/>
                <a:gd name="T99" fmla="*/ 49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8"/>
                  </a:lnTo>
                  <a:lnTo>
                    <a:pt x="591" y="17"/>
                  </a:lnTo>
                  <a:lnTo>
                    <a:pt x="643" y="32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3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7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2"/>
                  </a:lnTo>
                  <a:lnTo>
                    <a:pt x="572" y="78"/>
                  </a:lnTo>
                  <a:lnTo>
                    <a:pt x="526" y="69"/>
                  </a:lnTo>
                  <a:lnTo>
                    <a:pt x="481" y="64"/>
                  </a:lnTo>
                  <a:lnTo>
                    <a:pt x="438" y="63"/>
                  </a:lnTo>
                  <a:lnTo>
                    <a:pt x="397" y="65"/>
                  </a:lnTo>
                  <a:lnTo>
                    <a:pt x="358" y="69"/>
                  </a:lnTo>
                  <a:lnTo>
                    <a:pt x="322" y="76"/>
                  </a:lnTo>
                  <a:lnTo>
                    <a:pt x="288" y="86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3"/>
                  </a:lnTo>
                  <a:lnTo>
                    <a:pt x="170" y="137"/>
                  </a:lnTo>
                  <a:lnTo>
                    <a:pt x="147" y="152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5"/>
                  </a:lnTo>
                  <a:lnTo>
                    <a:pt x="67" y="215"/>
                  </a:lnTo>
                  <a:lnTo>
                    <a:pt x="59" y="224"/>
                  </a:lnTo>
                  <a:lnTo>
                    <a:pt x="52" y="229"/>
                  </a:lnTo>
                  <a:lnTo>
                    <a:pt x="49" y="233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6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41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5"/>
                  </a:lnTo>
                  <a:lnTo>
                    <a:pt x="148" y="78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92"/>
            <p:cNvSpPr>
              <a:spLocks/>
            </p:cNvSpPr>
            <p:nvPr/>
          </p:nvSpPr>
          <p:spPr bwMode="auto">
            <a:xfrm>
              <a:off x="2833688" y="3614738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8 h 237"/>
                <a:gd name="T8" fmla="*/ 642 w 925"/>
                <a:gd name="T9" fmla="*/ 32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2 h 237"/>
                <a:gd name="T26" fmla="*/ 721 w 925"/>
                <a:gd name="T27" fmla="*/ 133 h 237"/>
                <a:gd name="T28" fmla="*/ 669 w 925"/>
                <a:gd name="T29" fmla="*/ 110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5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70 h 237"/>
                <a:gd name="T44" fmla="*/ 321 w 925"/>
                <a:gd name="T45" fmla="*/ 77 h 237"/>
                <a:gd name="T46" fmla="*/ 286 w 925"/>
                <a:gd name="T47" fmla="*/ 87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1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5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8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5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70"/>
                  </a:lnTo>
                  <a:lnTo>
                    <a:pt x="321" y="77"/>
                  </a:lnTo>
                  <a:lnTo>
                    <a:pt x="286" y="87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1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5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93"/>
            <p:cNvSpPr>
              <a:spLocks/>
            </p:cNvSpPr>
            <p:nvPr/>
          </p:nvSpPr>
          <p:spPr bwMode="auto">
            <a:xfrm>
              <a:off x="2833688" y="3643313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7 h 237"/>
                <a:gd name="T8" fmla="*/ 642 w 925"/>
                <a:gd name="T9" fmla="*/ 31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1 h 237"/>
                <a:gd name="T26" fmla="*/ 721 w 925"/>
                <a:gd name="T27" fmla="*/ 133 h 237"/>
                <a:gd name="T28" fmla="*/ 669 w 925"/>
                <a:gd name="T29" fmla="*/ 109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4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69 h 237"/>
                <a:gd name="T44" fmla="*/ 321 w 925"/>
                <a:gd name="T45" fmla="*/ 76 h 237"/>
                <a:gd name="T46" fmla="*/ 286 w 925"/>
                <a:gd name="T47" fmla="*/ 85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0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4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7"/>
                  </a:lnTo>
                  <a:lnTo>
                    <a:pt x="642" y="31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1"/>
                  </a:lnTo>
                  <a:lnTo>
                    <a:pt x="721" y="133"/>
                  </a:lnTo>
                  <a:lnTo>
                    <a:pt x="669" y="109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69"/>
                  </a:lnTo>
                  <a:lnTo>
                    <a:pt x="321" y="76"/>
                  </a:lnTo>
                  <a:lnTo>
                    <a:pt x="286" y="85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0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4"/>
            <p:cNvSpPr>
              <a:spLocks/>
            </p:cNvSpPr>
            <p:nvPr/>
          </p:nvSpPr>
          <p:spPr bwMode="auto">
            <a:xfrm>
              <a:off x="2833688" y="3673475"/>
              <a:ext cx="122238" cy="31750"/>
            </a:xfrm>
            <a:custGeom>
              <a:avLst/>
              <a:gdLst>
                <a:gd name="T0" fmla="*/ 445 w 925"/>
                <a:gd name="T1" fmla="*/ 0 h 238"/>
                <a:gd name="T2" fmla="*/ 491 w 925"/>
                <a:gd name="T3" fmla="*/ 2 h 238"/>
                <a:gd name="T4" fmla="*/ 540 w 925"/>
                <a:gd name="T5" fmla="*/ 7 h 238"/>
                <a:gd name="T6" fmla="*/ 590 w 925"/>
                <a:gd name="T7" fmla="*/ 17 h 238"/>
                <a:gd name="T8" fmla="*/ 642 w 925"/>
                <a:gd name="T9" fmla="*/ 32 h 238"/>
                <a:gd name="T10" fmla="*/ 696 w 925"/>
                <a:gd name="T11" fmla="*/ 51 h 238"/>
                <a:gd name="T12" fmla="*/ 750 w 925"/>
                <a:gd name="T13" fmla="*/ 76 h 238"/>
                <a:gd name="T14" fmla="*/ 807 w 925"/>
                <a:gd name="T15" fmla="*/ 107 h 238"/>
                <a:gd name="T16" fmla="*/ 866 w 925"/>
                <a:gd name="T17" fmla="*/ 143 h 238"/>
                <a:gd name="T18" fmla="*/ 925 w 925"/>
                <a:gd name="T19" fmla="*/ 187 h 238"/>
                <a:gd name="T20" fmla="*/ 886 w 925"/>
                <a:gd name="T21" fmla="*/ 238 h 238"/>
                <a:gd name="T22" fmla="*/ 830 w 925"/>
                <a:gd name="T23" fmla="*/ 196 h 238"/>
                <a:gd name="T24" fmla="*/ 775 w 925"/>
                <a:gd name="T25" fmla="*/ 162 h 238"/>
                <a:gd name="T26" fmla="*/ 721 w 925"/>
                <a:gd name="T27" fmla="*/ 133 h 238"/>
                <a:gd name="T28" fmla="*/ 669 w 925"/>
                <a:gd name="T29" fmla="*/ 110 h 238"/>
                <a:gd name="T30" fmla="*/ 620 w 925"/>
                <a:gd name="T31" fmla="*/ 91 h 238"/>
                <a:gd name="T32" fmla="*/ 571 w 925"/>
                <a:gd name="T33" fmla="*/ 78 h 238"/>
                <a:gd name="T34" fmla="*/ 525 w 925"/>
                <a:gd name="T35" fmla="*/ 69 h 238"/>
                <a:gd name="T36" fmla="*/ 479 w 925"/>
                <a:gd name="T37" fmla="*/ 64 h 238"/>
                <a:gd name="T38" fmla="*/ 437 w 925"/>
                <a:gd name="T39" fmla="*/ 62 h 238"/>
                <a:gd name="T40" fmla="*/ 396 w 925"/>
                <a:gd name="T41" fmla="*/ 64 h 238"/>
                <a:gd name="T42" fmla="*/ 357 w 925"/>
                <a:gd name="T43" fmla="*/ 69 h 238"/>
                <a:gd name="T44" fmla="*/ 321 w 925"/>
                <a:gd name="T45" fmla="*/ 77 h 238"/>
                <a:gd name="T46" fmla="*/ 286 w 925"/>
                <a:gd name="T47" fmla="*/ 86 h 238"/>
                <a:gd name="T48" fmla="*/ 254 w 925"/>
                <a:gd name="T49" fmla="*/ 96 h 238"/>
                <a:gd name="T50" fmla="*/ 223 w 925"/>
                <a:gd name="T51" fmla="*/ 110 h 238"/>
                <a:gd name="T52" fmla="*/ 196 w 925"/>
                <a:gd name="T53" fmla="*/ 123 h 238"/>
                <a:gd name="T54" fmla="*/ 169 w 925"/>
                <a:gd name="T55" fmla="*/ 137 h 238"/>
                <a:gd name="T56" fmla="*/ 146 w 925"/>
                <a:gd name="T57" fmla="*/ 151 h 238"/>
                <a:gd name="T58" fmla="*/ 125 w 925"/>
                <a:gd name="T59" fmla="*/ 166 h 238"/>
                <a:gd name="T60" fmla="*/ 106 w 925"/>
                <a:gd name="T61" fmla="*/ 179 h 238"/>
                <a:gd name="T62" fmla="*/ 90 w 925"/>
                <a:gd name="T63" fmla="*/ 193 h 238"/>
                <a:gd name="T64" fmla="*/ 77 w 925"/>
                <a:gd name="T65" fmla="*/ 204 h 238"/>
                <a:gd name="T66" fmla="*/ 66 w 925"/>
                <a:gd name="T67" fmla="*/ 215 h 238"/>
                <a:gd name="T68" fmla="*/ 58 w 925"/>
                <a:gd name="T69" fmla="*/ 223 h 238"/>
                <a:gd name="T70" fmla="*/ 51 w 925"/>
                <a:gd name="T71" fmla="*/ 229 h 238"/>
                <a:gd name="T72" fmla="*/ 48 w 925"/>
                <a:gd name="T73" fmla="*/ 232 h 238"/>
                <a:gd name="T74" fmla="*/ 0 w 925"/>
                <a:gd name="T75" fmla="*/ 190 h 238"/>
                <a:gd name="T76" fmla="*/ 2 w 925"/>
                <a:gd name="T77" fmla="*/ 188 h 238"/>
                <a:gd name="T78" fmla="*/ 6 w 925"/>
                <a:gd name="T79" fmla="*/ 183 h 238"/>
                <a:gd name="T80" fmla="*/ 14 w 925"/>
                <a:gd name="T81" fmla="*/ 175 h 238"/>
                <a:gd name="T82" fmla="*/ 25 w 925"/>
                <a:gd name="T83" fmla="*/ 165 h 238"/>
                <a:gd name="T84" fmla="*/ 39 w 925"/>
                <a:gd name="T85" fmla="*/ 153 h 238"/>
                <a:gd name="T86" fmla="*/ 55 w 925"/>
                <a:gd name="T87" fmla="*/ 140 h 238"/>
                <a:gd name="T88" fmla="*/ 74 w 925"/>
                <a:gd name="T89" fmla="*/ 125 h 238"/>
                <a:gd name="T90" fmla="*/ 96 w 925"/>
                <a:gd name="T91" fmla="*/ 110 h 238"/>
                <a:gd name="T92" fmla="*/ 120 w 925"/>
                <a:gd name="T93" fmla="*/ 94 h 238"/>
                <a:gd name="T94" fmla="*/ 147 w 925"/>
                <a:gd name="T95" fmla="*/ 79 h 238"/>
                <a:gd name="T96" fmla="*/ 177 w 925"/>
                <a:gd name="T97" fmla="*/ 63 h 238"/>
                <a:gd name="T98" fmla="*/ 208 w 925"/>
                <a:gd name="T99" fmla="*/ 49 h 238"/>
                <a:gd name="T100" fmla="*/ 242 w 925"/>
                <a:gd name="T101" fmla="*/ 35 h 238"/>
                <a:gd name="T102" fmla="*/ 278 w 925"/>
                <a:gd name="T103" fmla="*/ 24 h 238"/>
                <a:gd name="T104" fmla="*/ 317 w 925"/>
                <a:gd name="T105" fmla="*/ 14 h 238"/>
                <a:gd name="T106" fmla="*/ 357 w 925"/>
                <a:gd name="T107" fmla="*/ 6 h 238"/>
                <a:gd name="T108" fmla="*/ 400 w 925"/>
                <a:gd name="T109" fmla="*/ 2 h 238"/>
                <a:gd name="T110" fmla="*/ 445 w 925"/>
                <a:gd name="T11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8">
                  <a:moveTo>
                    <a:pt x="445" y="0"/>
                  </a:moveTo>
                  <a:lnTo>
                    <a:pt x="491" y="2"/>
                  </a:lnTo>
                  <a:lnTo>
                    <a:pt x="540" y="7"/>
                  </a:lnTo>
                  <a:lnTo>
                    <a:pt x="590" y="17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7"/>
                  </a:lnTo>
                  <a:lnTo>
                    <a:pt x="866" y="143"/>
                  </a:lnTo>
                  <a:lnTo>
                    <a:pt x="925" y="187"/>
                  </a:lnTo>
                  <a:lnTo>
                    <a:pt x="886" y="238"/>
                  </a:lnTo>
                  <a:lnTo>
                    <a:pt x="830" y="196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1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2"/>
                  </a:lnTo>
                  <a:lnTo>
                    <a:pt x="396" y="64"/>
                  </a:lnTo>
                  <a:lnTo>
                    <a:pt x="357" y="69"/>
                  </a:lnTo>
                  <a:lnTo>
                    <a:pt x="321" y="77"/>
                  </a:lnTo>
                  <a:lnTo>
                    <a:pt x="286" y="86"/>
                  </a:lnTo>
                  <a:lnTo>
                    <a:pt x="254" y="96"/>
                  </a:lnTo>
                  <a:lnTo>
                    <a:pt x="223" y="110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1"/>
                  </a:lnTo>
                  <a:lnTo>
                    <a:pt x="125" y="166"/>
                  </a:lnTo>
                  <a:lnTo>
                    <a:pt x="106" y="179"/>
                  </a:lnTo>
                  <a:lnTo>
                    <a:pt x="90" y="193"/>
                  </a:lnTo>
                  <a:lnTo>
                    <a:pt x="77" y="204"/>
                  </a:lnTo>
                  <a:lnTo>
                    <a:pt x="66" y="215"/>
                  </a:lnTo>
                  <a:lnTo>
                    <a:pt x="58" y="223"/>
                  </a:lnTo>
                  <a:lnTo>
                    <a:pt x="51" y="229"/>
                  </a:lnTo>
                  <a:lnTo>
                    <a:pt x="48" y="232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6" y="183"/>
                  </a:lnTo>
                  <a:lnTo>
                    <a:pt x="14" y="175"/>
                  </a:lnTo>
                  <a:lnTo>
                    <a:pt x="25" y="165"/>
                  </a:lnTo>
                  <a:lnTo>
                    <a:pt x="39" y="153"/>
                  </a:lnTo>
                  <a:lnTo>
                    <a:pt x="55" y="140"/>
                  </a:lnTo>
                  <a:lnTo>
                    <a:pt x="74" y="125"/>
                  </a:lnTo>
                  <a:lnTo>
                    <a:pt x="96" y="110"/>
                  </a:lnTo>
                  <a:lnTo>
                    <a:pt x="120" y="94"/>
                  </a:lnTo>
                  <a:lnTo>
                    <a:pt x="147" y="79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2" y="35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6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 190"/>
          <p:cNvSpPr>
            <a:spLocks noEditPoints="1"/>
          </p:cNvSpPr>
          <p:nvPr/>
        </p:nvSpPr>
        <p:spPr bwMode="auto">
          <a:xfrm>
            <a:off x="7046242" y="3586587"/>
            <a:ext cx="838125" cy="1001387"/>
          </a:xfrm>
          <a:custGeom>
            <a:avLst/>
            <a:gdLst>
              <a:gd name="T0" fmla="*/ 1725 w 3167"/>
              <a:gd name="T1" fmla="*/ 885 h 3146"/>
              <a:gd name="T2" fmla="*/ 1721 w 3167"/>
              <a:gd name="T3" fmla="*/ 971 h 3146"/>
              <a:gd name="T4" fmla="*/ 1694 w 3167"/>
              <a:gd name="T5" fmla="*/ 1008 h 3146"/>
              <a:gd name="T6" fmla="*/ 1297 w 3167"/>
              <a:gd name="T7" fmla="*/ 1271 h 3146"/>
              <a:gd name="T8" fmla="*/ 1242 w 3167"/>
              <a:gd name="T9" fmla="*/ 1285 h 3146"/>
              <a:gd name="T10" fmla="*/ 1157 w 3167"/>
              <a:gd name="T11" fmla="*/ 1250 h 3146"/>
              <a:gd name="T12" fmla="*/ 1121 w 3167"/>
              <a:gd name="T13" fmla="*/ 1165 h 3146"/>
              <a:gd name="T14" fmla="*/ 1040 w 3167"/>
              <a:gd name="T15" fmla="*/ 3015 h 3146"/>
              <a:gd name="T16" fmla="*/ 986 w 3167"/>
              <a:gd name="T17" fmla="*/ 3109 h 3146"/>
              <a:gd name="T18" fmla="*/ 880 w 3167"/>
              <a:gd name="T19" fmla="*/ 3146 h 3146"/>
              <a:gd name="T20" fmla="*/ 776 w 3167"/>
              <a:gd name="T21" fmla="*/ 3110 h 3146"/>
              <a:gd name="T22" fmla="*/ 721 w 3167"/>
              <a:gd name="T23" fmla="*/ 3017 h 3146"/>
              <a:gd name="T24" fmla="*/ 644 w 3167"/>
              <a:gd name="T25" fmla="*/ 1675 h 3146"/>
              <a:gd name="T26" fmla="*/ 621 w 3167"/>
              <a:gd name="T27" fmla="*/ 3067 h 3146"/>
              <a:gd name="T28" fmla="*/ 537 w 3167"/>
              <a:gd name="T29" fmla="*/ 3136 h 3146"/>
              <a:gd name="T30" fmla="*/ 424 w 3167"/>
              <a:gd name="T31" fmla="*/ 3136 h 3146"/>
              <a:gd name="T32" fmla="*/ 339 w 3167"/>
              <a:gd name="T33" fmla="*/ 3067 h 3146"/>
              <a:gd name="T34" fmla="*/ 317 w 3167"/>
              <a:gd name="T35" fmla="*/ 956 h 3146"/>
              <a:gd name="T36" fmla="*/ 242 w 3167"/>
              <a:gd name="T37" fmla="*/ 1605 h 3146"/>
              <a:gd name="T38" fmla="*/ 196 w 3167"/>
              <a:gd name="T39" fmla="*/ 1699 h 3146"/>
              <a:gd name="T40" fmla="*/ 93 w 3167"/>
              <a:gd name="T41" fmla="*/ 1722 h 3146"/>
              <a:gd name="T42" fmla="*/ 12 w 3167"/>
              <a:gd name="T43" fmla="*/ 1658 h 3146"/>
              <a:gd name="T44" fmla="*/ 0 w 3167"/>
              <a:gd name="T45" fmla="*/ 1602 h 3146"/>
              <a:gd name="T46" fmla="*/ 0 w 3167"/>
              <a:gd name="T47" fmla="*/ 890 h 3146"/>
              <a:gd name="T48" fmla="*/ 8 w 3167"/>
              <a:gd name="T49" fmla="*/ 838 h 3146"/>
              <a:gd name="T50" fmla="*/ 38 w 3167"/>
              <a:gd name="T51" fmla="*/ 764 h 3146"/>
              <a:gd name="T52" fmla="*/ 103 w 3167"/>
              <a:gd name="T53" fmla="*/ 687 h 3146"/>
              <a:gd name="T54" fmla="*/ 218 w 3167"/>
              <a:gd name="T55" fmla="*/ 625 h 3146"/>
              <a:gd name="T56" fmla="*/ 397 w 3167"/>
              <a:gd name="T57" fmla="*/ 598 h 3146"/>
              <a:gd name="T58" fmla="*/ 972 w 3167"/>
              <a:gd name="T59" fmla="*/ 598 h 3146"/>
              <a:gd name="T60" fmla="*/ 1004 w 3167"/>
              <a:gd name="T61" fmla="*/ 599 h 3146"/>
              <a:gd name="T62" fmla="*/ 1084 w 3167"/>
              <a:gd name="T63" fmla="*/ 612 h 3146"/>
              <a:gd name="T64" fmla="*/ 1184 w 3167"/>
              <a:gd name="T65" fmla="*/ 645 h 3146"/>
              <a:gd name="T66" fmla="*/ 1281 w 3167"/>
              <a:gd name="T67" fmla="*/ 714 h 3146"/>
              <a:gd name="T68" fmla="*/ 1348 w 3167"/>
              <a:gd name="T69" fmla="*/ 827 h 3146"/>
              <a:gd name="T70" fmla="*/ 1506 w 3167"/>
              <a:gd name="T71" fmla="*/ 849 h 3146"/>
              <a:gd name="T72" fmla="*/ 1557 w 3167"/>
              <a:gd name="T73" fmla="*/ 814 h 3146"/>
              <a:gd name="T74" fmla="*/ 1640 w 3167"/>
              <a:gd name="T75" fmla="*/ 805 h 3146"/>
              <a:gd name="T76" fmla="*/ 1369 w 3167"/>
              <a:gd name="T77" fmla="*/ 143 h 3146"/>
              <a:gd name="T78" fmla="*/ 3147 w 3167"/>
              <a:gd name="T79" fmla="*/ 163 h 3146"/>
              <a:gd name="T80" fmla="*/ 3167 w 3167"/>
              <a:gd name="T81" fmla="*/ 1465 h 3146"/>
              <a:gd name="T82" fmla="*/ 3135 w 3167"/>
              <a:gd name="T83" fmla="*/ 1521 h 3146"/>
              <a:gd name="T84" fmla="*/ 1352 w 3167"/>
              <a:gd name="T85" fmla="*/ 1529 h 3146"/>
              <a:gd name="T86" fmla="*/ 1306 w 3167"/>
              <a:gd name="T87" fmla="*/ 1483 h 3146"/>
              <a:gd name="T88" fmla="*/ 1435 w 3167"/>
              <a:gd name="T89" fmla="*/ 1401 h 3146"/>
              <a:gd name="T90" fmla="*/ 1435 w 3167"/>
              <a:gd name="T91" fmla="*/ 748 h 3146"/>
              <a:gd name="T92" fmla="*/ 1384 w 3167"/>
              <a:gd name="T93" fmla="*/ 741 h 3146"/>
              <a:gd name="T94" fmla="*/ 1304 w 3167"/>
              <a:gd name="T95" fmla="*/ 634 h 3146"/>
              <a:gd name="T96" fmla="*/ 1324 w 3167"/>
              <a:gd name="T97" fmla="*/ 163 h 3146"/>
              <a:gd name="T98" fmla="*/ 680 w 3167"/>
              <a:gd name="T99" fmla="*/ 0 h 3146"/>
              <a:gd name="T100" fmla="*/ 830 w 3167"/>
              <a:gd name="T101" fmla="*/ 43 h 3146"/>
              <a:gd name="T102" fmla="*/ 931 w 3167"/>
              <a:gd name="T103" fmla="*/ 158 h 3146"/>
              <a:gd name="T104" fmla="*/ 954 w 3167"/>
              <a:gd name="T105" fmla="*/ 313 h 3146"/>
              <a:gd name="T106" fmla="*/ 889 w 3167"/>
              <a:gd name="T107" fmla="*/ 451 h 3146"/>
              <a:gd name="T108" fmla="*/ 759 w 3167"/>
              <a:gd name="T109" fmla="*/ 534 h 3146"/>
              <a:gd name="T110" fmla="*/ 599 w 3167"/>
              <a:gd name="T111" fmla="*/ 534 h 3146"/>
              <a:gd name="T112" fmla="*/ 470 w 3167"/>
              <a:gd name="T113" fmla="*/ 451 h 3146"/>
              <a:gd name="T114" fmla="*/ 406 w 3167"/>
              <a:gd name="T115" fmla="*/ 313 h 3146"/>
              <a:gd name="T116" fmla="*/ 429 w 3167"/>
              <a:gd name="T117" fmla="*/ 158 h 3146"/>
              <a:gd name="T118" fmla="*/ 529 w 3167"/>
              <a:gd name="T119" fmla="*/ 43 h 3146"/>
              <a:gd name="T120" fmla="*/ 680 w 3167"/>
              <a:gd name="T121" fmla="*/ 0 h 3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67" h="3146">
                <a:moveTo>
                  <a:pt x="2324" y="396"/>
                </a:moveTo>
                <a:lnTo>
                  <a:pt x="2353" y="438"/>
                </a:lnTo>
                <a:lnTo>
                  <a:pt x="1717" y="865"/>
                </a:lnTo>
                <a:lnTo>
                  <a:pt x="1725" y="885"/>
                </a:lnTo>
                <a:lnTo>
                  <a:pt x="1731" y="906"/>
                </a:lnTo>
                <a:lnTo>
                  <a:pt x="1731" y="928"/>
                </a:lnTo>
                <a:lnTo>
                  <a:pt x="1729" y="949"/>
                </a:lnTo>
                <a:lnTo>
                  <a:pt x="1721" y="971"/>
                </a:lnTo>
                <a:lnTo>
                  <a:pt x="1710" y="990"/>
                </a:lnTo>
                <a:lnTo>
                  <a:pt x="1695" y="1007"/>
                </a:lnTo>
                <a:lnTo>
                  <a:pt x="1695" y="1008"/>
                </a:lnTo>
                <a:lnTo>
                  <a:pt x="1694" y="1008"/>
                </a:lnTo>
                <a:lnTo>
                  <a:pt x="1695" y="1008"/>
                </a:lnTo>
                <a:lnTo>
                  <a:pt x="1616" y="1060"/>
                </a:lnTo>
                <a:lnTo>
                  <a:pt x="1506" y="1134"/>
                </a:lnTo>
                <a:lnTo>
                  <a:pt x="1297" y="1271"/>
                </a:lnTo>
                <a:lnTo>
                  <a:pt x="1296" y="1271"/>
                </a:lnTo>
                <a:lnTo>
                  <a:pt x="1279" y="1279"/>
                </a:lnTo>
                <a:lnTo>
                  <a:pt x="1262" y="1283"/>
                </a:lnTo>
                <a:lnTo>
                  <a:pt x="1242" y="1285"/>
                </a:lnTo>
                <a:lnTo>
                  <a:pt x="1218" y="1283"/>
                </a:lnTo>
                <a:lnTo>
                  <a:pt x="1195" y="1276"/>
                </a:lnTo>
                <a:lnTo>
                  <a:pt x="1175" y="1264"/>
                </a:lnTo>
                <a:lnTo>
                  <a:pt x="1157" y="1250"/>
                </a:lnTo>
                <a:lnTo>
                  <a:pt x="1142" y="1233"/>
                </a:lnTo>
                <a:lnTo>
                  <a:pt x="1131" y="1212"/>
                </a:lnTo>
                <a:lnTo>
                  <a:pt x="1124" y="1190"/>
                </a:lnTo>
                <a:lnTo>
                  <a:pt x="1121" y="1165"/>
                </a:lnTo>
                <a:lnTo>
                  <a:pt x="1121" y="953"/>
                </a:lnTo>
                <a:lnTo>
                  <a:pt x="1044" y="953"/>
                </a:lnTo>
                <a:lnTo>
                  <a:pt x="1044" y="2986"/>
                </a:lnTo>
                <a:lnTo>
                  <a:pt x="1040" y="3015"/>
                </a:lnTo>
                <a:lnTo>
                  <a:pt x="1033" y="3042"/>
                </a:lnTo>
                <a:lnTo>
                  <a:pt x="1021" y="3067"/>
                </a:lnTo>
                <a:lnTo>
                  <a:pt x="1005" y="3089"/>
                </a:lnTo>
                <a:lnTo>
                  <a:pt x="986" y="3109"/>
                </a:lnTo>
                <a:lnTo>
                  <a:pt x="963" y="3125"/>
                </a:lnTo>
                <a:lnTo>
                  <a:pt x="937" y="3136"/>
                </a:lnTo>
                <a:lnTo>
                  <a:pt x="909" y="3144"/>
                </a:lnTo>
                <a:lnTo>
                  <a:pt x="880" y="3146"/>
                </a:lnTo>
                <a:lnTo>
                  <a:pt x="851" y="3144"/>
                </a:lnTo>
                <a:lnTo>
                  <a:pt x="823" y="3137"/>
                </a:lnTo>
                <a:lnTo>
                  <a:pt x="799" y="3125"/>
                </a:lnTo>
                <a:lnTo>
                  <a:pt x="776" y="3110"/>
                </a:lnTo>
                <a:lnTo>
                  <a:pt x="756" y="3090"/>
                </a:lnTo>
                <a:lnTo>
                  <a:pt x="741" y="3068"/>
                </a:lnTo>
                <a:lnTo>
                  <a:pt x="728" y="3043"/>
                </a:lnTo>
                <a:lnTo>
                  <a:pt x="721" y="3017"/>
                </a:lnTo>
                <a:lnTo>
                  <a:pt x="718" y="2988"/>
                </a:lnTo>
                <a:lnTo>
                  <a:pt x="717" y="2986"/>
                </a:lnTo>
                <a:lnTo>
                  <a:pt x="717" y="1675"/>
                </a:lnTo>
                <a:lnTo>
                  <a:pt x="644" y="1675"/>
                </a:lnTo>
                <a:lnTo>
                  <a:pt x="644" y="2985"/>
                </a:lnTo>
                <a:lnTo>
                  <a:pt x="641" y="3014"/>
                </a:lnTo>
                <a:lnTo>
                  <a:pt x="633" y="3041"/>
                </a:lnTo>
                <a:lnTo>
                  <a:pt x="621" y="3067"/>
                </a:lnTo>
                <a:lnTo>
                  <a:pt x="605" y="3089"/>
                </a:lnTo>
                <a:lnTo>
                  <a:pt x="586" y="3109"/>
                </a:lnTo>
                <a:lnTo>
                  <a:pt x="563" y="3125"/>
                </a:lnTo>
                <a:lnTo>
                  <a:pt x="537" y="3136"/>
                </a:lnTo>
                <a:lnTo>
                  <a:pt x="509" y="3144"/>
                </a:lnTo>
                <a:lnTo>
                  <a:pt x="480" y="3146"/>
                </a:lnTo>
                <a:lnTo>
                  <a:pt x="450" y="3144"/>
                </a:lnTo>
                <a:lnTo>
                  <a:pt x="424" y="3136"/>
                </a:lnTo>
                <a:lnTo>
                  <a:pt x="398" y="3125"/>
                </a:lnTo>
                <a:lnTo>
                  <a:pt x="375" y="3109"/>
                </a:lnTo>
                <a:lnTo>
                  <a:pt x="355" y="3089"/>
                </a:lnTo>
                <a:lnTo>
                  <a:pt x="339" y="3067"/>
                </a:lnTo>
                <a:lnTo>
                  <a:pt x="326" y="3041"/>
                </a:lnTo>
                <a:lnTo>
                  <a:pt x="319" y="3014"/>
                </a:lnTo>
                <a:lnTo>
                  <a:pt x="316" y="2985"/>
                </a:lnTo>
                <a:lnTo>
                  <a:pt x="317" y="956"/>
                </a:lnTo>
                <a:lnTo>
                  <a:pt x="242" y="956"/>
                </a:lnTo>
                <a:lnTo>
                  <a:pt x="242" y="1600"/>
                </a:lnTo>
                <a:lnTo>
                  <a:pt x="242" y="1603"/>
                </a:lnTo>
                <a:lnTo>
                  <a:pt x="242" y="1605"/>
                </a:lnTo>
                <a:lnTo>
                  <a:pt x="239" y="1633"/>
                </a:lnTo>
                <a:lnTo>
                  <a:pt x="229" y="1658"/>
                </a:lnTo>
                <a:lnTo>
                  <a:pt x="215" y="1681"/>
                </a:lnTo>
                <a:lnTo>
                  <a:pt x="196" y="1699"/>
                </a:lnTo>
                <a:lnTo>
                  <a:pt x="174" y="1713"/>
                </a:lnTo>
                <a:lnTo>
                  <a:pt x="149" y="1722"/>
                </a:lnTo>
                <a:lnTo>
                  <a:pt x="121" y="1725"/>
                </a:lnTo>
                <a:lnTo>
                  <a:pt x="93" y="1722"/>
                </a:lnTo>
                <a:lnTo>
                  <a:pt x="67" y="1713"/>
                </a:lnTo>
                <a:lnTo>
                  <a:pt x="45" y="1699"/>
                </a:lnTo>
                <a:lnTo>
                  <a:pt x="27" y="1681"/>
                </a:lnTo>
                <a:lnTo>
                  <a:pt x="12" y="1658"/>
                </a:lnTo>
                <a:lnTo>
                  <a:pt x="3" y="1633"/>
                </a:lnTo>
                <a:lnTo>
                  <a:pt x="0" y="1605"/>
                </a:lnTo>
                <a:lnTo>
                  <a:pt x="0" y="1603"/>
                </a:lnTo>
                <a:lnTo>
                  <a:pt x="0" y="1602"/>
                </a:lnTo>
                <a:lnTo>
                  <a:pt x="0" y="1600"/>
                </a:lnTo>
                <a:lnTo>
                  <a:pt x="0" y="1600"/>
                </a:lnTo>
                <a:lnTo>
                  <a:pt x="0" y="897"/>
                </a:lnTo>
                <a:lnTo>
                  <a:pt x="0" y="890"/>
                </a:lnTo>
                <a:lnTo>
                  <a:pt x="1" y="880"/>
                </a:lnTo>
                <a:lnTo>
                  <a:pt x="2" y="868"/>
                </a:lnTo>
                <a:lnTo>
                  <a:pt x="4" y="853"/>
                </a:lnTo>
                <a:lnTo>
                  <a:pt x="8" y="838"/>
                </a:lnTo>
                <a:lnTo>
                  <a:pt x="13" y="821"/>
                </a:lnTo>
                <a:lnTo>
                  <a:pt x="20" y="802"/>
                </a:lnTo>
                <a:lnTo>
                  <a:pt x="28" y="783"/>
                </a:lnTo>
                <a:lnTo>
                  <a:pt x="38" y="764"/>
                </a:lnTo>
                <a:lnTo>
                  <a:pt x="51" y="744"/>
                </a:lnTo>
                <a:lnTo>
                  <a:pt x="65" y="725"/>
                </a:lnTo>
                <a:lnTo>
                  <a:pt x="83" y="705"/>
                </a:lnTo>
                <a:lnTo>
                  <a:pt x="103" y="687"/>
                </a:lnTo>
                <a:lnTo>
                  <a:pt x="127" y="669"/>
                </a:lnTo>
                <a:lnTo>
                  <a:pt x="154" y="652"/>
                </a:lnTo>
                <a:lnTo>
                  <a:pt x="184" y="638"/>
                </a:lnTo>
                <a:lnTo>
                  <a:pt x="218" y="625"/>
                </a:lnTo>
                <a:lnTo>
                  <a:pt x="256" y="615"/>
                </a:lnTo>
                <a:lnTo>
                  <a:pt x="299" y="606"/>
                </a:lnTo>
                <a:lnTo>
                  <a:pt x="345" y="600"/>
                </a:lnTo>
                <a:lnTo>
                  <a:pt x="397" y="598"/>
                </a:lnTo>
                <a:lnTo>
                  <a:pt x="548" y="598"/>
                </a:lnTo>
                <a:lnTo>
                  <a:pt x="682" y="814"/>
                </a:lnTo>
                <a:lnTo>
                  <a:pt x="814" y="598"/>
                </a:lnTo>
                <a:lnTo>
                  <a:pt x="972" y="598"/>
                </a:lnTo>
                <a:lnTo>
                  <a:pt x="974" y="598"/>
                </a:lnTo>
                <a:lnTo>
                  <a:pt x="982" y="598"/>
                </a:lnTo>
                <a:lnTo>
                  <a:pt x="991" y="598"/>
                </a:lnTo>
                <a:lnTo>
                  <a:pt x="1004" y="599"/>
                </a:lnTo>
                <a:lnTo>
                  <a:pt x="1021" y="601"/>
                </a:lnTo>
                <a:lnTo>
                  <a:pt x="1039" y="603"/>
                </a:lnTo>
                <a:lnTo>
                  <a:pt x="1061" y="606"/>
                </a:lnTo>
                <a:lnTo>
                  <a:pt x="1084" y="612"/>
                </a:lnTo>
                <a:lnTo>
                  <a:pt x="1108" y="618"/>
                </a:lnTo>
                <a:lnTo>
                  <a:pt x="1132" y="625"/>
                </a:lnTo>
                <a:lnTo>
                  <a:pt x="1158" y="634"/>
                </a:lnTo>
                <a:lnTo>
                  <a:pt x="1184" y="645"/>
                </a:lnTo>
                <a:lnTo>
                  <a:pt x="1210" y="658"/>
                </a:lnTo>
                <a:lnTo>
                  <a:pt x="1235" y="675"/>
                </a:lnTo>
                <a:lnTo>
                  <a:pt x="1258" y="693"/>
                </a:lnTo>
                <a:lnTo>
                  <a:pt x="1281" y="714"/>
                </a:lnTo>
                <a:lnTo>
                  <a:pt x="1302" y="737"/>
                </a:lnTo>
                <a:lnTo>
                  <a:pt x="1320" y="764"/>
                </a:lnTo>
                <a:lnTo>
                  <a:pt x="1336" y="794"/>
                </a:lnTo>
                <a:lnTo>
                  <a:pt x="1348" y="827"/>
                </a:lnTo>
                <a:lnTo>
                  <a:pt x="1359" y="863"/>
                </a:lnTo>
                <a:lnTo>
                  <a:pt x="1364" y="904"/>
                </a:lnTo>
                <a:lnTo>
                  <a:pt x="1364" y="945"/>
                </a:lnTo>
                <a:lnTo>
                  <a:pt x="1506" y="849"/>
                </a:lnTo>
                <a:lnTo>
                  <a:pt x="1522" y="838"/>
                </a:lnTo>
                <a:lnTo>
                  <a:pt x="1523" y="837"/>
                </a:lnTo>
                <a:lnTo>
                  <a:pt x="1539" y="824"/>
                </a:lnTo>
                <a:lnTo>
                  <a:pt x="1557" y="814"/>
                </a:lnTo>
                <a:lnTo>
                  <a:pt x="1577" y="806"/>
                </a:lnTo>
                <a:lnTo>
                  <a:pt x="1596" y="802"/>
                </a:lnTo>
                <a:lnTo>
                  <a:pt x="1616" y="801"/>
                </a:lnTo>
                <a:lnTo>
                  <a:pt x="1640" y="805"/>
                </a:lnTo>
                <a:lnTo>
                  <a:pt x="1661" y="814"/>
                </a:lnTo>
                <a:lnTo>
                  <a:pt x="1682" y="826"/>
                </a:lnTo>
                <a:lnTo>
                  <a:pt x="2324" y="396"/>
                </a:lnTo>
                <a:close/>
                <a:moveTo>
                  <a:pt x="1369" y="143"/>
                </a:moveTo>
                <a:lnTo>
                  <a:pt x="3102" y="143"/>
                </a:lnTo>
                <a:lnTo>
                  <a:pt x="3118" y="146"/>
                </a:lnTo>
                <a:lnTo>
                  <a:pt x="3135" y="153"/>
                </a:lnTo>
                <a:lnTo>
                  <a:pt x="3147" y="163"/>
                </a:lnTo>
                <a:lnTo>
                  <a:pt x="3157" y="176"/>
                </a:lnTo>
                <a:lnTo>
                  <a:pt x="3165" y="191"/>
                </a:lnTo>
                <a:lnTo>
                  <a:pt x="3167" y="209"/>
                </a:lnTo>
                <a:lnTo>
                  <a:pt x="3167" y="1465"/>
                </a:lnTo>
                <a:lnTo>
                  <a:pt x="3165" y="1483"/>
                </a:lnTo>
                <a:lnTo>
                  <a:pt x="3157" y="1498"/>
                </a:lnTo>
                <a:lnTo>
                  <a:pt x="3147" y="1511"/>
                </a:lnTo>
                <a:lnTo>
                  <a:pt x="3135" y="1521"/>
                </a:lnTo>
                <a:lnTo>
                  <a:pt x="3118" y="1529"/>
                </a:lnTo>
                <a:lnTo>
                  <a:pt x="3102" y="1531"/>
                </a:lnTo>
                <a:lnTo>
                  <a:pt x="1369" y="1531"/>
                </a:lnTo>
                <a:lnTo>
                  <a:pt x="1352" y="1529"/>
                </a:lnTo>
                <a:lnTo>
                  <a:pt x="1336" y="1521"/>
                </a:lnTo>
                <a:lnTo>
                  <a:pt x="1324" y="1511"/>
                </a:lnTo>
                <a:lnTo>
                  <a:pt x="1313" y="1498"/>
                </a:lnTo>
                <a:lnTo>
                  <a:pt x="1306" y="1483"/>
                </a:lnTo>
                <a:lnTo>
                  <a:pt x="1304" y="1465"/>
                </a:lnTo>
                <a:lnTo>
                  <a:pt x="1304" y="1366"/>
                </a:lnTo>
                <a:lnTo>
                  <a:pt x="1435" y="1280"/>
                </a:lnTo>
                <a:lnTo>
                  <a:pt x="1435" y="1401"/>
                </a:lnTo>
                <a:lnTo>
                  <a:pt x="3036" y="1401"/>
                </a:lnTo>
                <a:lnTo>
                  <a:pt x="3036" y="274"/>
                </a:lnTo>
                <a:lnTo>
                  <a:pt x="1435" y="274"/>
                </a:lnTo>
                <a:lnTo>
                  <a:pt x="1435" y="748"/>
                </a:lnTo>
                <a:lnTo>
                  <a:pt x="1426" y="754"/>
                </a:lnTo>
                <a:lnTo>
                  <a:pt x="1418" y="761"/>
                </a:lnTo>
                <a:lnTo>
                  <a:pt x="1399" y="774"/>
                </a:lnTo>
                <a:lnTo>
                  <a:pt x="1384" y="741"/>
                </a:lnTo>
                <a:lnTo>
                  <a:pt x="1367" y="710"/>
                </a:lnTo>
                <a:lnTo>
                  <a:pt x="1348" y="683"/>
                </a:lnTo>
                <a:lnTo>
                  <a:pt x="1327" y="657"/>
                </a:lnTo>
                <a:lnTo>
                  <a:pt x="1304" y="634"/>
                </a:lnTo>
                <a:lnTo>
                  <a:pt x="1304" y="209"/>
                </a:lnTo>
                <a:lnTo>
                  <a:pt x="1306" y="191"/>
                </a:lnTo>
                <a:lnTo>
                  <a:pt x="1313" y="176"/>
                </a:lnTo>
                <a:lnTo>
                  <a:pt x="1324" y="163"/>
                </a:lnTo>
                <a:lnTo>
                  <a:pt x="1336" y="153"/>
                </a:lnTo>
                <a:lnTo>
                  <a:pt x="1352" y="146"/>
                </a:lnTo>
                <a:lnTo>
                  <a:pt x="1369" y="143"/>
                </a:lnTo>
                <a:close/>
                <a:moveTo>
                  <a:pt x="680" y="0"/>
                </a:moveTo>
                <a:lnTo>
                  <a:pt x="720" y="2"/>
                </a:lnTo>
                <a:lnTo>
                  <a:pt x="759" y="11"/>
                </a:lnTo>
                <a:lnTo>
                  <a:pt x="797" y="24"/>
                </a:lnTo>
                <a:lnTo>
                  <a:pt x="830" y="43"/>
                </a:lnTo>
                <a:lnTo>
                  <a:pt x="861" y="66"/>
                </a:lnTo>
                <a:lnTo>
                  <a:pt x="889" y="93"/>
                </a:lnTo>
                <a:lnTo>
                  <a:pt x="911" y="124"/>
                </a:lnTo>
                <a:lnTo>
                  <a:pt x="931" y="158"/>
                </a:lnTo>
                <a:lnTo>
                  <a:pt x="944" y="193"/>
                </a:lnTo>
                <a:lnTo>
                  <a:pt x="954" y="232"/>
                </a:lnTo>
                <a:lnTo>
                  <a:pt x="957" y="273"/>
                </a:lnTo>
                <a:lnTo>
                  <a:pt x="954" y="313"/>
                </a:lnTo>
                <a:lnTo>
                  <a:pt x="944" y="351"/>
                </a:lnTo>
                <a:lnTo>
                  <a:pt x="931" y="388"/>
                </a:lnTo>
                <a:lnTo>
                  <a:pt x="911" y="422"/>
                </a:lnTo>
                <a:lnTo>
                  <a:pt x="889" y="451"/>
                </a:lnTo>
                <a:lnTo>
                  <a:pt x="861" y="479"/>
                </a:lnTo>
                <a:lnTo>
                  <a:pt x="830" y="501"/>
                </a:lnTo>
                <a:lnTo>
                  <a:pt x="797" y="521"/>
                </a:lnTo>
                <a:lnTo>
                  <a:pt x="759" y="534"/>
                </a:lnTo>
                <a:lnTo>
                  <a:pt x="720" y="543"/>
                </a:lnTo>
                <a:lnTo>
                  <a:pt x="680" y="546"/>
                </a:lnTo>
                <a:lnTo>
                  <a:pt x="639" y="543"/>
                </a:lnTo>
                <a:lnTo>
                  <a:pt x="599" y="534"/>
                </a:lnTo>
                <a:lnTo>
                  <a:pt x="563" y="521"/>
                </a:lnTo>
                <a:lnTo>
                  <a:pt x="529" y="501"/>
                </a:lnTo>
                <a:lnTo>
                  <a:pt x="498" y="479"/>
                </a:lnTo>
                <a:lnTo>
                  <a:pt x="470" y="451"/>
                </a:lnTo>
                <a:lnTo>
                  <a:pt x="447" y="422"/>
                </a:lnTo>
                <a:lnTo>
                  <a:pt x="429" y="388"/>
                </a:lnTo>
                <a:lnTo>
                  <a:pt x="414" y="351"/>
                </a:lnTo>
                <a:lnTo>
                  <a:pt x="406" y="313"/>
                </a:lnTo>
                <a:lnTo>
                  <a:pt x="403" y="273"/>
                </a:lnTo>
                <a:lnTo>
                  <a:pt x="406" y="232"/>
                </a:lnTo>
                <a:lnTo>
                  <a:pt x="414" y="193"/>
                </a:lnTo>
                <a:lnTo>
                  <a:pt x="429" y="158"/>
                </a:lnTo>
                <a:lnTo>
                  <a:pt x="447" y="124"/>
                </a:lnTo>
                <a:lnTo>
                  <a:pt x="470" y="93"/>
                </a:lnTo>
                <a:lnTo>
                  <a:pt x="498" y="66"/>
                </a:lnTo>
                <a:lnTo>
                  <a:pt x="529" y="43"/>
                </a:lnTo>
                <a:lnTo>
                  <a:pt x="563" y="25"/>
                </a:lnTo>
                <a:lnTo>
                  <a:pt x="599" y="11"/>
                </a:lnTo>
                <a:lnTo>
                  <a:pt x="639" y="3"/>
                </a:lnTo>
                <a:lnTo>
                  <a:pt x="68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7DA2B27D-A18B-4BE3-B1E1-7027D4DD416A}" type="slidenum">
              <a:rPr lang="ru-RU" sz="1050">
                <a:solidFill>
                  <a:srgbClr val="4F81B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 defTabSz="914378"/>
              <a:t>19</a:t>
            </a:fld>
            <a:endParaRPr lang="ru-RU" sz="1050" dirty="0">
              <a:solidFill>
                <a:srgbClr val="4F81BD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769769"/>
              </p:ext>
            </p:extLst>
          </p:nvPr>
        </p:nvGraphicFramePr>
        <p:xfrm>
          <a:off x="107504" y="123478"/>
          <a:ext cx="892899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0">
                  <a:extLst>
                    <a:ext uri="{9D8B030D-6E8A-4147-A177-3AD203B41FA5}">
                      <a16:colId xmlns:a16="http://schemas.microsoft.com/office/drawing/2014/main" val="597300742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val="1351080008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val="32690125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Сводный экспертный балл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946797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Абашина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Анна Дмитриевна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Синергетические основы социально-педагогической деятельности в условиях изменения социокультурной среды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699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Баканова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Анастасия Александровна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Отношение к жизни и смерти на разных этапах жизненного пути личности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53663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Бондарев Алексей Владимирович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Генезис российской культурологии: научно-исследовательская программа и эпистемологические основания изучения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9303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Бродский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Игорь Вадимович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Финно-угорская </a:t>
                      </a:r>
                      <a:r>
                        <a:rPr lang="ru-RU" sz="1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фитонимия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. Сравнительное исследование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0258597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Векслер Анна Кирилловна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Дидактическая значимость орнамента как элемента содержания художественного образования, формирующего все уровни компетентности педагога художника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352711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5" y="4767264"/>
            <a:ext cx="8928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Приводятся оценки экспертов в баллах; максимум — 125. Для принятия отчета необходимо не менее 84 баллов.</a:t>
            </a:r>
          </a:p>
        </p:txBody>
      </p:sp>
    </p:spTree>
    <p:extLst>
      <p:ext uri="{BB962C8B-B14F-4D97-AF65-F5344CB8AC3E}">
        <p14:creationId xmlns:p14="http://schemas.microsoft.com/office/powerpoint/2010/main" val="8188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683175"/>
              </p:ext>
            </p:extLst>
          </p:nvPr>
        </p:nvGraphicFramePr>
        <p:xfrm>
          <a:off x="0" y="0"/>
          <a:ext cx="91269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4" imgW="2935080" imgH="1654920" progId="">
                  <p:embed/>
                </p:oleObj>
              </mc:Choice>
              <mc:Fallback>
                <p:oleObj r:id="rId4" imgW="2935080" imgH="1654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269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216" y="555526"/>
            <a:ext cx="8513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ПОВЕСТКА ЗАСЕДАНИЯ</a:t>
            </a:r>
          </a:p>
          <a:p>
            <a:pPr algn="just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Утверждение результатов экспертизы заявок, поданных на конкурс научных исследований для решения актуальных задач деятельности университета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Организация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работы с персональными профилями авторов научных публикаций Герценовского университета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Экспертиза отчетов за 2023 год по проектам государственного задания в сфере научной деятельности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Экспертиза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отчетов за 2023 год по грантам Президента РФ для государственной поддержки молодых российских ученых – кандидатов наук и докторов наук;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Утверждение результатов экспертизы промежуточных и итоговых отчетов по проектам, поддержанным в рамках конкурса на выполнение перспективных фундаментальных научно-исследовательских работ учеными РГПУ им. А. И. Герцена, имеющими степень кандидата наук; 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Подготовка проведения 26-й Межвузовской студенческой научной конференции «Студент-Исследователь-Учитель»;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Информирование о формировании плана редакционно-издательской деятельности;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Экспертиза публикаций, передаваемых на рассмотрение в научно-технический совет Фундаментальной библиотекой, на предмет индексации в РИНЦ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Разное. 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216" y="195486"/>
            <a:ext cx="5776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Заседание научно-технического совета РГПУ им. А. И. Герцена (20.12.2023)</a:t>
            </a:r>
          </a:p>
        </p:txBody>
      </p:sp>
    </p:spTree>
    <p:extLst>
      <p:ext uri="{BB962C8B-B14F-4D97-AF65-F5344CB8AC3E}">
        <p14:creationId xmlns:p14="http://schemas.microsoft.com/office/powerpoint/2010/main" val="20653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7DA2B27D-A18B-4BE3-B1E1-7027D4DD416A}" type="slidenum">
              <a:rPr lang="ru-RU" sz="1050">
                <a:solidFill>
                  <a:srgbClr val="4F81B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 defTabSz="914378"/>
              <a:t>20</a:t>
            </a:fld>
            <a:endParaRPr lang="ru-RU" sz="1050" dirty="0">
              <a:solidFill>
                <a:srgbClr val="4F81BD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070807"/>
              </p:ext>
            </p:extLst>
          </p:nvPr>
        </p:nvGraphicFramePr>
        <p:xfrm>
          <a:off x="107505" y="123478"/>
          <a:ext cx="8875797" cy="4391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599">
                  <a:extLst>
                    <a:ext uri="{9D8B030D-6E8A-4147-A177-3AD203B41FA5}">
                      <a16:colId xmlns:a16="http://schemas.microsoft.com/office/drawing/2014/main" val="597300742"/>
                    </a:ext>
                  </a:extLst>
                </a:gridCol>
                <a:gridCol w="2958599">
                  <a:extLst>
                    <a:ext uri="{9D8B030D-6E8A-4147-A177-3AD203B41FA5}">
                      <a16:colId xmlns:a16="http://schemas.microsoft.com/office/drawing/2014/main" val="1351080008"/>
                    </a:ext>
                  </a:extLst>
                </a:gridCol>
                <a:gridCol w="2958599">
                  <a:extLst>
                    <a:ext uri="{9D8B030D-6E8A-4147-A177-3AD203B41FA5}">
                      <a16:colId xmlns:a16="http://schemas.microsoft.com/office/drawing/2014/main" val="3269012502"/>
                    </a:ext>
                  </a:extLst>
                </a:gridCol>
              </a:tblGrid>
              <a:tr h="3681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Сводный экспертный балл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946797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Гутник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Ирина Юрьевна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Педагогическая диагностика самоопределения ученика в профессиональной деятельности педагога основной школы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699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Дунаевская Эльвира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Брониславовна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Механизмы влияния исполнительных функций на эффективность обучения дошкольников и школьников на разных этапах образовательного процесса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536638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Егоров Павел Игоревич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Геохимическая индикация палеоэкологических условий позднемелового биотического кризиса по результатам изучения мел-палеогеновых геологических разрезов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93031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Железнякова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Елена Алексеевна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Оптимизация обучения детей мигрантов младшего школьного возраста русскому языку как неродному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025859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5" y="4767264"/>
            <a:ext cx="8928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Приводятся оценки экспертов в баллах; максимум — 125. Для принятия отчета необходимо не менее 84 баллов.</a:t>
            </a:r>
          </a:p>
        </p:txBody>
      </p:sp>
    </p:spTree>
    <p:extLst>
      <p:ext uri="{BB962C8B-B14F-4D97-AF65-F5344CB8AC3E}">
        <p14:creationId xmlns:p14="http://schemas.microsoft.com/office/powerpoint/2010/main" val="40477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7DA2B27D-A18B-4BE3-B1E1-7027D4DD416A}" type="slidenum">
              <a:rPr lang="ru-RU" sz="1050">
                <a:solidFill>
                  <a:srgbClr val="4F81B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 defTabSz="914378"/>
              <a:t>21</a:t>
            </a:fld>
            <a:endParaRPr lang="ru-RU" sz="1050" dirty="0">
              <a:solidFill>
                <a:srgbClr val="4F81BD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095562"/>
              </p:ext>
            </p:extLst>
          </p:nvPr>
        </p:nvGraphicFramePr>
        <p:xfrm>
          <a:off x="107505" y="123478"/>
          <a:ext cx="8875797" cy="40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599">
                  <a:extLst>
                    <a:ext uri="{9D8B030D-6E8A-4147-A177-3AD203B41FA5}">
                      <a16:colId xmlns:a16="http://schemas.microsoft.com/office/drawing/2014/main" val="597300742"/>
                    </a:ext>
                  </a:extLst>
                </a:gridCol>
                <a:gridCol w="2958599">
                  <a:extLst>
                    <a:ext uri="{9D8B030D-6E8A-4147-A177-3AD203B41FA5}">
                      <a16:colId xmlns:a16="http://schemas.microsoft.com/office/drawing/2014/main" val="1351080008"/>
                    </a:ext>
                  </a:extLst>
                </a:gridCol>
                <a:gridCol w="2958599">
                  <a:extLst>
                    <a:ext uri="{9D8B030D-6E8A-4147-A177-3AD203B41FA5}">
                      <a16:colId xmlns:a16="http://schemas.microsoft.com/office/drawing/2014/main" val="3269012502"/>
                    </a:ext>
                  </a:extLst>
                </a:gridCol>
              </a:tblGrid>
              <a:tr h="3681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Сводный экспертный балл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9467972"/>
                  </a:ext>
                </a:extLst>
              </a:tr>
              <a:tr h="6966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Клещенко Людмила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Леонидовна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Реинтерпретация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национальных символов: опыт стран Латинской Америки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699000"/>
                  </a:ext>
                </a:extLst>
              </a:tr>
              <a:tr h="7333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Колесникова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Дарья Алексеевна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Визуальная экология в теории и практике современной </a:t>
                      </a:r>
                      <a:r>
                        <a:rPr lang="ru-RU" sz="1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медиакультуры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536638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Кублицкий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Юрий Анатольевич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Реконструкция развития водных бассейнов в восточной периферийной части </a:t>
                      </a:r>
                      <a:r>
                        <a:rPr lang="ru-RU" sz="1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Фенноскандинавского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щита (Балтийского, Белого и Баренцева морей и Ладожского и Онежского озер) в позднем </a:t>
                      </a:r>
                      <a:r>
                        <a:rPr lang="ru-RU" sz="1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неоплейстоцене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и голоцене по результатам </a:t>
                      </a:r>
                      <a:r>
                        <a:rPr lang="ru-RU" sz="1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палеолимнологических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и геоморфологических исследований </a:t>
                      </a:r>
                      <a:r>
                        <a:rPr lang="ru-RU" sz="1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исследований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изолированных бассейнов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93031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5" y="4767264"/>
            <a:ext cx="8928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Приводятся оценки экспертов в баллах; максимум — 125. Для принятия отчета необходимо не менее 84 баллов.</a:t>
            </a:r>
          </a:p>
        </p:txBody>
      </p:sp>
    </p:spTree>
    <p:extLst>
      <p:ext uri="{BB962C8B-B14F-4D97-AF65-F5344CB8AC3E}">
        <p14:creationId xmlns:p14="http://schemas.microsoft.com/office/powerpoint/2010/main" val="301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7DA2B27D-A18B-4BE3-B1E1-7027D4DD416A}" type="slidenum">
              <a:rPr lang="ru-RU" sz="1050">
                <a:solidFill>
                  <a:srgbClr val="4F81B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 defTabSz="914378"/>
              <a:t>22</a:t>
            </a:fld>
            <a:endParaRPr lang="ru-RU" sz="1050" dirty="0">
              <a:solidFill>
                <a:srgbClr val="4F81BD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280933"/>
              </p:ext>
            </p:extLst>
          </p:nvPr>
        </p:nvGraphicFramePr>
        <p:xfrm>
          <a:off x="107505" y="123481"/>
          <a:ext cx="8875797" cy="4539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599">
                  <a:extLst>
                    <a:ext uri="{9D8B030D-6E8A-4147-A177-3AD203B41FA5}">
                      <a16:colId xmlns:a16="http://schemas.microsoft.com/office/drawing/2014/main" val="597300742"/>
                    </a:ext>
                  </a:extLst>
                </a:gridCol>
                <a:gridCol w="2958599">
                  <a:extLst>
                    <a:ext uri="{9D8B030D-6E8A-4147-A177-3AD203B41FA5}">
                      <a16:colId xmlns:a16="http://schemas.microsoft.com/office/drawing/2014/main" val="1351080008"/>
                    </a:ext>
                  </a:extLst>
                </a:gridCol>
                <a:gridCol w="2958599">
                  <a:extLst>
                    <a:ext uri="{9D8B030D-6E8A-4147-A177-3AD203B41FA5}">
                      <a16:colId xmlns:a16="http://schemas.microsoft.com/office/drawing/2014/main" val="32690125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Сводный экспертный балл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946797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Лебедева Ирина Николаевна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Исследование речемыслительной деятельности дошкольников с </a:t>
                      </a:r>
                      <a:r>
                        <a:rPr lang="ru-RU" sz="1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дизонтогенезом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речевого и психического развития в аспекте учета особых образовательных потребностей детей с ограниченными возможностями здоровья в условиях специального и инклюзивного дошкольного образования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699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Михеев Дмитрий Владимирович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Борьба за морское господство на заре эпохи Великих географических открытий: кругосветные экспедиции XVI века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53663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Остроглядов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Евгений Сергеевич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Пирролидонкарбоксилаты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как ключевые структуры в синтезе новых замещённых ГАМК, </a:t>
                      </a:r>
                      <a:r>
                        <a:rPr lang="ru-RU" sz="1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Глу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и 2-пирролидона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930318"/>
                  </a:ext>
                </a:extLst>
              </a:tr>
              <a:tr h="6689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Пелипко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Василий Васильевич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Алкил-3-нитро- и 3-бром-3-нитроакрилаты в синтезе карбо- и гетероциклических систем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7438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5" y="4767264"/>
            <a:ext cx="8928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Приводятся оценки экспертов в баллах; максимум — 125. Для принятия отчета необходимо не менее 84 баллов.</a:t>
            </a:r>
          </a:p>
        </p:txBody>
      </p:sp>
    </p:spTree>
    <p:extLst>
      <p:ext uri="{BB962C8B-B14F-4D97-AF65-F5344CB8AC3E}">
        <p14:creationId xmlns:p14="http://schemas.microsoft.com/office/powerpoint/2010/main" val="22707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7DA2B27D-A18B-4BE3-B1E1-7027D4DD416A}" type="slidenum">
              <a:rPr lang="ru-RU" sz="1050">
                <a:solidFill>
                  <a:srgbClr val="4F81B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 defTabSz="914378"/>
              <a:t>23</a:t>
            </a:fld>
            <a:endParaRPr lang="ru-RU" sz="1050" dirty="0">
              <a:solidFill>
                <a:srgbClr val="4F81BD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401337"/>
              </p:ext>
            </p:extLst>
          </p:nvPr>
        </p:nvGraphicFramePr>
        <p:xfrm>
          <a:off x="107505" y="123480"/>
          <a:ext cx="8875797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599">
                  <a:extLst>
                    <a:ext uri="{9D8B030D-6E8A-4147-A177-3AD203B41FA5}">
                      <a16:colId xmlns:a16="http://schemas.microsoft.com/office/drawing/2014/main" val="597300742"/>
                    </a:ext>
                  </a:extLst>
                </a:gridCol>
                <a:gridCol w="2958599">
                  <a:extLst>
                    <a:ext uri="{9D8B030D-6E8A-4147-A177-3AD203B41FA5}">
                      <a16:colId xmlns:a16="http://schemas.microsoft.com/office/drawing/2014/main" val="1351080008"/>
                    </a:ext>
                  </a:extLst>
                </a:gridCol>
                <a:gridCol w="2958599">
                  <a:extLst>
                    <a:ext uri="{9D8B030D-6E8A-4147-A177-3AD203B41FA5}">
                      <a16:colId xmlns:a16="http://schemas.microsoft.com/office/drawing/2014/main" val="32690125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Сводный экспертный балл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94679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Примчук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Надежда Викторовна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Коммуникативный подход к профессиональной подготовке в педагогическом вузе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699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Суслов Антон Владимирович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Влияние деформации на параметры носителей заряда в пленках системы висмут-сурьма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536638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Хрусталев Вячеслав Константинович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Постоянные судебные комиссии по уголовным делам (</a:t>
                      </a:r>
                      <a:r>
                        <a:rPr lang="ru-RU" sz="1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quaestiones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perpetuae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) и римское общество в период Республики (149–44 гг. до н.э.)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930318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Яковлева Ольга Валерьевна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Профессиональное воспитание будущих педагогов в условиях цифровой трансформации образовательной среды современного университета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7438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5" y="4767264"/>
            <a:ext cx="8928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Приводятся оценки экспертов в баллах; максимум — 125. Для принятия отчета необходимо не менее 84 баллов.</a:t>
            </a:r>
          </a:p>
        </p:txBody>
      </p:sp>
    </p:spTree>
    <p:extLst>
      <p:ext uri="{BB962C8B-B14F-4D97-AF65-F5344CB8AC3E}">
        <p14:creationId xmlns:p14="http://schemas.microsoft.com/office/powerpoint/2010/main" val="8744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5558" y="0"/>
          <a:ext cx="91269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" r:id="rId3" imgW="2935080" imgH="1654920" progId="">
                  <p:embed/>
                </p:oleObj>
              </mc:Choice>
              <mc:Fallback>
                <p:oleObj r:id="rId3" imgW="2935080" imgH="1654920" progId="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8" y="0"/>
                        <a:ext cx="91269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05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fld>
            <a:endParaRPr lang="ru-RU" sz="105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B2CC1-1461-CE52-039D-2AA1C431271C}"/>
              </a:ext>
            </a:extLst>
          </p:cNvPr>
          <p:cNvSpPr txBox="1"/>
          <p:nvPr/>
        </p:nvSpPr>
        <p:spPr>
          <a:xfrm>
            <a:off x="323528" y="127354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Вопрос 4.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Утверждение результатов экспертизы промежуточных и итоговых отчетов по проектам, поддержанным в рамках конкурса на выполнение перспективных фундаментальных научно-исследовательских работ учеными РГПУ им. А. И. Герцена, имеющими степень кандидата наук.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93298"/>
            <a:ext cx="8373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Утвердить результаты экспертизы:</a:t>
            </a:r>
          </a:p>
          <a:p>
            <a:pPr lvl="0" algn="ctr">
              <a:defRPr/>
            </a:pPr>
            <a:r>
              <a:rPr lang="ru-RU" sz="3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</a:t>
            </a:r>
            <a:r>
              <a:rPr lang="ru-RU" sz="3600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/ 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против</a:t>
            </a:r>
            <a:r>
              <a:rPr lang="ru-RU" sz="3600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/ 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воздерживаюсь</a:t>
            </a:r>
          </a:p>
        </p:txBody>
      </p:sp>
    </p:spTree>
    <p:extLst>
      <p:ext uri="{BB962C8B-B14F-4D97-AF65-F5344CB8AC3E}">
        <p14:creationId xmlns:p14="http://schemas.microsoft.com/office/powerpoint/2010/main" val="28459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059582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Вопрос 6</a:t>
            </a:r>
          </a:p>
          <a:p>
            <a:pPr algn="just"/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Подготовка проведения 26-й Межвузовской студенческой научной конференции «Студент-Исследователь-Учитель»</a:t>
            </a:r>
          </a:p>
          <a:p>
            <a:pPr algn="just"/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Ирина Вячеславовна Гладкая, </a:t>
            </a:r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председатель организационного комитета конференции</a:t>
            </a:r>
          </a:p>
          <a:p>
            <a:pPr algn="just"/>
            <a:endParaRPr lang="ru-RU" sz="1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Кристина 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Андреевна </a:t>
            </a:r>
            <a:r>
              <a:rPr lang="ru-RU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Шихирина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ведущий эксперт отдела развития приоритетных проектов управления научных исследований</a:t>
            </a:r>
            <a:endParaRPr lang="ru-RU" sz="1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216" y="195486"/>
            <a:ext cx="5776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Заседание научно-технического совета РГПУ им. А. И. Герцена (20.12.2023)</a:t>
            </a:r>
          </a:p>
        </p:txBody>
      </p:sp>
      <p:sp>
        <p:nvSpPr>
          <p:cNvPr id="5" name="Freeform 653"/>
          <p:cNvSpPr>
            <a:spLocks/>
          </p:cNvSpPr>
          <p:nvPr/>
        </p:nvSpPr>
        <p:spPr bwMode="auto">
          <a:xfrm>
            <a:off x="7020278" y="1059582"/>
            <a:ext cx="791059" cy="864096"/>
          </a:xfrm>
          <a:custGeom>
            <a:avLst/>
            <a:gdLst>
              <a:gd name="connsiteX0" fmla="*/ 9525 w 428625"/>
              <a:gd name="connsiteY0" fmla="*/ 331787 h 492124"/>
              <a:gd name="connsiteX1" fmla="*/ 149225 w 428625"/>
              <a:gd name="connsiteY1" fmla="*/ 331787 h 492124"/>
              <a:gd name="connsiteX2" fmla="*/ 149225 w 428625"/>
              <a:gd name="connsiteY2" fmla="*/ 352550 h 492124"/>
              <a:gd name="connsiteX3" fmla="*/ 91541 w 428625"/>
              <a:gd name="connsiteY3" fmla="*/ 352550 h 492124"/>
              <a:gd name="connsiteX4" fmla="*/ 91541 w 428625"/>
              <a:gd name="connsiteY4" fmla="*/ 492124 h 492124"/>
              <a:gd name="connsiteX5" fmla="*/ 66922 w 428625"/>
              <a:gd name="connsiteY5" fmla="*/ 492124 h 492124"/>
              <a:gd name="connsiteX6" fmla="*/ 66922 w 428625"/>
              <a:gd name="connsiteY6" fmla="*/ 352550 h 492124"/>
              <a:gd name="connsiteX7" fmla="*/ 9525 w 428625"/>
              <a:gd name="connsiteY7" fmla="*/ 352550 h 492124"/>
              <a:gd name="connsiteX8" fmla="*/ 158750 w 428625"/>
              <a:gd name="connsiteY8" fmla="*/ 195262 h 492124"/>
              <a:gd name="connsiteX9" fmla="*/ 425450 w 428625"/>
              <a:gd name="connsiteY9" fmla="*/ 195262 h 492124"/>
              <a:gd name="connsiteX10" fmla="*/ 425450 w 428625"/>
              <a:gd name="connsiteY10" fmla="*/ 234950 h 492124"/>
              <a:gd name="connsiteX11" fmla="*/ 315319 w 428625"/>
              <a:gd name="connsiteY11" fmla="*/ 234950 h 492124"/>
              <a:gd name="connsiteX12" fmla="*/ 315319 w 428625"/>
              <a:gd name="connsiteY12" fmla="*/ 492124 h 492124"/>
              <a:gd name="connsiteX13" fmla="*/ 268305 w 428625"/>
              <a:gd name="connsiteY13" fmla="*/ 492124 h 492124"/>
              <a:gd name="connsiteX14" fmla="*/ 268305 w 428625"/>
              <a:gd name="connsiteY14" fmla="*/ 234950 h 492124"/>
              <a:gd name="connsiteX15" fmla="*/ 158750 w 428625"/>
              <a:gd name="connsiteY15" fmla="*/ 234950 h 492124"/>
              <a:gd name="connsiteX16" fmla="*/ 75242 w 428625"/>
              <a:gd name="connsiteY16" fmla="*/ 96837 h 492124"/>
              <a:gd name="connsiteX17" fmla="*/ 119205 w 428625"/>
              <a:gd name="connsiteY17" fmla="*/ 96837 h 492124"/>
              <a:gd name="connsiteX18" fmla="*/ 121079 w 428625"/>
              <a:gd name="connsiteY18" fmla="*/ 97269 h 492124"/>
              <a:gd name="connsiteX19" fmla="*/ 122664 w 428625"/>
              <a:gd name="connsiteY19" fmla="*/ 98278 h 492124"/>
              <a:gd name="connsiteX20" fmla="*/ 123529 w 428625"/>
              <a:gd name="connsiteY20" fmla="*/ 100150 h 492124"/>
              <a:gd name="connsiteX21" fmla="*/ 123673 w 428625"/>
              <a:gd name="connsiteY21" fmla="*/ 101879 h 492124"/>
              <a:gd name="connsiteX22" fmla="*/ 118484 w 428625"/>
              <a:gd name="connsiteY22" fmla="*/ 143654 h 492124"/>
              <a:gd name="connsiteX23" fmla="*/ 230337 w 428625"/>
              <a:gd name="connsiteY23" fmla="*/ 143654 h 492124"/>
              <a:gd name="connsiteX24" fmla="*/ 232067 w 428625"/>
              <a:gd name="connsiteY24" fmla="*/ 144230 h 492124"/>
              <a:gd name="connsiteX25" fmla="*/ 233509 w 428625"/>
              <a:gd name="connsiteY25" fmla="*/ 145094 h 492124"/>
              <a:gd name="connsiteX26" fmla="*/ 234373 w 428625"/>
              <a:gd name="connsiteY26" fmla="*/ 146535 h 492124"/>
              <a:gd name="connsiteX27" fmla="*/ 234950 w 428625"/>
              <a:gd name="connsiteY27" fmla="*/ 148407 h 492124"/>
              <a:gd name="connsiteX28" fmla="*/ 234950 w 428625"/>
              <a:gd name="connsiteY28" fmla="*/ 179810 h 492124"/>
              <a:gd name="connsiteX29" fmla="*/ 234373 w 428625"/>
              <a:gd name="connsiteY29" fmla="*/ 181683 h 492124"/>
              <a:gd name="connsiteX30" fmla="*/ 233509 w 428625"/>
              <a:gd name="connsiteY30" fmla="*/ 182980 h 492124"/>
              <a:gd name="connsiteX31" fmla="*/ 232067 w 428625"/>
              <a:gd name="connsiteY31" fmla="*/ 183988 h 492124"/>
              <a:gd name="connsiteX32" fmla="*/ 230193 w 428625"/>
              <a:gd name="connsiteY32" fmla="*/ 184276 h 492124"/>
              <a:gd name="connsiteX33" fmla="*/ 111421 w 428625"/>
              <a:gd name="connsiteY33" fmla="*/ 184276 h 492124"/>
              <a:gd name="connsiteX34" fmla="*/ 99746 w 428625"/>
              <a:gd name="connsiteY34" fmla="*/ 266097 h 492124"/>
              <a:gd name="connsiteX35" fmla="*/ 213473 w 428625"/>
              <a:gd name="connsiteY35" fmla="*/ 266097 h 492124"/>
              <a:gd name="connsiteX36" fmla="*/ 215347 w 428625"/>
              <a:gd name="connsiteY36" fmla="*/ 266385 h 492124"/>
              <a:gd name="connsiteX37" fmla="*/ 216788 w 428625"/>
              <a:gd name="connsiteY37" fmla="*/ 267393 h 492124"/>
              <a:gd name="connsiteX38" fmla="*/ 217653 w 428625"/>
              <a:gd name="connsiteY38" fmla="*/ 268690 h 492124"/>
              <a:gd name="connsiteX39" fmla="*/ 217941 w 428625"/>
              <a:gd name="connsiteY39" fmla="*/ 270562 h 492124"/>
              <a:gd name="connsiteX40" fmla="*/ 218085 w 428625"/>
              <a:gd name="connsiteY40" fmla="*/ 481309 h 492124"/>
              <a:gd name="connsiteX41" fmla="*/ 217797 w 428625"/>
              <a:gd name="connsiteY41" fmla="*/ 483037 h 492124"/>
              <a:gd name="connsiteX42" fmla="*/ 216932 w 428625"/>
              <a:gd name="connsiteY42" fmla="*/ 484622 h 492124"/>
              <a:gd name="connsiteX43" fmla="*/ 215491 w 428625"/>
              <a:gd name="connsiteY43" fmla="*/ 485486 h 492124"/>
              <a:gd name="connsiteX44" fmla="*/ 213617 w 428625"/>
              <a:gd name="connsiteY44" fmla="*/ 485774 h 492124"/>
              <a:gd name="connsiteX45" fmla="*/ 169078 w 428625"/>
              <a:gd name="connsiteY45" fmla="*/ 485774 h 492124"/>
              <a:gd name="connsiteX46" fmla="*/ 167204 w 428625"/>
              <a:gd name="connsiteY46" fmla="*/ 485486 h 492124"/>
              <a:gd name="connsiteX47" fmla="*/ 165906 w 428625"/>
              <a:gd name="connsiteY47" fmla="*/ 484622 h 492124"/>
              <a:gd name="connsiteX48" fmla="*/ 164897 w 428625"/>
              <a:gd name="connsiteY48" fmla="*/ 483037 h 492124"/>
              <a:gd name="connsiteX49" fmla="*/ 164609 w 428625"/>
              <a:gd name="connsiteY49" fmla="*/ 481309 h 492124"/>
              <a:gd name="connsiteX50" fmla="*/ 164753 w 428625"/>
              <a:gd name="connsiteY50" fmla="*/ 319396 h 492124"/>
              <a:gd name="connsiteX51" fmla="*/ 4468 w 428625"/>
              <a:gd name="connsiteY51" fmla="*/ 319396 h 492124"/>
              <a:gd name="connsiteX52" fmla="*/ 3027 w 428625"/>
              <a:gd name="connsiteY52" fmla="*/ 319108 h 492124"/>
              <a:gd name="connsiteX53" fmla="*/ 1730 w 428625"/>
              <a:gd name="connsiteY53" fmla="*/ 318531 h 492124"/>
              <a:gd name="connsiteX54" fmla="*/ 721 w 428625"/>
              <a:gd name="connsiteY54" fmla="*/ 317379 h 492124"/>
              <a:gd name="connsiteX55" fmla="*/ 144 w 428625"/>
              <a:gd name="connsiteY55" fmla="*/ 316227 h 492124"/>
              <a:gd name="connsiteX56" fmla="*/ 0 w 428625"/>
              <a:gd name="connsiteY56" fmla="*/ 314930 h 492124"/>
              <a:gd name="connsiteX57" fmla="*/ 144 w 428625"/>
              <a:gd name="connsiteY57" fmla="*/ 313346 h 492124"/>
              <a:gd name="connsiteX58" fmla="*/ 70485 w 428625"/>
              <a:gd name="connsiteY58" fmla="*/ 101303 h 492124"/>
              <a:gd name="connsiteX59" fmla="*/ 70773 w 428625"/>
              <a:gd name="connsiteY59" fmla="*/ 100294 h 492124"/>
              <a:gd name="connsiteX60" fmla="*/ 71350 w 428625"/>
              <a:gd name="connsiteY60" fmla="*/ 99142 h 492124"/>
              <a:gd name="connsiteX61" fmla="*/ 72359 w 428625"/>
              <a:gd name="connsiteY61" fmla="*/ 97846 h 492124"/>
              <a:gd name="connsiteX62" fmla="*/ 73800 w 428625"/>
              <a:gd name="connsiteY62" fmla="*/ 97125 h 492124"/>
              <a:gd name="connsiteX63" fmla="*/ 411162 w 428625"/>
              <a:gd name="connsiteY63" fmla="*/ 76200 h 492124"/>
              <a:gd name="connsiteX64" fmla="*/ 428625 w 428625"/>
              <a:gd name="connsiteY64" fmla="*/ 86001 h 492124"/>
              <a:gd name="connsiteX65" fmla="*/ 371371 w 428625"/>
              <a:gd name="connsiteY65" fmla="*/ 188192 h 492124"/>
              <a:gd name="connsiteX66" fmla="*/ 371371 w 428625"/>
              <a:gd name="connsiteY66" fmla="*/ 188912 h 492124"/>
              <a:gd name="connsiteX67" fmla="*/ 254000 w 428625"/>
              <a:gd name="connsiteY67" fmla="*/ 188912 h 492124"/>
              <a:gd name="connsiteX68" fmla="*/ 254000 w 428625"/>
              <a:gd name="connsiteY68" fmla="*/ 168589 h 492124"/>
              <a:gd name="connsiteX69" fmla="*/ 359204 w 428625"/>
              <a:gd name="connsiteY69" fmla="*/ 168589 h 492124"/>
              <a:gd name="connsiteX70" fmla="*/ 104703 w 428625"/>
              <a:gd name="connsiteY70" fmla="*/ 0 h 492124"/>
              <a:gd name="connsiteX71" fmla="*/ 110855 w 428625"/>
              <a:gd name="connsiteY71" fmla="*/ 438 h 492124"/>
              <a:gd name="connsiteX72" fmla="*/ 116578 w 428625"/>
              <a:gd name="connsiteY72" fmla="*/ 1896 h 492124"/>
              <a:gd name="connsiteX73" fmla="*/ 122158 w 428625"/>
              <a:gd name="connsiteY73" fmla="*/ 3937 h 492124"/>
              <a:gd name="connsiteX74" fmla="*/ 127165 w 428625"/>
              <a:gd name="connsiteY74" fmla="*/ 6854 h 492124"/>
              <a:gd name="connsiteX75" fmla="*/ 131743 w 428625"/>
              <a:gd name="connsiteY75" fmla="*/ 10353 h 492124"/>
              <a:gd name="connsiteX76" fmla="*/ 135892 w 428625"/>
              <a:gd name="connsiteY76" fmla="*/ 14582 h 492124"/>
              <a:gd name="connsiteX77" fmla="*/ 139326 w 428625"/>
              <a:gd name="connsiteY77" fmla="*/ 19248 h 492124"/>
              <a:gd name="connsiteX78" fmla="*/ 142187 w 428625"/>
              <a:gd name="connsiteY78" fmla="*/ 24352 h 492124"/>
              <a:gd name="connsiteX79" fmla="*/ 144333 w 428625"/>
              <a:gd name="connsiteY79" fmla="*/ 29893 h 492124"/>
              <a:gd name="connsiteX80" fmla="*/ 145621 w 428625"/>
              <a:gd name="connsiteY80" fmla="*/ 35871 h 492124"/>
              <a:gd name="connsiteX81" fmla="*/ 146050 w 428625"/>
              <a:gd name="connsiteY81" fmla="*/ 41996 h 492124"/>
              <a:gd name="connsiteX82" fmla="*/ 145621 w 428625"/>
              <a:gd name="connsiteY82" fmla="*/ 48266 h 492124"/>
              <a:gd name="connsiteX83" fmla="*/ 144333 w 428625"/>
              <a:gd name="connsiteY83" fmla="*/ 54099 h 492124"/>
              <a:gd name="connsiteX84" fmla="*/ 142187 w 428625"/>
              <a:gd name="connsiteY84" fmla="*/ 59786 h 492124"/>
              <a:gd name="connsiteX85" fmla="*/ 139326 w 428625"/>
              <a:gd name="connsiteY85" fmla="*/ 64889 h 492124"/>
              <a:gd name="connsiteX86" fmla="*/ 135892 w 428625"/>
              <a:gd name="connsiteY86" fmla="*/ 69555 h 492124"/>
              <a:gd name="connsiteX87" fmla="*/ 131743 w 428625"/>
              <a:gd name="connsiteY87" fmla="*/ 73784 h 492124"/>
              <a:gd name="connsiteX88" fmla="*/ 127165 w 428625"/>
              <a:gd name="connsiteY88" fmla="*/ 77284 h 492124"/>
              <a:gd name="connsiteX89" fmla="*/ 122158 w 428625"/>
              <a:gd name="connsiteY89" fmla="*/ 80200 h 492124"/>
              <a:gd name="connsiteX90" fmla="*/ 116578 w 428625"/>
              <a:gd name="connsiteY90" fmla="*/ 82242 h 492124"/>
              <a:gd name="connsiteX91" fmla="*/ 110855 w 428625"/>
              <a:gd name="connsiteY91" fmla="*/ 83700 h 492124"/>
              <a:gd name="connsiteX92" fmla="*/ 104703 w 428625"/>
              <a:gd name="connsiteY92" fmla="*/ 84137 h 492124"/>
              <a:gd name="connsiteX93" fmla="*/ 98695 w 428625"/>
              <a:gd name="connsiteY93" fmla="*/ 83700 h 492124"/>
              <a:gd name="connsiteX94" fmla="*/ 92829 w 428625"/>
              <a:gd name="connsiteY94" fmla="*/ 82242 h 492124"/>
              <a:gd name="connsiteX95" fmla="*/ 87392 w 428625"/>
              <a:gd name="connsiteY95" fmla="*/ 80200 h 492124"/>
              <a:gd name="connsiteX96" fmla="*/ 82385 w 428625"/>
              <a:gd name="connsiteY96" fmla="*/ 77284 h 492124"/>
              <a:gd name="connsiteX97" fmla="*/ 77664 w 428625"/>
              <a:gd name="connsiteY97" fmla="*/ 73784 h 492124"/>
              <a:gd name="connsiteX98" fmla="*/ 73515 w 428625"/>
              <a:gd name="connsiteY98" fmla="*/ 69555 h 492124"/>
              <a:gd name="connsiteX99" fmla="*/ 70224 w 428625"/>
              <a:gd name="connsiteY99" fmla="*/ 64889 h 492124"/>
              <a:gd name="connsiteX100" fmla="*/ 67363 w 428625"/>
              <a:gd name="connsiteY100" fmla="*/ 59786 h 492124"/>
              <a:gd name="connsiteX101" fmla="*/ 65217 w 428625"/>
              <a:gd name="connsiteY101" fmla="*/ 54099 h 492124"/>
              <a:gd name="connsiteX102" fmla="*/ 63929 w 428625"/>
              <a:gd name="connsiteY102" fmla="*/ 48266 h 492124"/>
              <a:gd name="connsiteX103" fmla="*/ 63500 w 428625"/>
              <a:gd name="connsiteY103" fmla="*/ 41996 h 492124"/>
              <a:gd name="connsiteX104" fmla="*/ 63929 w 428625"/>
              <a:gd name="connsiteY104" fmla="*/ 35871 h 492124"/>
              <a:gd name="connsiteX105" fmla="*/ 65217 w 428625"/>
              <a:gd name="connsiteY105" fmla="*/ 29893 h 492124"/>
              <a:gd name="connsiteX106" fmla="*/ 67363 w 428625"/>
              <a:gd name="connsiteY106" fmla="*/ 24352 h 492124"/>
              <a:gd name="connsiteX107" fmla="*/ 70224 w 428625"/>
              <a:gd name="connsiteY107" fmla="*/ 19248 h 492124"/>
              <a:gd name="connsiteX108" fmla="*/ 73515 w 428625"/>
              <a:gd name="connsiteY108" fmla="*/ 14582 h 492124"/>
              <a:gd name="connsiteX109" fmla="*/ 77807 w 428625"/>
              <a:gd name="connsiteY109" fmla="*/ 10353 h 492124"/>
              <a:gd name="connsiteX110" fmla="*/ 82385 w 428625"/>
              <a:gd name="connsiteY110" fmla="*/ 6854 h 492124"/>
              <a:gd name="connsiteX111" fmla="*/ 87392 w 428625"/>
              <a:gd name="connsiteY111" fmla="*/ 3937 h 492124"/>
              <a:gd name="connsiteX112" fmla="*/ 92829 w 428625"/>
              <a:gd name="connsiteY112" fmla="*/ 1896 h 492124"/>
              <a:gd name="connsiteX113" fmla="*/ 98695 w 428625"/>
              <a:gd name="connsiteY113" fmla="*/ 438 h 4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28625" h="492124">
                <a:moveTo>
                  <a:pt x="9525" y="331787"/>
                </a:moveTo>
                <a:lnTo>
                  <a:pt x="149225" y="331787"/>
                </a:lnTo>
                <a:lnTo>
                  <a:pt x="149225" y="352550"/>
                </a:lnTo>
                <a:lnTo>
                  <a:pt x="91541" y="352550"/>
                </a:lnTo>
                <a:lnTo>
                  <a:pt x="91541" y="492124"/>
                </a:lnTo>
                <a:lnTo>
                  <a:pt x="66922" y="492124"/>
                </a:lnTo>
                <a:lnTo>
                  <a:pt x="66922" y="352550"/>
                </a:lnTo>
                <a:lnTo>
                  <a:pt x="9525" y="352550"/>
                </a:lnTo>
                <a:close/>
                <a:moveTo>
                  <a:pt x="158750" y="195262"/>
                </a:moveTo>
                <a:lnTo>
                  <a:pt x="425450" y="195262"/>
                </a:lnTo>
                <a:lnTo>
                  <a:pt x="425450" y="234950"/>
                </a:lnTo>
                <a:lnTo>
                  <a:pt x="315319" y="234950"/>
                </a:lnTo>
                <a:lnTo>
                  <a:pt x="315319" y="492124"/>
                </a:lnTo>
                <a:lnTo>
                  <a:pt x="268305" y="492124"/>
                </a:lnTo>
                <a:lnTo>
                  <a:pt x="268305" y="234950"/>
                </a:lnTo>
                <a:lnTo>
                  <a:pt x="158750" y="234950"/>
                </a:lnTo>
                <a:close/>
                <a:moveTo>
                  <a:pt x="75242" y="96837"/>
                </a:moveTo>
                <a:lnTo>
                  <a:pt x="119205" y="96837"/>
                </a:lnTo>
                <a:lnTo>
                  <a:pt x="121079" y="97269"/>
                </a:lnTo>
                <a:lnTo>
                  <a:pt x="122664" y="98278"/>
                </a:lnTo>
                <a:lnTo>
                  <a:pt x="123529" y="100150"/>
                </a:lnTo>
                <a:lnTo>
                  <a:pt x="123673" y="101879"/>
                </a:lnTo>
                <a:lnTo>
                  <a:pt x="118484" y="143654"/>
                </a:lnTo>
                <a:lnTo>
                  <a:pt x="230337" y="143654"/>
                </a:lnTo>
                <a:lnTo>
                  <a:pt x="232067" y="144230"/>
                </a:lnTo>
                <a:lnTo>
                  <a:pt x="233509" y="145094"/>
                </a:lnTo>
                <a:lnTo>
                  <a:pt x="234373" y="146535"/>
                </a:lnTo>
                <a:lnTo>
                  <a:pt x="234950" y="148407"/>
                </a:lnTo>
                <a:lnTo>
                  <a:pt x="234950" y="179810"/>
                </a:lnTo>
                <a:lnTo>
                  <a:pt x="234373" y="181683"/>
                </a:lnTo>
                <a:lnTo>
                  <a:pt x="233509" y="182980"/>
                </a:lnTo>
                <a:lnTo>
                  <a:pt x="232067" y="183988"/>
                </a:lnTo>
                <a:lnTo>
                  <a:pt x="230193" y="184276"/>
                </a:lnTo>
                <a:lnTo>
                  <a:pt x="111421" y="184276"/>
                </a:lnTo>
                <a:lnTo>
                  <a:pt x="99746" y="266097"/>
                </a:lnTo>
                <a:lnTo>
                  <a:pt x="213473" y="266097"/>
                </a:lnTo>
                <a:lnTo>
                  <a:pt x="215347" y="266385"/>
                </a:lnTo>
                <a:lnTo>
                  <a:pt x="216788" y="267393"/>
                </a:lnTo>
                <a:lnTo>
                  <a:pt x="217653" y="268690"/>
                </a:lnTo>
                <a:lnTo>
                  <a:pt x="217941" y="270562"/>
                </a:lnTo>
                <a:lnTo>
                  <a:pt x="218085" y="481309"/>
                </a:lnTo>
                <a:lnTo>
                  <a:pt x="217797" y="483037"/>
                </a:lnTo>
                <a:lnTo>
                  <a:pt x="216932" y="484622"/>
                </a:lnTo>
                <a:lnTo>
                  <a:pt x="215491" y="485486"/>
                </a:lnTo>
                <a:lnTo>
                  <a:pt x="213617" y="485774"/>
                </a:lnTo>
                <a:lnTo>
                  <a:pt x="169078" y="485774"/>
                </a:lnTo>
                <a:lnTo>
                  <a:pt x="167204" y="485486"/>
                </a:lnTo>
                <a:lnTo>
                  <a:pt x="165906" y="484622"/>
                </a:lnTo>
                <a:lnTo>
                  <a:pt x="164897" y="483037"/>
                </a:lnTo>
                <a:lnTo>
                  <a:pt x="164609" y="481309"/>
                </a:lnTo>
                <a:lnTo>
                  <a:pt x="164753" y="319396"/>
                </a:lnTo>
                <a:lnTo>
                  <a:pt x="4468" y="319396"/>
                </a:lnTo>
                <a:lnTo>
                  <a:pt x="3027" y="319108"/>
                </a:lnTo>
                <a:lnTo>
                  <a:pt x="1730" y="318531"/>
                </a:lnTo>
                <a:lnTo>
                  <a:pt x="721" y="317379"/>
                </a:lnTo>
                <a:lnTo>
                  <a:pt x="144" y="316227"/>
                </a:lnTo>
                <a:lnTo>
                  <a:pt x="0" y="314930"/>
                </a:lnTo>
                <a:lnTo>
                  <a:pt x="144" y="313346"/>
                </a:lnTo>
                <a:lnTo>
                  <a:pt x="70485" y="101303"/>
                </a:lnTo>
                <a:lnTo>
                  <a:pt x="70773" y="100294"/>
                </a:lnTo>
                <a:lnTo>
                  <a:pt x="71350" y="99142"/>
                </a:lnTo>
                <a:lnTo>
                  <a:pt x="72359" y="97846"/>
                </a:lnTo>
                <a:lnTo>
                  <a:pt x="73800" y="97125"/>
                </a:lnTo>
                <a:close/>
                <a:moveTo>
                  <a:pt x="411162" y="76200"/>
                </a:moveTo>
                <a:lnTo>
                  <a:pt x="428625" y="86001"/>
                </a:lnTo>
                <a:lnTo>
                  <a:pt x="371371" y="188192"/>
                </a:lnTo>
                <a:lnTo>
                  <a:pt x="371371" y="188912"/>
                </a:lnTo>
                <a:lnTo>
                  <a:pt x="254000" y="188912"/>
                </a:lnTo>
                <a:lnTo>
                  <a:pt x="254000" y="168589"/>
                </a:lnTo>
                <a:lnTo>
                  <a:pt x="359204" y="168589"/>
                </a:lnTo>
                <a:close/>
                <a:moveTo>
                  <a:pt x="104703" y="0"/>
                </a:moveTo>
                <a:lnTo>
                  <a:pt x="110855" y="438"/>
                </a:lnTo>
                <a:lnTo>
                  <a:pt x="116578" y="1896"/>
                </a:lnTo>
                <a:lnTo>
                  <a:pt x="122158" y="3937"/>
                </a:lnTo>
                <a:lnTo>
                  <a:pt x="127165" y="6854"/>
                </a:lnTo>
                <a:lnTo>
                  <a:pt x="131743" y="10353"/>
                </a:lnTo>
                <a:lnTo>
                  <a:pt x="135892" y="14582"/>
                </a:lnTo>
                <a:lnTo>
                  <a:pt x="139326" y="19248"/>
                </a:lnTo>
                <a:lnTo>
                  <a:pt x="142187" y="24352"/>
                </a:lnTo>
                <a:lnTo>
                  <a:pt x="144333" y="29893"/>
                </a:lnTo>
                <a:lnTo>
                  <a:pt x="145621" y="35871"/>
                </a:lnTo>
                <a:lnTo>
                  <a:pt x="146050" y="41996"/>
                </a:lnTo>
                <a:lnTo>
                  <a:pt x="145621" y="48266"/>
                </a:lnTo>
                <a:lnTo>
                  <a:pt x="144333" y="54099"/>
                </a:lnTo>
                <a:lnTo>
                  <a:pt x="142187" y="59786"/>
                </a:lnTo>
                <a:lnTo>
                  <a:pt x="139326" y="64889"/>
                </a:lnTo>
                <a:lnTo>
                  <a:pt x="135892" y="69555"/>
                </a:lnTo>
                <a:lnTo>
                  <a:pt x="131743" y="73784"/>
                </a:lnTo>
                <a:lnTo>
                  <a:pt x="127165" y="77284"/>
                </a:lnTo>
                <a:lnTo>
                  <a:pt x="122158" y="80200"/>
                </a:lnTo>
                <a:lnTo>
                  <a:pt x="116578" y="82242"/>
                </a:lnTo>
                <a:lnTo>
                  <a:pt x="110855" y="83700"/>
                </a:lnTo>
                <a:lnTo>
                  <a:pt x="104703" y="84137"/>
                </a:lnTo>
                <a:lnTo>
                  <a:pt x="98695" y="83700"/>
                </a:lnTo>
                <a:lnTo>
                  <a:pt x="92829" y="82242"/>
                </a:lnTo>
                <a:lnTo>
                  <a:pt x="87392" y="80200"/>
                </a:lnTo>
                <a:lnTo>
                  <a:pt x="82385" y="77284"/>
                </a:lnTo>
                <a:lnTo>
                  <a:pt x="77664" y="73784"/>
                </a:lnTo>
                <a:lnTo>
                  <a:pt x="73515" y="69555"/>
                </a:lnTo>
                <a:lnTo>
                  <a:pt x="70224" y="64889"/>
                </a:lnTo>
                <a:lnTo>
                  <a:pt x="67363" y="59786"/>
                </a:lnTo>
                <a:lnTo>
                  <a:pt x="65217" y="54099"/>
                </a:lnTo>
                <a:lnTo>
                  <a:pt x="63929" y="48266"/>
                </a:lnTo>
                <a:lnTo>
                  <a:pt x="63500" y="41996"/>
                </a:lnTo>
                <a:lnTo>
                  <a:pt x="63929" y="35871"/>
                </a:lnTo>
                <a:lnTo>
                  <a:pt x="65217" y="29893"/>
                </a:lnTo>
                <a:lnTo>
                  <a:pt x="67363" y="24352"/>
                </a:lnTo>
                <a:lnTo>
                  <a:pt x="70224" y="19248"/>
                </a:lnTo>
                <a:lnTo>
                  <a:pt x="73515" y="14582"/>
                </a:lnTo>
                <a:lnTo>
                  <a:pt x="77807" y="10353"/>
                </a:lnTo>
                <a:lnTo>
                  <a:pt x="82385" y="6854"/>
                </a:lnTo>
                <a:lnTo>
                  <a:pt x="87392" y="3937"/>
                </a:lnTo>
                <a:lnTo>
                  <a:pt x="92829" y="1896"/>
                </a:lnTo>
                <a:lnTo>
                  <a:pt x="98695" y="438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8" name="Group 173"/>
          <p:cNvGrpSpPr/>
          <p:nvPr/>
        </p:nvGrpSpPr>
        <p:grpSpPr>
          <a:xfrm>
            <a:off x="7034391" y="2444948"/>
            <a:ext cx="776946" cy="702866"/>
            <a:chOff x="2598738" y="3560763"/>
            <a:chExt cx="457200" cy="338138"/>
          </a:xfrm>
          <a:solidFill>
            <a:srgbClr val="000000"/>
          </a:solidFill>
        </p:grpSpPr>
        <p:sp>
          <p:nvSpPr>
            <p:cNvPr id="9" name="Freeform 187"/>
            <p:cNvSpPr>
              <a:spLocks noEditPoints="1"/>
            </p:cNvSpPr>
            <p:nvPr/>
          </p:nvSpPr>
          <p:spPr bwMode="auto">
            <a:xfrm>
              <a:off x="2598738" y="3560763"/>
              <a:ext cx="417513" cy="298450"/>
            </a:xfrm>
            <a:custGeom>
              <a:avLst/>
              <a:gdLst>
                <a:gd name="T0" fmla="*/ 729 w 3157"/>
                <a:gd name="T1" fmla="*/ 1876 h 2261"/>
                <a:gd name="T2" fmla="*/ 565 w 3157"/>
                <a:gd name="T3" fmla="*/ 1943 h 2261"/>
                <a:gd name="T4" fmla="*/ 1070 w 3157"/>
                <a:gd name="T5" fmla="*/ 1889 h 2261"/>
                <a:gd name="T6" fmla="*/ 876 w 3157"/>
                <a:gd name="T7" fmla="*/ 1858 h 2261"/>
                <a:gd name="T8" fmla="*/ 721 w 3157"/>
                <a:gd name="T9" fmla="*/ 231 h 2261"/>
                <a:gd name="T10" fmla="*/ 553 w 3157"/>
                <a:gd name="T11" fmla="*/ 303 h 2261"/>
                <a:gd name="T12" fmla="*/ 423 w 3157"/>
                <a:gd name="T13" fmla="*/ 403 h 2261"/>
                <a:gd name="T14" fmla="*/ 335 w 3157"/>
                <a:gd name="T15" fmla="*/ 502 h 2261"/>
                <a:gd name="T16" fmla="*/ 343 w 3157"/>
                <a:gd name="T17" fmla="*/ 1839 h 2261"/>
                <a:gd name="T18" fmla="*/ 500 w 3157"/>
                <a:gd name="T19" fmla="*/ 1739 h 2261"/>
                <a:gd name="T20" fmla="*/ 699 w 3157"/>
                <a:gd name="T21" fmla="*/ 1667 h 2261"/>
                <a:gd name="T22" fmla="*/ 876 w 3157"/>
                <a:gd name="T23" fmla="*/ 1648 h 2261"/>
                <a:gd name="T24" fmla="*/ 1111 w 3157"/>
                <a:gd name="T25" fmla="*/ 1681 h 2261"/>
                <a:gd name="T26" fmla="*/ 1304 w 3157"/>
                <a:gd name="T27" fmla="*/ 1765 h 2261"/>
                <a:gd name="T28" fmla="*/ 1454 w 3157"/>
                <a:gd name="T29" fmla="*/ 1871 h 2261"/>
                <a:gd name="T30" fmla="*/ 1415 w 3157"/>
                <a:gd name="T31" fmla="*/ 487 h 2261"/>
                <a:gd name="T32" fmla="*/ 1317 w 3157"/>
                <a:gd name="T33" fmla="*/ 386 h 2261"/>
                <a:gd name="T34" fmla="*/ 1173 w 3157"/>
                <a:gd name="T35" fmla="*/ 286 h 2261"/>
                <a:gd name="T36" fmla="*/ 986 w 3157"/>
                <a:gd name="T37" fmla="*/ 221 h 2261"/>
                <a:gd name="T38" fmla="*/ 941 w 3157"/>
                <a:gd name="T39" fmla="*/ 3 h 2261"/>
                <a:gd name="T40" fmla="*/ 1167 w 3157"/>
                <a:gd name="T41" fmla="*/ 52 h 2261"/>
                <a:gd name="T42" fmla="*/ 1351 w 3157"/>
                <a:gd name="T43" fmla="*/ 146 h 2261"/>
                <a:gd name="T44" fmla="*/ 1496 w 3157"/>
                <a:gd name="T45" fmla="*/ 263 h 2261"/>
                <a:gd name="T46" fmla="*/ 1621 w 3157"/>
                <a:gd name="T47" fmla="*/ 264 h 2261"/>
                <a:gd name="T48" fmla="*/ 1763 w 3157"/>
                <a:gd name="T49" fmla="*/ 146 h 2261"/>
                <a:gd name="T50" fmla="*/ 1946 w 3157"/>
                <a:gd name="T51" fmla="*/ 52 h 2261"/>
                <a:gd name="T52" fmla="*/ 2171 w 3157"/>
                <a:gd name="T53" fmla="*/ 3 h 2261"/>
                <a:gd name="T54" fmla="*/ 2417 w 3157"/>
                <a:gd name="T55" fmla="*/ 20 h 2261"/>
                <a:gd name="T56" fmla="*/ 2623 w 3157"/>
                <a:gd name="T57" fmla="*/ 95 h 2261"/>
                <a:gd name="T58" fmla="*/ 2784 w 3157"/>
                <a:gd name="T59" fmla="*/ 200 h 2261"/>
                <a:gd name="T60" fmla="*/ 2907 w 3157"/>
                <a:gd name="T61" fmla="*/ 317 h 2261"/>
                <a:gd name="T62" fmla="*/ 2984 w 3157"/>
                <a:gd name="T63" fmla="*/ 413 h 2261"/>
                <a:gd name="T64" fmla="*/ 3013 w 3157"/>
                <a:gd name="T65" fmla="*/ 455 h 2261"/>
                <a:gd name="T66" fmla="*/ 3157 w 3157"/>
                <a:gd name="T67" fmla="*/ 2156 h 2261"/>
                <a:gd name="T68" fmla="*/ 3028 w 3157"/>
                <a:gd name="T69" fmla="*/ 1839 h 2261"/>
                <a:gd name="T70" fmla="*/ 3060 w 3157"/>
                <a:gd name="T71" fmla="*/ 1646 h 2261"/>
                <a:gd name="T72" fmla="*/ 3019 w 3157"/>
                <a:gd name="T73" fmla="*/ 1455 h 2261"/>
                <a:gd name="T74" fmla="*/ 2905 w 3157"/>
                <a:gd name="T75" fmla="*/ 1286 h 2261"/>
                <a:gd name="T76" fmla="*/ 2812 w 3157"/>
                <a:gd name="T77" fmla="*/ 539 h 2261"/>
                <a:gd name="T78" fmla="*/ 2753 w 3157"/>
                <a:gd name="T79" fmla="*/ 465 h 2261"/>
                <a:gd name="T80" fmla="*/ 2644 w 3157"/>
                <a:gd name="T81" fmla="*/ 360 h 2261"/>
                <a:gd name="T82" fmla="*/ 2489 w 3157"/>
                <a:gd name="T83" fmla="*/ 265 h 2261"/>
                <a:gd name="T84" fmla="*/ 2292 w 3157"/>
                <a:gd name="T85" fmla="*/ 214 h 2261"/>
                <a:gd name="T86" fmla="*/ 2081 w 3157"/>
                <a:gd name="T87" fmla="*/ 231 h 2261"/>
                <a:gd name="T88" fmla="*/ 1911 w 3157"/>
                <a:gd name="T89" fmla="*/ 303 h 2261"/>
                <a:gd name="T90" fmla="*/ 1781 w 3157"/>
                <a:gd name="T91" fmla="*/ 403 h 2261"/>
                <a:gd name="T92" fmla="*/ 1694 w 3157"/>
                <a:gd name="T93" fmla="*/ 503 h 2261"/>
                <a:gd name="T94" fmla="*/ 1704 w 3157"/>
                <a:gd name="T95" fmla="*/ 1836 h 2261"/>
                <a:gd name="T96" fmla="*/ 1883 w 3157"/>
                <a:gd name="T97" fmla="*/ 1726 h 2261"/>
                <a:gd name="T98" fmla="*/ 2008 w 3157"/>
                <a:gd name="T99" fmla="*/ 1788 h 2261"/>
                <a:gd name="T100" fmla="*/ 1961 w 3157"/>
                <a:gd name="T101" fmla="*/ 1922 h 2261"/>
                <a:gd name="T102" fmla="*/ 2120 w 3157"/>
                <a:gd name="T103" fmla="*/ 2001 h 2261"/>
                <a:gd name="T104" fmla="*/ 2274 w 3157"/>
                <a:gd name="T105" fmla="*/ 2123 h 2261"/>
                <a:gd name="T106" fmla="*/ 2470 w 3157"/>
                <a:gd name="T107" fmla="*/ 2181 h 2261"/>
                <a:gd name="T108" fmla="*/ 2672 w 3157"/>
                <a:gd name="T109" fmla="*/ 2163 h 2261"/>
                <a:gd name="T110" fmla="*/ 2858 w 3157"/>
                <a:gd name="T111" fmla="*/ 2070 h 2261"/>
                <a:gd name="T112" fmla="*/ 95 w 3157"/>
                <a:gd name="T113" fmla="*/ 695 h 2261"/>
                <a:gd name="T114" fmla="*/ 117 w 3157"/>
                <a:gd name="T115" fmla="*/ 445 h 2261"/>
                <a:gd name="T116" fmla="*/ 167 w 3157"/>
                <a:gd name="T117" fmla="*/ 371 h 2261"/>
                <a:gd name="T118" fmla="*/ 266 w 3157"/>
                <a:gd name="T119" fmla="*/ 260 h 2261"/>
                <a:gd name="T120" fmla="*/ 405 w 3157"/>
                <a:gd name="T121" fmla="*/ 146 h 2261"/>
                <a:gd name="T122" fmla="*/ 586 w 3157"/>
                <a:gd name="T123" fmla="*/ 52 h 2261"/>
                <a:gd name="T124" fmla="*/ 813 w 3157"/>
                <a:gd name="T125" fmla="*/ 3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7" h="2261">
                  <a:moveTo>
                    <a:pt x="876" y="1858"/>
                  </a:moveTo>
                  <a:lnTo>
                    <a:pt x="825" y="1860"/>
                  </a:lnTo>
                  <a:lnTo>
                    <a:pt x="775" y="1866"/>
                  </a:lnTo>
                  <a:lnTo>
                    <a:pt x="729" y="1876"/>
                  </a:lnTo>
                  <a:lnTo>
                    <a:pt x="684" y="1889"/>
                  </a:lnTo>
                  <a:lnTo>
                    <a:pt x="642" y="1905"/>
                  </a:lnTo>
                  <a:lnTo>
                    <a:pt x="602" y="1923"/>
                  </a:lnTo>
                  <a:lnTo>
                    <a:pt x="565" y="1943"/>
                  </a:lnTo>
                  <a:lnTo>
                    <a:pt x="1192" y="1943"/>
                  </a:lnTo>
                  <a:lnTo>
                    <a:pt x="1153" y="1923"/>
                  </a:lnTo>
                  <a:lnTo>
                    <a:pt x="1113" y="1905"/>
                  </a:lnTo>
                  <a:lnTo>
                    <a:pt x="1070" y="1889"/>
                  </a:lnTo>
                  <a:lnTo>
                    <a:pt x="1025" y="1876"/>
                  </a:lnTo>
                  <a:lnTo>
                    <a:pt x="978" y="1866"/>
                  </a:lnTo>
                  <a:lnTo>
                    <a:pt x="929" y="1860"/>
                  </a:lnTo>
                  <a:lnTo>
                    <a:pt x="876" y="1858"/>
                  </a:lnTo>
                  <a:close/>
                  <a:moveTo>
                    <a:pt x="876" y="211"/>
                  </a:moveTo>
                  <a:lnTo>
                    <a:pt x="823" y="213"/>
                  </a:lnTo>
                  <a:lnTo>
                    <a:pt x="771" y="221"/>
                  </a:lnTo>
                  <a:lnTo>
                    <a:pt x="721" y="231"/>
                  </a:lnTo>
                  <a:lnTo>
                    <a:pt x="675" y="244"/>
                  </a:lnTo>
                  <a:lnTo>
                    <a:pt x="632" y="262"/>
                  </a:lnTo>
                  <a:lnTo>
                    <a:pt x="591" y="282"/>
                  </a:lnTo>
                  <a:lnTo>
                    <a:pt x="553" y="303"/>
                  </a:lnTo>
                  <a:lnTo>
                    <a:pt x="517" y="326"/>
                  </a:lnTo>
                  <a:lnTo>
                    <a:pt x="483" y="351"/>
                  </a:lnTo>
                  <a:lnTo>
                    <a:pt x="452" y="376"/>
                  </a:lnTo>
                  <a:lnTo>
                    <a:pt x="423" y="403"/>
                  </a:lnTo>
                  <a:lnTo>
                    <a:pt x="395" y="430"/>
                  </a:lnTo>
                  <a:lnTo>
                    <a:pt x="372" y="456"/>
                  </a:lnTo>
                  <a:lnTo>
                    <a:pt x="352" y="480"/>
                  </a:lnTo>
                  <a:lnTo>
                    <a:pt x="335" y="502"/>
                  </a:lnTo>
                  <a:lnTo>
                    <a:pt x="321" y="522"/>
                  </a:lnTo>
                  <a:lnTo>
                    <a:pt x="310" y="537"/>
                  </a:lnTo>
                  <a:lnTo>
                    <a:pt x="310" y="1866"/>
                  </a:lnTo>
                  <a:lnTo>
                    <a:pt x="343" y="1839"/>
                  </a:lnTo>
                  <a:lnTo>
                    <a:pt x="378" y="1812"/>
                  </a:lnTo>
                  <a:lnTo>
                    <a:pt x="415" y="1786"/>
                  </a:lnTo>
                  <a:lnTo>
                    <a:pt x="457" y="1761"/>
                  </a:lnTo>
                  <a:lnTo>
                    <a:pt x="500" y="1739"/>
                  </a:lnTo>
                  <a:lnTo>
                    <a:pt x="545" y="1717"/>
                  </a:lnTo>
                  <a:lnTo>
                    <a:pt x="594" y="1697"/>
                  </a:lnTo>
                  <a:lnTo>
                    <a:pt x="645" y="1680"/>
                  </a:lnTo>
                  <a:lnTo>
                    <a:pt x="699" y="1667"/>
                  </a:lnTo>
                  <a:lnTo>
                    <a:pt x="756" y="1657"/>
                  </a:lnTo>
                  <a:lnTo>
                    <a:pt x="815" y="1650"/>
                  </a:lnTo>
                  <a:lnTo>
                    <a:pt x="876" y="1648"/>
                  </a:lnTo>
                  <a:lnTo>
                    <a:pt x="876" y="1648"/>
                  </a:lnTo>
                  <a:lnTo>
                    <a:pt x="940" y="1650"/>
                  </a:lnTo>
                  <a:lnTo>
                    <a:pt x="1000" y="1657"/>
                  </a:lnTo>
                  <a:lnTo>
                    <a:pt x="1057" y="1667"/>
                  </a:lnTo>
                  <a:lnTo>
                    <a:pt x="1111" y="1681"/>
                  </a:lnTo>
                  <a:lnTo>
                    <a:pt x="1164" y="1698"/>
                  </a:lnTo>
                  <a:lnTo>
                    <a:pt x="1214" y="1719"/>
                  </a:lnTo>
                  <a:lnTo>
                    <a:pt x="1261" y="1741"/>
                  </a:lnTo>
                  <a:lnTo>
                    <a:pt x="1304" y="1765"/>
                  </a:lnTo>
                  <a:lnTo>
                    <a:pt x="1347" y="1790"/>
                  </a:lnTo>
                  <a:lnTo>
                    <a:pt x="1385" y="1816"/>
                  </a:lnTo>
                  <a:lnTo>
                    <a:pt x="1420" y="1844"/>
                  </a:lnTo>
                  <a:lnTo>
                    <a:pt x="1454" y="1871"/>
                  </a:lnTo>
                  <a:lnTo>
                    <a:pt x="1454" y="539"/>
                  </a:lnTo>
                  <a:lnTo>
                    <a:pt x="1445" y="525"/>
                  </a:lnTo>
                  <a:lnTo>
                    <a:pt x="1432" y="509"/>
                  </a:lnTo>
                  <a:lnTo>
                    <a:pt x="1415" y="487"/>
                  </a:lnTo>
                  <a:lnTo>
                    <a:pt x="1395" y="465"/>
                  </a:lnTo>
                  <a:lnTo>
                    <a:pt x="1372" y="439"/>
                  </a:lnTo>
                  <a:lnTo>
                    <a:pt x="1346" y="413"/>
                  </a:lnTo>
                  <a:lnTo>
                    <a:pt x="1317" y="386"/>
                  </a:lnTo>
                  <a:lnTo>
                    <a:pt x="1284" y="360"/>
                  </a:lnTo>
                  <a:lnTo>
                    <a:pt x="1250" y="334"/>
                  </a:lnTo>
                  <a:lnTo>
                    <a:pt x="1213" y="309"/>
                  </a:lnTo>
                  <a:lnTo>
                    <a:pt x="1173" y="286"/>
                  </a:lnTo>
                  <a:lnTo>
                    <a:pt x="1130" y="265"/>
                  </a:lnTo>
                  <a:lnTo>
                    <a:pt x="1085" y="247"/>
                  </a:lnTo>
                  <a:lnTo>
                    <a:pt x="1037" y="232"/>
                  </a:lnTo>
                  <a:lnTo>
                    <a:pt x="986" y="221"/>
                  </a:lnTo>
                  <a:lnTo>
                    <a:pt x="933" y="214"/>
                  </a:lnTo>
                  <a:lnTo>
                    <a:pt x="876" y="211"/>
                  </a:lnTo>
                  <a:close/>
                  <a:moveTo>
                    <a:pt x="876" y="0"/>
                  </a:moveTo>
                  <a:lnTo>
                    <a:pt x="941" y="3"/>
                  </a:lnTo>
                  <a:lnTo>
                    <a:pt x="1001" y="10"/>
                  </a:lnTo>
                  <a:lnTo>
                    <a:pt x="1059" y="20"/>
                  </a:lnTo>
                  <a:lnTo>
                    <a:pt x="1115" y="35"/>
                  </a:lnTo>
                  <a:lnTo>
                    <a:pt x="1167" y="52"/>
                  </a:lnTo>
                  <a:lnTo>
                    <a:pt x="1218" y="72"/>
                  </a:lnTo>
                  <a:lnTo>
                    <a:pt x="1264" y="95"/>
                  </a:lnTo>
                  <a:lnTo>
                    <a:pt x="1310" y="120"/>
                  </a:lnTo>
                  <a:lnTo>
                    <a:pt x="1351" y="146"/>
                  </a:lnTo>
                  <a:lnTo>
                    <a:pt x="1390" y="173"/>
                  </a:lnTo>
                  <a:lnTo>
                    <a:pt x="1427" y="200"/>
                  </a:lnTo>
                  <a:lnTo>
                    <a:pt x="1459" y="228"/>
                  </a:lnTo>
                  <a:lnTo>
                    <a:pt x="1496" y="263"/>
                  </a:lnTo>
                  <a:lnTo>
                    <a:pt x="1530" y="296"/>
                  </a:lnTo>
                  <a:lnTo>
                    <a:pt x="1560" y="330"/>
                  </a:lnTo>
                  <a:lnTo>
                    <a:pt x="1588" y="297"/>
                  </a:lnTo>
                  <a:lnTo>
                    <a:pt x="1621" y="264"/>
                  </a:lnTo>
                  <a:lnTo>
                    <a:pt x="1657" y="229"/>
                  </a:lnTo>
                  <a:lnTo>
                    <a:pt x="1689" y="201"/>
                  </a:lnTo>
                  <a:lnTo>
                    <a:pt x="1725" y="174"/>
                  </a:lnTo>
                  <a:lnTo>
                    <a:pt x="1763" y="146"/>
                  </a:lnTo>
                  <a:lnTo>
                    <a:pt x="1804" y="120"/>
                  </a:lnTo>
                  <a:lnTo>
                    <a:pt x="1849" y="96"/>
                  </a:lnTo>
                  <a:lnTo>
                    <a:pt x="1896" y="73"/>
                  </a:lnTo>
                  <a:lnTo>
                    <a:pt x="1946" y="52"/>
                  </a:lnTo>
                  <a:lnTo>
                    <a:pt x="1997" y="35"/>
                  </a:lnTo>
                  <a:lnTo>
                    <a:pt x="2053" y="20"/>
                  </a:lnTo>
                  <a:lnTo>
                    <a:pt x="2111" y="10"/>
                  </a:lnTo>
                  <a:lnTo>
                    <a:pt x="2171" y="3"/>
                  </a:lnTo>
                  <a:lnTo>
                    <a:pt x="2235" y="0"/>
                  </a:lnTo>
                  <a:lnTo>
                    <a:pt x="2299" y="3"/>
                  </a:lnTo>
                  <a:lnTo>
                    <a:pt x="2359" y="10"/>
                  </a:lnTo>
                  <a:lnTo>
                    <a:pt x="2417" y="20"/>
                  </a:lnTo>
                  <a:lnTo>
                    <a:pt x="2473" y="35"/>
                  </a:lnTo>
                  <a:lnTo>
                    <a:pt x="2526" y="52"/>
                  </a:lnTo>
                  <a:lnTo>
                    <a:pt x="2575" y="72"/>
                  </a:lnTo>
                  <a:lnTo>
                    <a:pt x="2623" y="95"/>
                  </a:lnTo>
                  <a:lnTo>
                    <a:pt x="2668" y="120"/>
                  </a:lnTo>
                  <a:lnTo>
                    <a:pt x="2709" y="146"/>
                  </a:lnTo>
                  <a:lnTo>
                    <a:pt x="2748" y="173"/>
                  </a:lnTo>
                  <a:lnTo>
                    <a:pt x="2784" y="200"/>
                  </a:lnTo>
                  <a:lnTo>
                    <a:pt x="2818" y="228"/>
                  </a:lnTo>
                  <a:lnTo>
                    <a:pt x="2850" y="259"/>
                  </a:lnTo>
                  <a:lnTo>
                    <a:pt x="2881" y="288"/>
                  </a:lnTo>
                  <a:lnTo>
                    <a:pt x="2907" y="317"/>
                  </a:lnTo>
                  <a:lnTo>
                    <a:pt x="2932" y="344"/>
                  </a:lnTo>
                  <a:lnTo>
                    <a:pt x="2952" y="370"/>
                  </a:lnTo>
                  <a:lnTo>
                    <a:pt x="2970" y="393"/>
                  </a:lnTo>
                  <a:lnTo>
                    <a:pt x="2984" y="413"/>
                  </a:lnTo>
                  <a:lnTo>
                    <a:pt x="2996" y="429"/>
                  </a:lnTo>
                  <a:lnTo>
                    <a:pt x="3004" y="443"/>
                  </a:lnTo>
                  <a:lnTo>
                    <a:pt x="3010" y="451"/>
                  </a:lnTo>
                  <a:lnTo>
                    <a:pt x="3013" y="455"/>
                  </a:lnTo>
                  <a:lnTo>
                    <a:pt x="3027" y="508"/>
                  </a:lnTo>
                  <a:lnTo>
                    <a:pt x="3027" y="695"/>
                  </a:lnTo>
                  <a:lnTo>
                    <a:pt x="3157" y="695"/>
                  </a:lnTo>
                  <a:lnTo>
                    <a:pt x="3157" y="2156"/>
                  </a:lnTo>
                  <a:lnTo>
                    <a:pt x="2955" y="1971"/>
                  </a:lnTo>
                  <a:lnTo>
                    <a:pt x="2983" y="1930"/>
                  </a:lnTo>
                  <a:lnTo>
                    <a:pt x="3008" y="1885"/>
                  </a:lnTo>
                  <a:lnTo>
                    <a:pt x="3028" y="1839"/>
                  </a:lnTo>
                  <a:lnTo>
                    <a:pt x="3042" y="1793"/>
                  </a:lnTo>
                  <a:lnTo>
                    <a:pt x="3053" y="1744"/>
                  </a:lnTo>
                  <a:lnTo>
                    <a:pt x="3059" y="1695"/>
                  </a:lnTo>
                  <a:lnTo>
                    <a:pt x="3060" y="1646"/>
                  </a:lnTo>
                  <a:lnTo>
                    <a:pt x="3057" y="1597"/>
                  </a:lnTo>
                  <a:lnTo>
                    <a:pt x="3049" y="1549"/>
                  </a:lnTo>
                  <a:lnTo>
                    <a:pt x="3037" y="1502"/>
                  </a:lnTo>
                  <a:lnTo>
                    <a:pt x="3019" y="1455"/>
                  </a:lnTo>
                  <a:lnTo>
                    <a:pt x="2998" y="1409"/>
                  </a:lnTo>
                  <a:lnTo>
                    <a:pt x="2972" y="1366"/>
                  </a:lnTo>
                  <a:lnTo>
                    <a:pt x="2941" y="1325"/>
                  </a:lnTo>
                  <a:lnTo>
                    <a:pt x="2905" y="1286"/>
                  </a:lnTo>
                  <a:lnTo>
                    <a:pt x="2876" y="1259"/>
                  </a:lnTo>
                  <a:lnTo>
                    <a:pt x="2845" y="1235"/>
                  </a:lnTo>
                  <a:lnTo>
                    <a:pt x="2812" y="1213"/>
                  </a:lnTo>
                  <a:lnTo>
                    <a:pt x="2812" y="539"/>
                  </a:lnTo>
                  <a:lnTo>
                    <a:pt x="2803" y="525"/>
                  </a:lnTo>
                  <a:lnTo>
                    <a:pt x="2790" y="509"/>
                  </a:lnTo>
                  <a:lnTo>
                    <a:pt x="2773" y="487"/>
                  </a:lnTo>
                  <a:lnTo>
                    <a:pt x="2753" y="465"/>
                  </a:lnTo>
                  <a:lnTo>
                    <a:pt x="2730" y="439"/>
                  </a:lnTo>
                  <a:lnTo>
                    <a:pt x="2705" y="413"/>
                  </a:lnTo>
                  <a:lnTo>
                    <a:pt x="2675" y="386"/>
                  </a:lnTo>
                  <a:lnTo>
                    <a:pt x="2644" y="360"/>
                  </a:lnTo>
                  <a:lnTo>
                    <a:pt x="2609" y="334"/>
                  </a:lnTo>
                  <a:lnTo>
                    <a:pt x="2571" y="309"/>
                  </a:lnTo>
                  <a:lnTo>
                    <a:pt x="2531" y="286"/>
                  </a:lnTo>
                  <a:lnTo>
                    <a:pt x="2489" y="265"/>
                  </a:lnTo>
                  <a:lnTo>
                    <a:pt x="2443" y="247"/>
                  </a:lnTo>
                  <a:lnTo>
                    <a:pt x="2395" y="232"/>
                  </a:lnTo>
                  <a:lnTo>
                    <a:pt x="2344" y="221"/>
                  </a:lnTo>
                  <a:lnTo>
                    <a:pt x="2292" y="214"/>
                  </a:lnTo>
                  <a:lnTo>
                    <a:pt x="2235" y="211"/>
                  </a:lnTo>
                  <a:lnTo>
                    <a:pt x="2181" y="213"/>
                  </a:lnTo>
                  <a:lnTo>
                    <a:pt x="2129" y="221"/>
                  </a:lnTo>
                  <a:lnTo>
                    <a:pt x="2081" y="231"/>
                  </a:lnTo>
                  <a:lnTo>
                    <a:pt x="2034" y="244"/>
                  </a:lnTo>
                  <a:lnTo>
                    <a:pt x="1990" y="262"/>
                  </a:lnTo>
                  <a:lnTo>
                    <a:pt x="1950" y="282"/>
                  </a:lnTo>
                  <a:lnTo>
                    <a:pt x="1911" y="303"/>
                  </a:lnTo>
                  <a:lnTo>
                    <a:pt x="1875" y="326"/>
                  </a:lnTo>
                  <a:lnTo>
                    <a:pt x="1841" y="351"/>
                  </a:lnTo>
                  <a:lnTo>
                    <a:pt x="1811" y="376"/>
                  </a:lnTo>
                  <a:lnTo>
                    <a:pt x="1781" y="403"/>
                  </a:lnTo>
                  <a:lnTo>
                    <a:pt x="1754" y="430"/>
                  </a:lnTo>
                  <a:lnTo>
                    <a:pt x="1731" y="456"/>
                  </a:lnTo>
                  <a:lnTo>
                    <a:pt x="1710" y="480"/>
                  </a:lnTo>
                  <a:lnTo>
                    <a:pt x="1694" y="503"/>
                  </a:lnTo>
                  <a:lnTo>
                    <a:pt x="1679" y="522"/>
                  </a:lnTo>
                  <a:lnTo>
                    <a:pt x="1668" y="537"/>
                  </a:lnTo>
                  <a:lnTo>
                    <a:pt x="1668" y="1866"/>
                  </a:lnTo>
                  <a:lnTo>
                    <a:pt x="1704" y="1836"/>
                  </a:lnTo>
                  <a:lnTo>
                    <a:pt x="1744" y="1807"/>
                  </a:lnTo>
                  <a:lnTo>
                    <a:pt x="1787" y="1778"/>
                  </a:lnTo>
                  <a:lnTo>
                    <a:pt x="1833" y="1751"/>
                  </a:lnTo>
                  <a:lnTo>
                    <a:pt x="1883" y="1726"/>
                  </a:lnTo>
                  <a:lnTo>
                    <a:pt x="1936" y="1703"/>
                  </a:lnTo>
                  <a:lnTo>
                    <a:pt x="1992" y="1685"/>
                  </a:lnTo>
                  <a:lnTo>
                    <a:pt x="1997" y="1736"/>
                  </a:lnTo>
                  <a:lnTo>
                    <a:pt x="2008" y="1788"/>
                  </a:lnTo>
                  <a:lnTo>
                    <a:pt x="2024" y="1839"/>
                  </a:lnTo>
                  <a:lnTo>
                    <a:pt x="2045" y="1889"/>
                  </a:lnTo>
                  <a:lnTo>
                    <a:pt x="2003" y="1905"/>
                  </a:lnTo>
                  <a:lnTo>
                    <a:pt x="1961" y="1922"/>
                  </a:lnTo>
                  <a:lnTo>
                    <a:pt x="1923" y="1943"/>
                  </a:lnTo>
                  <a:lnTo>
                    <a:pt x="2075" y="1943"/>
                  </a:lnTo>
                  <a:lnTo>
                    <a:pt x="2096" y="1973"/>
                  </a:lnTo>
                  <a:lnTo>
                    <a:pt x="2120" y="2001"/>
                  </a:lnTo>
                  <a:lnTo>
                    <a:pt x="2146" y="2028"/>
                  </a:lnTo>
                  <a:lnTo>
                    <a:pt x="2186" y="2065"/>
                  </a:lnTo>
                  <a:lnTo>
                    <a:pt x="2229" y="2096"/>
                  </a:lnTo>
                  <a:lnTo>
                    <a:pt x="2274" y="2123"/>
                  </a:lnTo>
                  <a:lnTo>
                    <a:pt x="2321" y="2145"/>
                  </a:lnTo>
                  <a:lnTo>
                    <a:pt x="2370" y="2161"/>
                  </a:lnTo>
                  <a:lnTo>
                    <a:pt x="2419" y="2174"/>
                  </a:lnTo>
                  <a:lnTo>
                    <a:pt x="2470" y="2181"/>
                  </a:lnTo>
                  <a:lnTo>
                    <a:pt x="2520" y="2184"/>
                  </a:lnTo>
                  <a:lnTo>
                    <a:pt x="2572" y="2182"/>
                  </a:lnTo>
                  <a:lnTo>
                    <a:pt x="2623" y="2176"/>
                  </a:lnTo>
                  <a:lnTo>
                    <a:pt x="2672" y="2163"/>
                  </a:lnTo>
                  <a:lnTo>
                    <a:pt x="2721" y="2148"/>
                  </a:lnTo>
                  <a:lnTo>
                    <a:pt x="2768" y="2127"/>
                  </a:lnTo>
                  <a:lnTo>
                    <a:pt x="2815" y="2101"/>
                  </a:lnTo>
                  <a:lnTo>
                    <a:pt x="2858" y="2070"/>
                  </a:lnTo>
                  <a:lnTo>
                    <a:pt x="3039" y="2261"/>
                  </a:lnTo>
                  <a:lnTo>
                    <a:pt x="0" y="2261"/>
                  </a:lnTo>
                  <a:lnTo>
                    <a:pt x="0" y="695"/>
                  </a:lnTo>
                  <a:lnTo>
                    <a:pt x="95" y="695"/>
                  </a:lnTo>
                  <a:lnTo>
                    <a:pt x="95" y="508"/>
                  </a:lnTo>
                  <a:lnTo>
                    <a:pt x="109" y="458"/>
                  </a:lnTo>
                  <a:lnTo>
                    <a:pt x="111" y="454"/>
                  </a:lnTo>
                  <a:lnTo>
                    <a:pt x="117" y="445"/>
                  </a:lnTo>
                  <a:lnTo>
                    <a:pt x="124" y="431"/>
                  </a:lnTo>
                  <a:lnTo>
                    <a:pt x="136" y="415"/>
                  </a:lnTo>
                  <a:lnTo>
                    <a:pt x="150" y="395"/>
                  </a:lnTo>
                  <a:lnTo>
                    <a:pt x="167" y="371"/>
                  </a:lnTo>
                  <a:lnTo>
                    <a:pt x="187" y="346"/>
                  </a:lnTo>
                  <a:lnTo>
                    <a:pt x="210" y="319"/>
                  </a:lnTo>
                  <a:lnTo>
                    <a:pt x="236" y="290"/>
                  </a:lnTo>
                  <a:lnTo>
                    <a:pt x="266" y="260"/>
                  </a:lnTo>
                  <a:lnTo>
                    <a:pt x="298" y="229"/>
                  </a:lnTo>
                  <a:lnTo>
                    <a:pt x="331" y="201"/>
                  </a:lnTo>
                  <a:lnTo>
                    <a:pt x="367" y="174"/>
                  </a:lnTo>
                  <a:lnTo>
                    <a:pt x="405" y="146"/>
                  </a:lnTo>
                  <a:lnTo>
                    <a:pt x="446" y="120"/>
                  </a:lnTo>
                  <a:lnTo>
                    <a:pt x="490" y="96"/>
                  </a:lnTo>
                  <a:lnTo>
                    <a:pt x="537" y="73"/>
                  </a:lnTo>
                  <a:lnTo>
                    <a:pt x="586" y="52"/>
                  </a:lnTo>
                  <a:lnTo>
                    <a:pt x="639" y="35"/>
                  </a:lnTo>
                  <a:lnTo>
                    <a:pt x="695" y="20"/>
                  </a:lnTo>
                  <a:lnTo>
                    <a:pt x="753" y="10"/>
                  </a:lnTo>
                  <a:lnTo>
                    <a:pt x="813" y="3"/>
                  </a:lnTo>
                  <a:lnTo>
                    <a:pt x="8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8"/>
            <p:cNvSpPr>
              <a:spLocks noEditPoints="1"/>
            </p:cNvSpPr>
            <p:nvPr/>
          </p:nvSpPr>
          <p:spPr bwMode="auto">
            <a:xfrm>
              <a:off x="2868613" y="3716338"/>
              <a:ext cx="187325" cy="182563"/>
            </a:xfrm>
            <a:custGeom>
              <a:avLst/>
              <a:gdLst>
                <a:gd name="T0" fmla="*/ 420 w 1425"/>
                <a:gd name="T1" fmla="*/ 123 h 1382"/>
                <a:gd name="T2" fmla="*/ 338 w 1425"/>
                <a:gd name="T3" fmla="*/ 148 h 1382"/>
                <a:gd name="T4" fmla="*/ 262 w 1425"/>
                <a:gd name="T5" fmla="*/ 192 h 1382"/>
                <a:gd name="T6" fmla="*/ 197 w 1425"/>
                <a:gd name="T7" fmla="*/ 255 h 1382"/>
                <a:gd name="T8" fmla="*/ 152 w 1425"/>
                <a:gd name="T9" fmla="*/ 330 h 1382"/>
                <a:gd name="T10" fmla="*/ 127 w 1425"/>
                <a:gd name="T11" fmla="*/ 411 h 1382"/>
                <a:gd name="T12" fmla="*/ 122 w 1425"/>
                <a:gd name="T13" fmla="*/ 494 h 1382"/>
                <a:gd name="T14" fmla="*/ 136 w 1425"/>
                <a:gd name="T15" fmla="*/ 577 h 1382"/>
                <a:gd name="T16" fmla="*/ 171 w 1425"/>
                <a:gd name="T17" fmla="*/ 656 h 1382"/>
                <a:gd name="T18" fmla="*/ 226 w 1425"/>
                <a:gd name="T19" fmla="*/ 726 h 1382"/>
                <a:gd name="T20" fmla="*/ 297 w 1425"/>
                <a:gd name="T21" fmla="*/ 781 h 1382"/>
                <a:gd name="T22" fmla="*/ 376 w 1425"/>
                <a:gd name="T23" fmla="*/ 815 h 1382"/>
                <a:gd name="T24" fmla="*/ 460 w 1425"/>
                <a:gd name="T25" fmla="*/ 830 h 1382"/>
                <a:gd name="T26" fmla="*/ 545 w 1425"/>
                <a:gd name="T27" fmla="*/ 825 h 1382"/>
                <a:gd name="T28" fmla="*/ 628 w 1425"/>
                <a:gd name="T29" fmla="*/ 801 h 1382"/>
                <a:gd name="T30" fmla="*/ 704 w 1425"/>
                <a:gd name="T31" fmla="*/ 757 h 1382"/>
                <a:gd name="T32" fmla="*/ 768 w 1425"/>
                <a:gd name="T33" fmla="*/ 694 h 1382"/>
                <a:gd name="T34" fmla="*/ 813 w 1425"/>
                <a:gd name="T35" fmla="*/ 620 h 1382"/>
                <a:gd name="T36" fmla="*/ 839 w 1425"/>
                <a:gd name="T37" fmla="*/ 539 h 1382"/>
                <a:gd name="T38" fmla="*/ 844 w 1425"/>
                <a:gd name="T39" fmla="*/ 455 h 1382"/>
                <a:gd name="T40" fmla="*/ 830 w 1425"/>
                <a:gd name="T41" fmla="*/ 372 h 1382"/>
                <a:gd name="T42" fmla="*/ 794 w 1425"/>
                <a:gd name="T43" fmla="*/ 294 h 1382"/>
                <a:gd name="T44" fmla="*/ 740 w 1425"/>
                <a:gd name="T45" fmla="*/ 223 h 1382"/>
                <a:gd name="T46" fmla="*/ 669 w 1425"/>
                <a:gd name="T47" fmla="*/ 169 h 1382"/>
                <a:gd name="T48" fmla="*/ 590 w 1425"/>
                <a:gd name="T49" fmla="*/ 134 h 1382"/>
                <a:gd name="T50" fmla="*/ 505 w 1425"/>
                <a:gd name="T51" fmla="*/ 119 h 1382"/>
                <a:gd name="T52" fmla="*/ 460 w 1425"/>
                <a:gd name="T53" fmla="*/ 0 h 1382"/>
                <a:gd name="T54" fmla="*/ 558 w 1425"/>
                <a:gd name="T55" fmla="*/ 5 h 1382"/>
                <a:gd name="T56" fmla="*/ 654 w 1425"/>
                <a:gd name="T57" fmla="*/ 30 h 1382"/>
                <a:gd name="T58" fmla="*/ 745 w 1425"/>
                <a:gd name="T59" fmla="*/ 75 h 1382"/>
                <a:gd name="T60" fmla="*/ 825 w 1425"/>
                <a:gd name="T61" fmla="*/ 140 h 1382"/>
                <a:gd name="T62" fmla="*/ 889 w 1425"/>
                <a:gd name="T63" fmla="*/ 218 h 1382"/>
                <a:gd name="T64" fmla="*/ 934 w 1425"/>
                <a:gd name="T65" fmla="*/ 304 h 1382"/>
                <a:gd name="T66" fmla="*/ 959 w 1425"/>
                <a:gd name="T67" fmla="*/ 395 h 1382"/>
                <a:gd name="T68" fmla="*/ 965 w 1425"/>
                <a:gd name="T69" fmla="*/ 490 h 1382"/>
                <a:gd name="T70" fmla="*/ 953 w 1425"/>
                <a:gd name="T71" fmla="*/ 584 h 1382"/>
                <a:gd name="T72" fmla="*/ 921 w 1425"/>
                <a:gd name="T73" fmla="*/ 675 h 1382"/>
                <a:gd name="T74" fmla="*/ 870 w 1425"/>
                <a:gd name="T75" fmla="*/ 758 h 1382"/>
                <a:gd name="T76" fmla="*/ 1292 w 1425"/>
                <a:gd name="T77" fmla="*/ 1382 h 1382"/>
                <a:gd name="T78" fmla="*/ 741 w 1425"/>
                <a:gd name="T79" fmla="*/ 876 h 1382"/>
                <a:gd name="T80" fmla="*/ 650 w 1425"/>
                <a:gd name="T81" fmla="*/ 921 h 1382"/>
                <a:gd name="T82" fmla="*/ 554 w 1425"/>
                <a:gd name="T83" fmla="*/ 945 h 1382"/>
                <a:gd name="T84" fmla="*/ 456 w 1425"/>
                <a:gd name="T85" fmla="*/ 949 h 1382"/>
                <a:gd name="T86" fmla="*/ 358 w 1425"/>
                <a:gd name="T87" fmla="*/ 934 h 1382"/>
                <a:gd name="T88" fmla="*/ 265 w 1425"/>
                <a:gd name="T89" fmla="*/ 899 h 1382"/>
                <a:gd name="T90" fmla="*/ 180 w 1425"/>
                <a:gd name="T91" fmla="*/ 844 h 1382"/>
                <a:gd name="T92" fmla="*/ 106 w 1425"/>
                <a:gd name="T93" fmla="*/ 770 h 1382"/>
                <a:gd name="T94" fmla="*/ 51 w 1425"/>
                <a:gd name="T95" fmla="*/ 686 h 1382"/>
                <a:gd name="T96" fmla="*/ 15 w 1425"/>
                <a:gd name="T97" fmla="*/ 594 h 1382"/>
                <a:gd name="T98" fmla="*/ 0 w 1425"/>
                <a:gd name="T99" fmla="*/ 497 h 1382"/>
                <a:gd name="T100" fmla="*/ 7 w 1425"/>
                <a:gd name="T101" fmla="*/ 401 h 1382"/>
                <a:gd name="T102" fmla="*/ 32 w 1425"/>
                <a:gd name="T103" fmla="*/ 306 h 1382"/>
                <a:gd name="T104" fmla="*/ 77 w 1425"/>
                <a:gd name="T105" fmla="*/ 217 h 1382"/>
                <a:gd name="T106" fmla="*/ 143 w 1425"/>
                <a:gd name="T107" fmla="*/ 138 h 1382"/>
                <a:gd name="T108" fmla="*/ 224 w 1425"/>
                <a:gd name="T109" fmla="*/ 74 h 1382"/>
                <a:gd name="T110" fmla="*/ 315 w 1425"/>
                <a:gd name="T111" fmla="*/ 29 h 1382"/>
                <a:gd name="T112" fmla="*/ 410 w 1425"/>
                <a:gd name="T113" fmla="*/ 5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5" h="1382">
                  <a:moveTo>
                    <a:pt x="463" y="118"/>
                  </a:moveTo>
                  <a:lnTo>
                    <a:pt x="420" y="123"/>
                  </a:lnTo>
                  <a:lnTo>
                    <a:pt x="379" y="133"/>
                  </a:lnTo>
                  <a:lnTo>
                    <a:pt x="338" y="148"/>
                  </a:lnTo>
                  <a:lnTo>
                    <a:pt x="299" y="167"/>
                  </a:lnTo>
                  <a:lnTo>
                    <a:pt x="262" y="192"/>
                  </a:lnTo>
                  <a:lnTo>
                    <a:pt x="228" y="222"/>
                  </a:lnTo>
                  <a:lnTo>
                    <a:pt x="197" y="255"/>
                  </a:lnTo>
                  <a:lnTo>
                    <a:pt x="172" y="292"/>
                  </a:lnTo>
                  <a:lnTo>
                    <a:pt x="152" y="330"/>
                  </a:lnTo>
                  <a:lnTo>
                    <a:pt x="137" y="369"/>
                  </a:lnTo>
                  <a:lnTo>
                    <a:pt x="127" y="411"/>
                  </a:lnTo>
                  <a:lnTo>
                    <a:pt x="122" y="452"/>
                  </a:lnTo>
                  <a:lnTo>
                    <a:pt x="122" y="494"/>
                  </a:lnTo>
                  <a:lnTo>
                    <a:pt x="127" y="537"/>
                  </a:lnTo>
                  <a:lnTo>
                    <a:pt x="136" y="577"/>
                  </a:lnTo>
                  <a:lnTo>
                    <a:pt x="151" y="618"/>
                  </a:lnTo>
                  <a:lnTo>
                    <a:pt x="171" y="656"/>
                  </a:lnTo>
                  <a:lnTo>
                    <a:pt x="196" y="692"/>
                  </a:lnTo>
                  <a:lnTo>
                    <a:pt x="226" y="726"/>
                  </a:lnTo>
                  <a:lnTo>
                    <a:pt x="260" y="756"/>
                  </a:lnTo>
                  <a:lnTo>
                    <a:pt x="297" y="781"/>
                  </a:lnTo>
                  <a:lnTo>
                    <a:pt x="336" y="800"/>
                  </a:lnTo>
                  <a:lnTo>
                    <a:pt x="376" y="815"/>
                  </a:lnTo>
                  <a:lnTo>
                    <a:pt x="418" y="825"/>
                  </a:lnTo>
                  <a:lnTo>
                    <a:pt x="460" y="830"/>
                  </a:lnTo>
                  <a:lnTo>
                    <a:pt x="503" y="830"/>
                  </a:lnTo>
                  <a:lnTo>
                    <a:pt x="545" y="825"/>
                  </a:lnTo>
                  <a:lnTo>
                    <a:pt x="588" y="816"/>
                  </a:lnTo>
                  <a:lnTo>
                    <a:pt x="628" y="801"/>
                  </a:lnTo>
                  <a:lnTo>
                    <a:pt x="667" y="782"/>
                  </a:lnTo>
                  <a:lnTo>
                    <a:pt x="704" y="757"/>
                  </a:lnTo>
                  <a:lnTo>
                    <a:pt x="738" y="728"/>
                  </a:lnTo>
                  <a:lnTo>
                    <a:pt x="768" y="694"/>
                  </a:lnTo>
                  <a:lnTo>
                    <a:pt x="793" y="658"/>
                  </a:lnTo>
                  <a:lnTo>
                    <a:pt x="813" y="620"/>
                  </a:lnTo>
                  <a:lnTo>
                    <a:pt x="829" y="580"/>
                  </a:lnTo>
                  <a:lnTo>
                    <a:pt x="839" y="539"/>
                  </a:lnTo>
                  <a:lnTo>
                    <a:pt x="844" y="497"/>
                  </a:lnTo>
                  <a:lnTo>
                    <a:pt x="844" y="455"/>
                  </a:lnTo>
                  <a:lnTo>
                    <a:pt x="840" y="413"/>
                  </a:lnTo>
                  <a:lnTo>
                    <a:pt x="830" y="372"/>
                  </a:lnTo>
                  <a:lnTo>
                    <a:pt x="814" y="332"/>
                  </a:lnTo>
                  <a:lnTo>
                    <a:pt x="794" y="294"/>
                  </a:lnTo>
                  <a:lnTo>
                    <a:pt x="770" y="257"/>
                  </a:lnTo>
                  <a:lnTo>
                    <a:pt x="740" y="223"/>
                  </a:lnTo>
                  <a:lnTo>
                    <a:pt x="706" y="194"/>
                  </a:lnTo>
                  <a:lnTo>
                    <a:pt x="669" y="169"/>
                  </a:lnTo>
                  <a:lnTo>
                    <a:pt x="630" y="149"/>
                  </a:lnTo>
                  <a:lnTo>
                    <a:pt x="590" y="134"/>
                  </a:lnTo>
                  <a:lnTo>
                    <a:pt x="548" y="124"/>
                  </a:lnTo>
                  <a:lnTo>
                    <a:pt x="505" y="119"/>
                  </a:lnTo>
                  <a:lnTo>
                    <a:pt x="463" y="118"/>
                  </a:lnTo>
                  <a:close/>
                  <a:moveTo>
                    <a:pt x="460" y="0"/>
                  </a:moveTo>
                  <a:lnTo>
                    <a:pt x="510" y="0"/>
                  </a:lnTo>
                  <a:lnTo>
                    <a:pt x="558" y="5"/>
                  </a:lnTo>
                  <a:lnTo>
                    <a:pt x="607" y="15"/>
                  </a:lnTo>
                  <a:lnTo>
                    <a:pt x="654" y="30"/>
                  </a:lnTo>
                  <a:lnTo>
                    <a:pt x="700" y="51"/>
                  </a:lnTo>
                  <a:lnTo>
                    <a:pt x="745" y="75"/>
                  </a:lnTo>
                  <a:lnTo>
                    <a:pt x="786" y="105"/>
                  </a:lnTo>
                  <a:lnTo>
                    <a:pt x="825" y="140"/>
                  </a:lnTo>
                  <a:lnTo>
                    <a:pt x="860" y="177"/>
                  </a:lnTo>
                  <a:lnTo>
                    <a:pt x="889" y="218"/>
                  </a:lnTo>
                  <a:lnTo>
                    <a:pt x="914" y="259"/>
                  </a:lnTo>
                  <a:lnTo>
                    <a:pt x="934" y="304"/>
                  </a:lnTo>
                  <a:lnTo>
                    <a:pt x="948" y="350"/>
                  </a:lnTo>
                  <a:lnTo>
                    <a:pt x="959" y="395"/>
                  </a:lnTo>
                  <a:lnTo>
                    <a:pt x="964" y="443"/>
                  </a:lnTo>
                  <a:lnTo>
                    <a:pt x="965" y="490"/>
                  </a:lnTo>
                  <a:lnTo>
                    <a:pt x="961" y="538"/>
                  </a:lnTo>
                  <a:lnTo>
                    <a:pt x="953" y="584"/>
                  </a:lnTo>
                  <a:lnTo>
                    <a:pt x="939" y="630"/>
                  </a:lnTo>
                  <a:lnTo>
                    <a:pt x="921" y="675"/>
                  </a:lnTo>
                  <a:lnTo>
                    <a:pt x="898" y="717"/>
                  </a:lnTo>
                  <a:lnTo>
                    <a:pt x="870" y="758"/>
                  </a:lnTo>
                  <a:lnTo>
                    <a:pt x="1425" y="1261"/>
                  </a:lnTo>
                  <a:lnTo>
                    <a:pt x="1292" y="1382"/>
                  </a:lnTo>
                  <a:lnTo>
                    <a:pt x="783" y="847"/>
                  </a:lnTo>
                  <a:lnTo>
                    <a:pt x="741" y="876"/>
                  </a:lnTo>
                  <a:lnTo>
                    <a:pt x="696" y="901"/>
                  </a:lnTo>
                  <a:lnTo>
                    <a:pt x="650" y="921"/>
                  </a:lnTo>
                  <a:lnTo>
                    <a:pt x="602" y="935"/>
                  </a:lnTo>
                  <a:lnTo>
                    <a:pt x="554" y="945"/>
                  </a:lnTo>
                  <a:lnTo>
                    <a:pt x="505" y="949"/>
                  </a:lnTo>
                  <a:lnTo>
                    <a:pt x="456" y="949"/>
                  </a:lnTo>
                  <a:lnTo>
                    <a:pt x="406" y="944"/>
                  </a:lnTo>
                  <a:lnTo>
                    <a:pt x="358" y="934"/>
                  </a:lnTo>
                  <a:lnTo>
                    <a:pt x="311" y="919"/>
                  </a:lnTo>
                  <a:lnTo>
                    <a:pt x="265" y="899"/>
                  </a:lnTo>
                  <a:lnTo>
                    <a:pt x="221" y="874"/>
                  </a:lnTo>
                  <a:lnTo>
                    <a:pt x="180" y="844"/>
                  </a:lnTo>
                  <a:lnTo>
                    <a:pt x="141" y="810"/>
                  </a:lnTo>
                  <a:lnTo>
                    <a:pt x="106" y="770"/>
                  </a:lnTo>
                  <a:lnTo>
                    <a:pt x="75" y="730"/>
                  </a:lnTo>
                  <a:lnTo>
                    <a:pt x="51" y="686"/>
                  </a:lnTo>
                  <a:lnTo>
                    <a:pt x="31" y="640"/>
                  </a:lnTo>
                  <a:lnTo>
                    <a:pt x="15" y="594"/>
                  </a:lnTo>
                  <a:lnTo>
                    <a:pt x="6" y="546"/>
                  </a:lnTo>
                  <a:lnTo>
                    <a:pt x="0" y="497"/>
                  </a:lnTo>
                  <a:lnTo>
                    <a:pt x="1" y="448"/>
                  </a:lnTo>
                  <a:lnTo>
                    <a:pt x="7" y="401"/>
                  </a:lnTo>
                  <a:lnTo>
                    <a:pt x="16" y="353"/>
                  </a:lnTo>
                  <a:lnTo>
                    <a:pt x="32" y="306"/>
                  </a:lnTo>
                  <a:lnTo>
                    <a:pt x="52" y="260"/>
                  </a:lnTo>
                  <a:lnTo>
                    <a:pt x="77" y="217"/>
                  </a:lnTo>
                  <a:lnTo>
                    <a:pt x="108" y="176"/>
                  </a:lnTo>
                  <a:lnTo>
                    <a:pt x="143" y="138"/>
                  </a:lnTo>
                  <a:lnTo>
                    <a:pt x="183" y="103"/>
                  </a:lnTo>
                  <a:lnTo>
                    <a:pt x="224" y="74"/>
                  </a:lnTo>
                  <a:lnTo>
                    <a:pt x="268" y="49"/>
                  </a:lnTo>
                  <a:lnTo>
                    <a:pt x="315" y="29"/>
                  </a:lnTo>
                  <a:lnTo>
                    <a:pt x="362" y="14"/>
                  </a:lnTo>
                  <a:lnTo>
                    <a:pt x="410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9"/>
            <p:cNvSpPr>
              <a:spLocks/>
            </p:cNvSpPr>
            <p:nvPr/>
          </p:nvSpPr>
          <p:spPr bwMode="auto">
            <a:xfrm>
              <a:off x="2655888" y="3627438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7 h 237"/>
                <a:gd name="T6" fmla="*/ 591 w 927"/>
                <a:gd name="T7" fmla="*/ 17 h 237"/>
                <a:gd name="T8" fmla="*/ 643 w 927"/>
                <a:gd name="T9" fmla="*/ 31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2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5 h 237"/>
                <a:gd name="T24" fmla="*/ 776 w 927"/>
                <a:gd name="T25" fmla="*/ 161 h 237"/>
                <a:gd name="T26" fmla="*/ 722 w 927"/>
                <a:gd name="T27" fmla="*/ 132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8 h 237"/>
                <a:gd name="T44" fmla="*/ 322 w 927"/>
                <a:gd name="T45" fmla="*/ 76 h 237"/>
                <a:gd name="T46" fmla="*/ 288 w 927"/>
                <a:gd name="T47" fmla="*/ 85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8 h 237"/>
                <a:gd name="T72" fmla="*/ 49 w 927"/>
                <a:gd name="T73" fmla="*/ 231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5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39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3 h 237"/>
                <a:gd name="T94" fmla="*/ 148 w 927"/>
                <a:gd name="T95" fmla="*/ 78 h 237"/>
                <a:gd name="T96" fmla="*/ 177 w 927"/>
                <a:gd name="T97" fmla="*/ 63 h 237"/>
                <a:gd name="T98" fmla="*/ 208 w 927"/>
                <a:gd name="T99" fmla="*/ 49 h 237"/>
                <a:gd name="T100" fmla="*/ 243 w 927"/>
                <a:gd name="T101" fmla="*/ 35 h 237"/>
                <a:gd name="T102" fmla="*/ 279 w 927"/>
                <a:gd name="T103" fmla="*/ 24 h 237"/>
                <a:gd name="T104" fmla="*/ 318 w 927"/>
                <a:gd name="T105" fmla="*/ 13 h 237"/>
                <a:gd name="T106" fmla="*/ 358 w 927"/>
                <a:gd name="T107" fmla="*/ 6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7"/>
                  </a:lnTo>
                  <a:lnTo>
                    <a:pt x="591" y="17"/>
                  </a:lnTo>
                  <a:lnTo>
                    <a:pt x="643" y="31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2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5"/>
                  </a:lnTo>
                  <a:lnTo>
                    <a:pt x="776" y="161"/>
                  </a:lnTo>
                  <a:lnTo>
                    <a:pt x="722" y="132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8"/>
                  </a:lnTo>
                  <a:lnTo>
                    <a:pt x="322" y="76"/>
                  </a:lnTo>
                  <a:lnTo>
                    <a:pt x="288" y="85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8"/>
                  </a:lnTo>
                  <a:lnTo>
                    <a:pt x="49" y="231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5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39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3"/>
                  </a:lnTo>
                  <a:lnTo>
                    <a:pt x="148" y="78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3" y="35"/>
                  </a:lnTo>
                  <a:lnTo>
                    <a:pt x="279" y="24"/>
                  </a:lnTo>
                  <a:lnTo>
                    <a:pt x="318" y="13"/>
                  </a:lnTo>
                  <a:lnTo>
                    <a:pt x="358" y="6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0"/>
            <p:cNvSpPr>
              <a:spLocks/>
            </p:cNvSpPr>
            <p:nvPr/>
          </p:nvSpPr>
          <p:spPr bwMode="auto">
            <a:xfrm>
              <a:off x="2655888" y="3656013"/>
              <a:ext cx="123825" cy="30163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2 h 237"/>
                <a:gd name="T4" fmla="*/ 541 w 927"/>
                <a:gd name="T5" fmla="*/ 7 h 237"/>
                <a:gd name="T6" fmla="*/ 591 w 927"/>
                <a:gd name="T7" fmla="*/ 18 h 237"/>
                <a:gd name="T8" fmla="*/ 643 w 927"/>
                <a:gd name="T9" fmla="*/ 32 h 237"/>
                <a:gd name="T10" fmla="*/ 697 w 927"/>
                <a:gd name="T11" fmla="*/ 52 h 237"/>
                <a:gd name="T12" fmla="*/ 752 w 927"/>
                <a:gd name="T13" fmla="*/ 76 h 237"/>
                <a:gd name="T14" fmla="*/ 808 w 927"/>
                <a:gd name="T15" fmla="*/ 107 h 237"/>
                <a:gd name="T16" fmla="*/ 868 w 927"/>
                <a:gd name="T17" fmla="*/ 143 h 237"/>
                <a:gd name="T18" fmla="*/ 927 w 927"/>
                <a:gd name="T19" fmla="*/ 187 h 237"/>
                <a:gd name="T20" fmla="*/ 887 w 927"/>
                <a:gd name="T21" fmla="*/ 237 h 237"/>
                <a:gd name="T22" fmla="*/ 831 w 927"/>
                <a:gd name="T23" fmla="*/ 196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9 h 237"/>
                <a:gd name="T44" fmla="*/ 322 w 927"/>
                <a:gd name="T45" fmla="*/ 77 h 237"/>
                <a:gd name="T46" fmla="*/ 288 w 927"/>
                <a:gd name="T47" fmla="*/ 86 h 237"/>
                <a:gd name="T48" fmla="*/ 255 w 927"/>
                <a:gd name="T49" fmla="*/ 96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6 h 237"/>
                <a:gd name="T60" fmla="*/ 107 w 927"/>
                <a:gd name="T61" fmla="*/ 179 h 237"/>
                <a:gd name="T62" fmla="*/ 91 w 927"/>
                <a:gd name="T63" fmla="*/ 193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9 h 237"/>
                <a:gd name="T72" fmla="*/ 49 w 927"/>
                <a:gd name="T73" fmla="*/ 232 h 237"/>
                <a:gd name="T74" fmla="*/ 0 w 927"/>
                <a:gd name="T75" fmla="*/ 191 h 237"/>
                <a:gd name="T76" fmla="*/ 2 w 927"/>
                <a:gd name="T77" fmla="*/ 189 h 237"/>
                <a:gd name="T78" fmla="*/ 7 w 927"/>
                <a:gd name="T79" fmla="*/ 184 h 237"/>
                <a:gd name="T80" fmla="*/ 14 w 927"/>
                <a:gd name="T81" fmla="*/ 176 h 237"/>
                <a:gd name="T82" fmla="*/ 26 w 927"/>
                <a:gd name="T83" fmla="*/ 166 h 237"/>
                <a:gd name="T84" fmla="*/ 40 w 927"/>
                <a:gd name="T85" fmla="*/ 154 h 237"/>
                <a:gd name="T86" fmla="*/ 56 w 927"/>
                <a:gd name="T87" fmla="*/ 140 h 237"/>
                <a:gd name="T88" fmla="*/ 75 w 927"/>
                <a:gd name="T89" fmla="*/ 126 h 237"/>
                <a:gd name="T90" fmla="*/ 97 w 927"/>
                <a:gd name="T91" fmla="*/ 110 h 237"/>
                <a:gd name="T92" fmla="*/ 121 w 927"/>
                <a:gd name="T93" fmla="*/ 94 h 237"/>
                <a:gd name="T94" fmla="*/ 148 w 927"/>
                <a:gd name="T95" fmla="*/ 79 h 237"/>
                <a:gd name="T96" fmla="*/ 177 w 927"/>
                <a:gd name="T97" fmla="*/ 63 h 237"/>
                <a:gd name="T98" fmla="*/ 208 w 927"/>
                <a:gd name="T99" fmla="*/ 50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2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2"/>
                  </a:lnTo>
                  <a:lnTo>
                    <a:pt x="541" y="7"/>
                  </a:lnTo>
                  <a:lnTo>
                    <a:pt x="591" y="18"/>
                  </a:lnTo>
                  <a:lnTo>
                    <a:pt x="643" y="32"/>
                  </a:lnTo>
                  <a:lnTo>
                    <a:pt x="697" y="52"/>
                  </a:lnTo>
                  <a:lnTo>
                    <a:pt x="752" y="76"/>
                  </a:lnTo>
                  <a:lnTo>
                    <a:pt x="808" y="107"/>
                  </a:lnTo>
                  <a:lnTo>
                    <a:pt x="868" y="143"/>
                  </a:lnTo>
                  <a:lnTo>
                    <a:pt x="927" y="187"/>
                  </a:lnTo>
                  <a:lnTo>
                    <a:pt x="887" y="237"/>
                  </a:lnTo>
                  <a:lnTo>
                    <a:pt x="831" y="196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9"/>
                  </a:lnTo>
                  <a:lnTo>
                    <a:pt x="322" y="77"/>
                  </a:lnTo>
                  <a:lnTo>
                    <a:pt x="288" y="86"/>
                  </a:lnTo>
                  <a:lnTo>
                    <a:pt x="255" y="96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6"/>
                  </a:lnTo>
                  <a:lnTo>
                    <a:pt x="107" y="179"/>
                  </a:lnTo>
                  <a:lnTo>
                    <a:pt x="91" y="193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9"/>
                  </a:lnTo>
                  <a:lnTo>
                    <a:pt x="49" y="232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7" y="184"/>
                  </a:lnTo>
                  <a:lnTo>
                    <a:pt x="14" y="176"/>
                  </a:lnTo>
                  <a:lnTo>
                    <a:pt x="26" y="166"/>
                  </a:lnTo>
                  <a:lnTo>
                    <a:pt x="40" y="154"/>
                  </a:lnTo>
                  <a:lnTo>
                    <a:pt x="56" y="140"/>
                  </a:lnTo>
                  <a:lnTo>
                    <a:pt x="75" y="126"/>
                  </a:lnTo>
                  <a:lnTo>
                    <a:pt x="97" y="110"/>
                  </a:lnTo>
                  <a:lnTo>
                    <a:pt x="121" y="94"/>
                  </a:lnTo>
                  <a:lnTo>
                    <a:pt x="148" y="79"/>
                  </a:lnTo>
                  <a:lnTo>
                    <a:pt x="177" y="63"/>
                  </a:lnTo>
                  <a:lnTo>
                    <a:pt x="208" y="50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2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1"/>
            <p:cNvSpPr>
              <a:spLocks/>
            </p:cNvSpPr>
            <p:nvPr/>
          </p:nvSpPr>
          <p:spPr bwMode="auto">
            <a:xfrm>
              <a:off x="2655888" y="3686175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8 h 237"/>
                <a:gd name="T6" fmla="*/ 591 w 927"/>
                <a:gd name="T7" fmla="*/ 17 h 237"/>
                <a:gd name="T8" fmla="*/ 643 w 927"/>
                <a:gd name="T9" fmla="*/ 32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3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7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2 h 237"/>
                <a:gd name="T32" fmla="*/ 572 w 927"/>
                <a:gd name="T33" fmla="*/ 78 h 237"/>
                <a:gd name="T34" fmla="*/ 526 w 927"/>
                <a:gd name="T35" fmla="*/ 69 h 237"/>
                <a:gd name="T36" fmla="*/ 481 w 927"/>
                <a:gd name="T37" fmla="*/ 64 h 237"/>
                <a:gd name="T38" fmla="*/ 438 w 927"/>
                <a:gd name="T39" fmla="*/ 63 h 237"/>
                <a:gd name="T40" fmla="*/ 397 w 927"/>
                <a:gd name="T41" fmla="*/ 65 h 237"/>
                <a:gd name="T42" fmla="*/ 358 w 927"/>
                <a:gd name="T43" fmla="*/ 69 h 237"/>
                <a:gd name="T44" fmla="*/ 322 w 927"/>
                <a:gd name="T45" fmla="*/ 76 h 237"/>
                <a:gd name="T46" fmla="*/ 288 w 927"/>
                <a:gd name="T47" fmla="*/ 86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3 h 237"/>
                <a:gd name="T54" fmla="*/ 170 w 927"/>
                <a:gd name="T55" fmla="*/ 137 h 237"/>
                <a:gd name="T56" fmla="*/ 147 w 927"/>
                <a:gd name="T57" fmla="*/ 152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5 h 237"/>
                <a:gd name="T66" fmla="*/ 67 w 927"/>
                <a:gd name="T67" fmla="*/ 215 h 237"/>
                <a:gd name="T68" fmla="*/ 59 w 927"/>
                <a:gd name="T69" fmla="*/ 224 h 237"/>
                <a:gd name="T70" fmla="*/ 52 w 927"/>
                <a:gd name="T71" fmla="*/ 229 h 237"/>
                <a:gd name="T72" fmla="*/ 49 w 927"/>
                <a:gd name="T73" fmla="*/ 233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6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41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5 h 237"/>
                <a:gd name="T94" fmla="*/ 148 w 927"/>
                <a:gd name="T95" fmla="*/ 78 h 237"/>
                <a:gd name="T96" fmla="*/ 177 w 927"/>
                <a:gd name="T97" fmla="*/ 64 h 237"/>
                <a:gd name="T98" fmla="*/ 208 w 927"/>
                <a:gd name="T99" fmla="*/ 49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8"/>
                  </a:lnTo>
                  <a:lnTo>
                    <a:pt x="591" y="17"/>
                  </a:lnTo>
                  <a:lnTo>
                    <a:pt x="643" y="32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3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7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2"/>
                  </a:lnTo>
                  <a:lnTo>
                    <a:pt x="572" y="78"/>
                  </a:lnTo>
                  <a:lnTo>
                    <a:pt x="526" y="69"/>
                  </a:lnTo>
                  <a:lnTo>
                    <a:pt x="481" y="64"/>
                  </a:lnTo>
                  <a:lnTo>
                    <a:pt x="438" y="63"/>
                  </a:lnTo>
                  <a:lnTo>
                    <a:pt x="397" y="65"/>
                  </a:lnTo>
                  <a:lnTo>
                    <a:pt x="358" y="69"/>
                  </a:lnTo>
                  <a:lnTo>
                    <a:pt x="322" y="76"/>
                  </a:lnTo>
                  <a:lnTo>
                    <a:pt x="288" y="86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3"/>
                  </a:lnTo>
                  <a:lnTo>
                    <a:pt x="170" y="137"/>
                  </a:lnTo>
                  <a:lnTo>
                    <a:pt x="147" y="152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5"/>
                  </a:lnTo>
                  <a:lnTo>
                    <a:pt x="67" y="215"/>
                  </a:lnTo>
                  <a:lnTo>
                    <a:pt x="59" y="224"/>
                  </a:lnTo>
                  <a:lnTo>
                    <a:pt x="52" y="229"/>
                  </a:lnTo>
                  <a:lnTo>
                    <a:pt x="49" y="233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6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41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5"/>
                  </a:lnTo>
                  <a:lnTo>
                    <a:pt x="148" y="78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92"/>
            <p:cNvSpPr>
              <a:spLocks/>
            </p:cNvSpPr>
            <p:nvPr/>
          </p:nvSpPr>
          <p:spPr bwMode="auto">
            <a:xfrm>
              <a:off x="2833688" y="3614738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8 h 237"/>
                <a:gd name="T8" fmla="*/ 642 w 925"/>
                <a:gd name="T9" fmla="*/ 32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2 h 237"/>
                <a:gd name="T26" fmla="*/ 721 w 925"/>
                <a:gd name="T27" fmla="*/ 133 h 237"/>
                <a:gd name="T28" fmla="*/ 669 w 925"/>
                <a:gd name="T29" fmla="*/ 110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5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70 h 237"/>
                <a:gd name="T44" fmla="*/ 321 w 925"/>
                <a:gd name="T45" fmla="*/ 77 h 237"/>
                <a:gd name="T46" fmla="*/ 286 w 925"/>
                <a:gd name="T47" fmla="*/ 87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1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5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8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5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70"/>
                  </a:lnTo>
                  <a:lnTo>
                    <a:pt x="321" y="77"/>
                  </a:lnTo>
                  <a:lnTo>
                    <a:pt x="286" y="87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1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5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93"/>
            <p:cNvSpPr>
              <a:spLocks/>
            </p:cNvSpPr>
            <p:nvPr/>
          </p:nvSpPr>
          <p:spPr bwMode="auto">
            <a:xfrm>
              <a:off x="2833688" y="3643313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7 h 237"/>
                <a:gd name="T8" fmla="*/ 642 w 925"/>
                <a:gd name="T9" fmla="*/ 31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1 h 237"/>
                <a:gd name="T26" fmla="*/ 721 w 925"/>
                <a:gd name="T27" fmla="*/ 133 h 237"/>
                <a:gd name="T28" fmla="*/ 669 w 925"/>
                <a:gd name="T29" fmla="*/ 109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4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69 h 237"/>
                <a:gd name="T44" fmla="*/ 321 w 925"/>
                <a:gd name="T45" fmla="*/ 76 h 237"/>
                <a:gd name="T46" fmla="*/ 286 w 925"/>
                <a:gd name="T47" fmla="*/ 85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0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4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7"/>
                  </a:lnTo>
                  <a:lnTo>
                    <a:pt x="642" y="31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1"/>
                  </a:lnTo>
                  <a:lnTo>
                    <a:pt x="721" y="133"/>
                  </a:lnTo>
                  <a:lnTo>
                    <a:pt x="669" y="109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69"/>
                  </a:lnTo>
                  <a:lnTo>
                    <a:pt x="321" y="76"/>
                  </a:lnTo>
                  <a:lnTo>
                    <a:pt x="286" y="85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0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4"/>
            <p:cNvSpPr>
              <a:spLocks/>
            </p:cNvSpPr>
            <p:nvPr/>
          </p:nvSpPr>
          <p:spPr bwMode="auto">
            <a:xfrm>
              <a:off x="2833688" y="3673475"/>
              <a:ext cx="122238" cy="31750"/>
            </a:xfrm>
            <a:custGeom>
              <a:avLst/>
              <a:gdLst>
                <a:gd name="T0" fmla="*/ 445 w 925"/>
                <a:gd name="T1" fmla="*/ 0 h 238"/>
                <a:gd name="T2" fmla="*/ 491 w 925"/>
                <a:gd name="T3" fmla="*/ 2 h 238"/>
                <a:gd name="T4" fmla="*/ 540 w 925"/>
                <a:gd name="T5" fmla="*/ 7 h 238"/>
                <a:gd name="T6" fmla="*/ 590 w 925"/>
                <a:gd name="T7" fmla="*/ 17 h 238"/>
                <a:gd name="T8" fmla="*/ 642 w 925"/>
                <a:gd name="T9" fmla="*/ 32 h 238"/>
                <a:gd name="T10" fmla="*/ 696 w 925"/>
                <a:gd name="T11" fmla="*/ 51 h 238"/>
                <a:gd name="T12" fmla="*/ 750 w 925"/>
                <a:gd name="T13" fmla="*/ 76 h 238"/>
                <a:gd name="T14" fmla="*/ 807 w 925"/>
                <a:gd name="T15" fmla="*/ 107 h 238"/>
                <a:gd name="T16" fmla="*/ 866 w 925"/>
                <a:gd name="T17" fmla="*/ 143 h 238"/>
                <a:gd name="T18" fmla="*/ 925 w 925"/>
                <a:gd name="T19" fmla="*/ 187 h 238"/>
                <a:gd name="T20" fmla="*/ 886 w 925"/>
                <a:gd name="T21" fmla="*/ 238 h 238"/>
                <a:gd name="T22" fmla="*/ 830 w 925"/>
                <a:gd name="T23" fmla="*/ 196 h 238"/>
                <a:gd name="T24" fmla="*/ 775 w 925"/>
                <a:gd name="T25" fmla="*/ 162 h 238"/>
                <a:gd name="T26" fmla="*/ 721 w 925"/>
                <a:gd name="T27" fmla="*/ 133 h 238"/>
                <a:gd name="T28" fmla="*/ 669 w 925"/>
                <a:gd name="T29" fmla="*/ 110 h 238"/>
                <a:gd name="T30" fmla="*/ 620 w 925"/>
                <a:gd name="T31" fmla="*/ 91 h 238"/>
                <a:gd name="T32" fmla="*/ 571 w 925"/>
                <a:gd name="T33" fmla="*/ 78 h 238"/>
                <a:gd name="T34" fmla="*/ 525 w 925"/>
                <a:gd name="T35" fmla="*/ 69 h 238"/>
                <a:gd name="T36" fmla="*/ 479 w 925"/>
                <a:gd name="T37" fmla="*/ 64 h 238"/>
                <a:gd name="T38" fmla="*/ 437 w 925"/>
                <a:gd name="T39" fmla="*/ 62 h 238"/>
                <a:gd name="T40" fmla="*/ 396 w 925"/>
                <a:gd name="T41" fmla="*/ 64 h 238"/>
                <a:gd name="T42" fmla="*/ 357 w 925"/>
                <a:gd name="T43" fmla="*/ 69 h 238"/>
                <a:gd name="T44" fmla="*/ 321 w 925"/>
                <a:gd name="T45" fmla="*/ 77 h 238"/>
                <a:gd name="T46" fmla="*/ 286 w 925"/>
                <a:gd name="T47" fmla="*/ 86 h 238"/>
                <a:gd name="T48" fmla="*/ 254 w 925"/>
                <a:gd name="T49" fmla="*/ 96 h 238"/>
                <a:gd name="T50" fmla="*/ 223 w 925"/>
                <a:gd name="T51" fmla="*/ 110 h 238"/>
                <a:gd name="T52" fmla="*/ 196 w 925"/>
                <a:gd name="T53" fmla="*/ 123 h 238"/>
                <a:gd name="T54" fmla="*/ 169 w 925"/>
                <a:gd name="T55" fmla="*/ 137 h 238"/>
                <a:gd name="T56" fmla="*/ 146 w 925"/>
                <a:gd name="T57" fmla="*/ 151 h 238"/>
                <a:gd name="T58" fmla="*/ 125 w 925"/>
                <a:gd name="T59" fmla="*/ 166 h 238"/>
                <a:gd name="T60" fmla="*/ 106 w 925"/>
                <a:gd name="T61" fmla="*/ 179 h 238"/>
                <a:gd name="T62" fmla="*/ 90 w 925"/>
                <a:gd name="T63" fmla="*/ 193 h 238"/>
                <a:gd name="T64" fmla="*/ 77 w 925"/>
                <a:gd name="T65" fmla="*/ 204 h 238"/>
                <a:gd name="T66" fmla="*/ 66 w 925"/>
                <a:gd name="T67" fmla="*/ 215 h 238"/>
                <a:gd name="T68" fmla="*/ 58 w 925"/>
                <a:gd name="T69" fmla="*/ 223 h 238"/>
                <a:gd name="T70" fmla="*/ 51 w 925"/>
                <a:gd name="T71" fmla="*/ 229 h 238"/>
                <a:gd name="T72" fmla="*/ 48 w 925"/>
                <a:gd name="T73" fmla="*/ 232 h 238"/>
                <a:gd name="T74" fmla="*/ 0 w 925"/>
                <a:gd name="T75" fmla="*/ 190 h 238"/>
                <a:gd name="T76" fmla="*/ 2 w 925"/>
                <a:gd name="T77" fmla="*/ 188 h 238"/>
                <a:gd name="T78" fmla="*/ 6 w 925"/>
                <a:gd name="T79" fmla="*/ 183 h 238"/>
                <a:gd name="T80" fmla="*/ 14 w 925"/>
                <a:gd name="T81" fmla="*/ 175 h 238"/>
                <a:gd name="T82" fmla="*/ 25 w 925"/>
                <a:gd name="T83" fmla="*/ 165 h 238"/>
                <a:gd name="T84" fmla="*/ 39 w 925"/>
                <a:gd name="T85" fmla="*/ 153 h 238"/>
                <a:gd name="T86" fmla="*/ 55 w 925"/>
                <a:gd name="T87" fmla="*/ 140 h 238"/>
                <a:gd name="T88" fmla="*/ 74 w 925"/>
                <a:gd name="T89" fmla="*/ 125 h 238"/>
                <a:gd name="T90" fmla="*/ 96 w 925"/>
                <a:gd name="T91" fmla="*/ 110 h 238"/>
                <a:gd name="T92" fmla="*/ 120 w 925"/>
                <a:gd name="T93" fmla="*/ 94 h 238"/>
                <a:gd name="T94" fmla="*/ 147 w 925"/>
                <a:gd name="T95" fmla="*/ 79 h 238"/>
                <a:gd name="T96" fmla="*/ 177 w 925"/>
                <a:gd name="T97" fmla="*/ 63 h 238"/>
                <a:gd name="T98" fmla="*/ 208 w 925"/>
                <a:gd name="T99" fmla="*/ 49 h 238"/>
                <a:gd name="T100" fmla="*/ 242 w 925"/>
                <a:gd name="T101" fmla="*/ 35 h 238"/>
                <a:gd name="T102" fmla="*/ 278 w 925"/>
                <a:gd name="T103" fmla="*/ 24 h 238"/>
                <a:gd name="T104" fmla="*/ 317 w 925"/>
                <a:gd name="T105" fmla="*/ 14 h 238"/>
                <a:gd name="T106" fmla="*/ 357 w 925"/>
                <a:gd name="T107" fmla="*/ 6 h 238"/>
                <a:gd name="T108" fmla="*/ 400 w 925"/>
                <a:gd name="T109" fmla="*/ 2 h 238"/>
                <a:gd name="T110" fmla="*/ 445 w 925"/>
                <a:gd name="T11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8">
                  <a:moveTo>
                    <a:pt x="445" y="0"/>
                  </a:moveTo>
                  <a:lnTo>
                    <a:pt x="491" y="2"/>
                  </a:lnTo>
                  <a:lnTo>
                    <a:pt x="540" y="7"/>
                  </a:lnTo>
                  <a:lnTo>
                    <a:pt x="590" y="17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7"/>
                  </a:lnTo>
                  <a:lnTo>
                    <a:pt x="866" y="143"/>
                  </a:lnTo>
                  <a:lnTo>
                    <a:pt x="925" y="187"/>
                  </a:lnTo>
                  <a:lnTo>
                    <a:pt x="886" y="238"/>
                  </a:lnTo>
                  <a:lnTo>
                    <a:pt x="830" y="196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1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2"/>
                  </a:lnTo>
                  <a:lnTo>
                    <a:pt x="396" y="64"/>
                  </a:lnTo>
                  <a:lnTo>
                    <a:pt x="357" y="69"/>
                  </a:lnTo>
                  <a:lnTo>
                    <a:pt x="321" y="77"/>
                  </a:lnTo>
                  <a:lnTo>
                    <a:pt x="286" y="86"/>
                  </a:lnTo>
                  <a:lnTo>
                    <a:pt x="254" y="96"/>
                  </a:lnTo>
                  <a:lnTo>
                    <a:pt x="223" y="110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1"/>
                  </a:lnTo>
                  <a:lnTo>
                    <a:pt x="125" y="166"/>
                  </a:lnTo>
                  <a:lnTo>
                    <a:pt x="106" y="179"/>
                  </a:lnTo>
                  <a:lnTo>
                    <a:pt x="90" y="193"/>
                  </a:lnTo>
                  <a:lnTo>
                    <a:pt x="77" y="204"/>
                  </a:lnTo>
                  <a:lnTo>
                    <a:pt x="66" y="215"/>
                  </a:lnTo>
                  <a:lnTo>
                    <a:pt x="58" y="223"/>
                  </a:lnTo>
                  <a:lnTo>
                    <a:pt x="51" y="229"/>
                  </a:lnTo>
                  <a:lnTo>
                    <a:pt x="48" y="232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6" y="183"/>
                  </a:lnTo>
                  <a:lnTo>
                    <a:pt x="14" y="175"/>
                  </a:lnTo>
                  <a:lnTo>
                    <a:pt x="25" y="165"/>
                  </a:lnTo>
                  <a:lnTo>
                    <a:pt x="39" y="153"/>
                  </a:lnTo>
                  <a:lnTo>
                    <a:pt x="55" y="140"/>
                  </a:lnTo>
                  <a:lnTo>
                    <a:pt x="74" y="125"/>
                  </a:lnTo>
                  <a:lnTo>
                    <a:pt x="96" y="110"/>
                  </a:lnTo>
                  <a:lnTo>
                    <a:pt x="120" y="94"/>
                  </a:lnTo>
                  <a:lnTo>
                    <a:pt x="147" y="79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2" y="35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6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 190"/>
          <p:cNvSpPr>
            <a:spLocks noEditPoints="1"/>
          </p:cNvSpPr>
          <p:nvPr/>
        </p:nvSpPr>
        <p:spPr bwMode="auto">
          <a:xfrm>
            <a:off x="7046242" y="3586587"/>
            <a:ext cx="838125" cy="1001387"/>
          </a:xfrm>
          <a:custGeom>
            <a:avLst/>
            <a:gdLst>
              <a:gd name="T0" fmla="*/ 1725 w 3167"/>
              <a:gd name="T1" fmla="*/ 885 h 3146"/>
              <a:gd name="T2" fmla="*/ 1721 w 3167"/>
              <a:gd name="T3" fmla="*/ 971 h 3146"/>
              <a:gd name="T4" fmla="*/ 1694 w 3167"/>
              <a:gd name="T5" fmla="*/ 1008 h 3146"/>
              <a:gd name="T6" fmla="*/ 1297 w 3167"/>
              <a:gd name="T7" fmla="*/ 1271 h 3146"/>
              <a:gd name="T8" fmla="*/ 1242 w 3167"/>
              <a:gd name="T9" fmla="*/ 1285 h 3146"/>
              <a:gd name="T10" fmla="*/ 1157 w 3167"/>
              <a:gd name="T11" fmla="*/ 1250 h 3146"/>
              <a:gd name="T12" fmla="*/ 1121 w 3167"/>
              <a:gd name="T13" fmla="*/ 1165 h 3146"/>
              <a:gd name="T14" fmla="*/ 1040 w 3167"/>
              <a:gd name="T15" fmla="*/ 3015 h 3146"/>
              <a:gd name="T16" fmla="*/ 986 w 3167"/>
              <a:gd name="T17" fmla="*/ 3109 h 3146"/>
              <a:gd name="T18" fmla="*/ 880 w 3167"/>
              <a:gd name="T19" fmla="*/ 3146 h 3146"/>
              <a:gd name="T20" fmla="*/ 776 w 3167"/>
              <a:gd name="T21" fmla="*/ 3110 h 3146"/>
              <a:gd name="T22" fmla="*/ 721 w 3167"/>
              <a:gd name="T23" fmla="*/ 3017 h 3146"/>
              <a:gd name="T24" fmla="*/ 644 w 3167"/>
              <a:gd name="T25" fmla="*/ 1675 h 3146"/>
              <a:gd name="T26" fmla="*/ 621 w 3167"/>
              <a:gd name="T27" fmla="*/ 3067 h 3146"/>
              <a:gd name="T28" fmla="*/ 537 w 3167"/>
              <a:gd name="T29" fmla="*/ 3136 h 3146"/>
              <a:gd name="T30" fmla="*/ 424 w 3167"/>
              <a:gd name="T31" fmla="*/ 3136 h 3146"/>
              <a:gd name="T32" fmla="*/ 339 w 3167"/>
              <a:gd name="T33" fmla="*/ 3067 h 3146"/>
              <a:gd name="T34" fmla="*/ 317 w 3167"/>
              <a:gd name="T35" fmla="*/ 956 h 3146"/>
              <a:gd name="T36" fmla="*/ 242 w 3167"/>
              <a:gd name="T37" fmla="*/ 1605 h 3146"/>
              <a:gd name="T38" fmla="*/ 196 w 3167"/>
              <a:gd name="T39" fmla="*/ 1699 h 3146"/>
              <a:gd name="T40" fmla="*/ 93 w 3167"/>
              <a:gd name="T41" fmla="*/ 1722 h 3146"/>
              <a:gd name="T42" fmla="*/ 12 w 3167"/>
              <a:gd name="T43" fmla="*/ 1658 h 3146"/>
              <a:gd name="T44" fmla="*/ 0 w 3167"/>
              <a:gd name="T45" fmla="*/ 1602 h 3146"/>
              <a:gd name="T46" fmla="*/ 0 w 3167"/>
              <a:gd name="T47" fmla="*/ 890 h 3146"/>
              <a:gd name="T48" fmla="*/ 8 w 3167"/>
              <a:gd name="T49" fmla="*/ 838 h 3146"/>
              <a:gd name="T50" fmla="*/ 38 w 3167"/>
              <a:gd name="T51" fmla="*/ 764 h 3146"/>
              <a:gd name="T52" fmla="*/ 103 w 3167"/>
              <a:gd name="T53" fmla="*/ 687 h 3146"/>
              <a:gd name="T54" fmla="*/ 218 w 3167"/>
              <a:gd name="T55" fmla="*/ 625 h 3146"/>
              <a:gd name="T56" fmla="*/ 397 w 3167"/>
              <a:gd name="T57" fmla="*/ 598 h 3146"/>
              <a:gd name="T58" fmla="*/ 972 w 3167"/>
              <a:gd name="T59" fmla="*/ 598 h 3146"/>
              <a:gd name="T60" fmla="*/ 1004 w 3167"/>
              <a:gd name="T61" fmla="*/ 599 h 3146"/>
              <a:gd name="T62" fmla="*/ 1084 w 3167"/>
              <a:gd name="T63" fmla="*/ 612 h 3146"/>
              <a:gd name="T64" fmla="*/ 1184 w 3167"/>
              <a:gd name="T65" fmla="*/ 645 h 3146"/>
              <a:gd name="T66" fmla="*/ 1281 w 3167"/>
              <a:gd name="T67" fmla="*/ 714 h 3146"/>
              <a:gd name="T68" fmla="*/ 1348 w 3167"/>
              <a:gd name="T69" fmla="*/ 827 h 3146"/>
              <a:gd name="T70" fmla="*/ 1506 w 3167"/>
              <a:gd name="T71" fmla="*/ 849 h 3146"/>
              <a:gd name="T72" fmla="*/ 1557 w 3167"/>
              <a:gd name="T73" fmla="*/ 814 h 3146"/>
              <a:gd name="T74" fmla="*/ 1640 w 3167"/>
              <a:gd name="T75" fmla="*/ 805 h 3146"/>
              <a:gd name="T76" fmla="*/ 1369 w 3167"/>
              <a:gd name="T77" fmla="*/ 143 h 3146"/>
              <a:gd name="T78" fmla="*/ 3147 w 3167"/>
              <a:gd name="T79" fmla="*/ 163 h 3146"/>
              <a:gd name="T80" fmla="*/ 3167 w 3167"/>
              <a:gd name="T81" fmla="*/ 1465 h 3146"/>
              <a:gd name="T82" fmla="*/ 3135 w 3167"/>
              <a:gd name="T83" fmla="*/ 1521 h 3146"/>
              <a:gd name="T84" fmla="*/ 1352 w 3167"/>
              <a:gd name="T85" fmla="*/ 1529 h 3146"/>
              <a:gd name="T86" fmla="*/ 1306 w 3167"/>
              <a:gd name="T87" fmla="*/ 1483 h 3146"/>
              <a:gd name="T88" fmla="*/ 1435 w 3167"/>
              <a:gd name="T89" fmla="*/ 1401 h 3146"/>
              <a:gd name="T90" fmla="*/ 1435 w 3167"/>
              <a:gd name="T91" fmla="*/ 748 h 3146"/>
              <a:gd name="T92" fmla="*/ 1384 w 3167"/>
              <a:gd name="T93" fmla="*/ 741 h 3146"/>
              <a:gd name="T94" fmla="*/ 1304 w 3167"/>
              <a:gd name="T95" fmla="*/ 634 h 3146"/>
              <a:gd name="T96" fmla="*/ 1324 w 3167"/>
              <a:gd name="T97" fmla="*/ 163 h 3146"/>
              <a:gd name="T98" fmla="*/ 680 w 3167"/>
              <a:gd name="T99" fmla="*/ 0 h 3146"/>
              <a:gd name="T100" fmla="*/ 830 w 3167"/>
              <a:gd name="T101" fmla="*/ 43 h 3146"/>
              <a:gd name="T102" fmla="*/ 931 w 3167"/>
              <a:gd name="T103" fmla="*/ 158 h 3146"/>
              <a:gd name="T104" fmla="*/ 954 w 3167"/>
              <a:gd name="T105" fmla="*/ 313 h 3146"/>
              <a:gd name="T106" fmla="*/ 889 w 3167"/>
              <a:gd name="T107" fmla="*/ 451 h 3146"/>
              <a:gd name="T108" fmla="*/ 759 w 3167"/>
              <a:gd name="T109" fmla="*/ 534 h 3146"/>
              <a:gd name="T110" fmla="*/ 599 w 3167"/>
              <a:gd name="T111" fmla="*/ 534 h 3146"/>
              <a:gd name="T112" fmla="*/ 470 w 3167"/>
              <a:gd name="T113" fmla="*/ 451 h 3146"/>
              <a:gd name="T114" fmla="*/ 406 w 3167"/>
              <a:gd name="T115" fmla="*/ 313 h 3146"/>
              <a:gd name="T116" fmla="*/ 429 w 3167"/>
              <a:gd name="T117" fmla="*/ 158 h 3146"/>
              <a:gd name="T118" fmla="*/ 529 w 3167"/>
              <a:gd name="T119" fmla="*/ 43 h 3146"/>
              <a:gd name="T120" fmla="*/ 680 w 3167"/>
              <a:gd name="T121" fmla="*/ 0 h 3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67" h="3146">
                <a:moveTo>
                  <a:pt x="2324" y="396"/>
                </a:moveTo>
                <a:lnTo>
                  <a:pt x="2353" y="438"/>
                </a:lnTo>
                <a:lnTo>
                  <a:pt x="1717" y="865"/>
                </a:lnTo>
                <a:lnTo>
                  <a:pt x="1725" y="885"/>
                </a:lnTo>
                <a:lnTo>
                  <a:pt x="1731" y="906"/>
                </a:lnTo>
                <a:lnTo>
                  <a:pt x="1731" y="928"/>
                </a:lnTo>
                <a:lnTo>
                  <a:pt x="1729" y="949"/>
                </a:lnTo>
                <a:lnTo>
                  <a:pt x="1721" y="971"/>
                </a:lnTo>
                <a:lnTo>
                  <a:pt x="1710" y="990"/>
                </a:lnTo>
                <a:lnTo>
                  <a:pt x="1695" y="1007"/>
                </a:lnTo>
                <a:lnTo>
                  <a:pt x="1695" y="1008"/>
                </a:lnTo>
                <a:lnTo>
                  <a:pt x="1694" y="1008"/>
                </a:lnTo>
                <a:lnTo>
                  <a:pt x="1695" y="1008"/>
                </a:lnTo>
                <a:lnTo>
                  <a:pt x="1616" y="1060"/>
                </a:lnTo>
                <a:lnTo>
                  <a:pt x="1506" y="1134"/>
                </a:lnTo>
                <a:lnTo>
                  <a:pt x="1297" y="1271"/>
                </a:lnTo>
                <a:lnTo>
                  <a:pt x="1296" y="1271"/>
                </a:lnTo>
                <a:lnTo>
                  <a:pt x="1279" y="1279"/>
                </a:lnTo>
                <a:lnTo>
                  <a:pt x="1262" y="1283"/>
                </a:lnTo>
                <a:lnTo>
                  <a:pt x="1242" y="1285"/>
                </a:lnTo>
                <a:lnTo>
                  <a:pt x="1218" y="1283"/>
                </a:lnTo>
                <a:lnTo>
                  <a:pt x="1195" y="1276"/>
                </a:lnTo>
                <a:lnTo>
                  <a:pt x="1175" y="1264"/>
                </a:lnTo>
                <a:lnTo>
                  <a:pt x="1157" y="1250"/>
                </a:lnTo>
                <a:lnTo>
                  <a:pt x="1142" y="1233"/>
                </a:lnTo>
                <a:lnTo>
                  <a:pt x="1131" y="1212"/>
                </a:lnTo>
                <a:lnTo>
                  <a:pt x="1124" y="1190"/>
                </a:lnTo>
                <a:lnTo>
                  <a:pt x="1121" y="1165"/>
                </a:lnTo>
                <a:lnTo>
                  <a:pt x="1121" y="953"/>
                </a:lnTo>
                <a:lnTo>
                  <a:pt x="1044" y="953"/>
                </a:lnTo>
                <a:lnTo>
                  <a:pt x="1044" y="2986"/>
                </a:lnTo>
                <a:lnTo>
                  <a:pt x="1040" y="3015"/>
                </a:lnTo>
                <a:lnTo>
                  <a:pt x="1033" y="3042"/>
                </a:lnTo>
                <a:lnTo>
                  <a:pt x="1021" y="3067"/>
                </a:lnTo>
                <a:lnTo>
                  <a:pt x="1005" y="3089"/>
                </a:lnTo>
                <a:lnTo>
                  <a:pt x="986" y="3109"/>
                </a:lnTo>
                <a:lnTo>
                  <a:pt x="963" y="3125"/>
                </a:lnTo>
                <a:lnTo>
                  <a:pt x="937" y="3136"/>
                </a:lnTo>
                <a:lnTo>
                  <a:pt x="909" y="3144"/>
                </a:lnTo>
                <a:lnTo>
                  <a:pt x="880" y="3146"/>
                </a:lnTo>
                <a:lnTo>
                  <a:pt x="851" y="3144"/>
                </a:lnTo>
                <a:lnTo>
                  <a:pt x="823" y="3137"/>
                </a:lnTo>
                <a:lnTo>
                  <a:pt x="799" y="3125"/>
                </a:lnTo>
                <a:lnTo>
                  <a:pt x="776" y="3110"/>
                </a:lnTo>
                <a:lnTo>
                  <a:pt x="756" y="3090"/>
                </a:lnTo>
                <a:lnTo>
                  <a:pt x="741" y="3068"/>
                </a:lnTo>
                <a:lnTo>
                  <a:pt x="728" y="3043"/>
                </a:lnTo>
                <a:lnTo>
                  <a:pt x="721" y="3017"/>
                </a:lnTo>
                <a:lnTo>
                  <a:pt x="718" y="2988"/>
                </a:lnTo>
                <a:lnTo>
                  <a:pt x="717" y="2986"/>
                </a:lnTo>
                <a:lnTo>
                  <a:pt x="717" y="1675"/>
                </a:lnTo>
                <a:lnTo>
                  <a:pt x="644" y="1675"/>
                </a:lnTo>
                <a:lnTo>
                  <a:pt x="644" y="2985"/>
                </a:lnTo>
                <a:lnTo>
                  <a:pt x="641" y="3014"/>
                </a:lnTo>
                <a:lnTo>
                  <a:pt x="633" y="3041"/>
                </a:lnTo>
                <a:lnTo>
                  <a:pt x="621" y="3067"/>
                </a:lnTo>
                <a:lnTo>
                  <a:pt x="605" y="3089"/>
                </a:lnTo>
                <a:lnTo>
                  <a:pt x="586" y="3109"/>
                </a:lnTo>
                <a:lnTo>
                  <a:pt x="563" y="3125"/>
                </a:lnTo>
                <a:lnTo>
                  <a:pt x="537" y="3136"/>
                </a:lnTo>
                <a:lnTo>
                  <a:pt x="509" y="3144"/>
                </a:lnTo>
                <a:lnTo>
                  <a:pt x="480" y="3146"/>
                </a:lnTo>
                <a:lnTo>
                  <a:pt x="450" y="3144"/>
                </a:lnTo>
                <a:lnTo>
                  <a:pt x="424" y="3136"/>
                </a:lnTo>
                <a:lnTo>
                  <a:pt x="398" y="3125"/>
                </a:lnTo>
                <a:lnTo>
                  <a:pt x="375" y="3109"/>
                </a:lnTo>
                <a:lnTo>
                  <a:pt x="355" y="3089"/>
                </a:lnTo>
                <a:lnTo>
                  <a:pt x="339" y="3067"/>
                </a:lnTo>
                <a:lnTo>
                  <a:pt x="326" y="3041"/>
                </a:lnTo>
                <a:lnTo>
                  <a:pt x="319" y="3014"/>
                </a:lnTo>
                <a:lnTo>
                  <a:pt x="316" y="2985"/>
                </a:lnTo>
                <a:lnTo>
                  <a:pt x="317" y="956"/>
                </a:lnTo>
                <a:lnTo>
                  <a:pt x="242" y="956"/>
                </a:lnTo>
                <a:lnTo>
                  <a:pt x="242" y="1600"/>
                </a:lnTo>
                <a:lnTo>
                  <a:pt x="242" y="1603"/>
                </a:lnTo>
                <a:lnTo>
                  <a:pt x="242" y="1605"/>
                </a:lnTo>
                <a:lnTo>
                  <a:pt x="239" y="1633"/>
                </a:lnTo>
                <a:lnTo>
                  <a:pt x="229" y="1658"/>
                </a:lnTo>
                <a:lnTo>
                  <a:pt x="215" y="1681"/>
                </a:lnTo>
                <a:lnTo>
                  <a:pt x="196" y="1699"/>
                </a:lnTo>
                <a:lnTo>
                  <a:pt x="174" y="1713"/>
                </a:lnTo>
                <a:lnTo>
                  <a:pt x="149" y="1722"/>
                </a:lnTo>
                <a:lnTo>
                  <a:pt x="121" y="1725"/>
                </a:lnTo>
                <a:lnTo>
                  <a:pt x="93" y="1722"/>
                </a:lnTo>
                <a:lnTo>
                  <a:pt x="67" y="1713"/>
                </a:lnTo>
                <a:lnTo>
                  <a:pt x="45" y="1699"/>
                </a:lnTo>
                <a:lnTo>
                  <a:pt x="27" y="1681"/>
                </a:lnTo>
                <a:lnTo>
                  <a:pt x="12" y="1658"/>
                </a:lnTo>
                <a:lnTo>
                  <a:pt x="3" y="1633"/>
                </a:lnTo>
                <a:lnTo>
                  <a:pt x="0" y="1605"/>
                </a:lnTo>
                <a:lnTo>
                  <a:pt x="0" y="1603"/>
                </a:lnTo>
                <a:lnTo>
                  <a:pt x="0" y="1602"/>
                </a:lnTo>
                <a:lnTo>
                  <a:pt x="0" y="1600"/>
                </a:lnTo>
                <a:lnTo>
                  <a:pt x="0" y="1600"/>
                </a:lnTo>
                <a:lnTo>
                  <a:pt x="0" y="897"/>
                </a:lnTo>
                <a:lnTo>
                  <a:pt x="0" y="890"/>
                </a:lnTo>
                <a:lnTo>
                  <a:pt x="1" y="880"/>
                </a:lnTo>
                <a:lnTo>
                  <a:pt x="2" y="868"/>
                </a:lnTo>
                <a:lnTo>
                  <a:pt x="4" y="853"/>
                </a:lnTo>
                <a:lnTo>
                  <a:pt x="8" y="838"/>
                </a:lnTo>
                <a:lnTo>
                  <a:pt x="13" y="821"/>
                </a:lnTo>
                <a:lnTo>
                  <a:pt x="20" y="802"/>
                </a:lnTo>
                <a:lnTo>
                  <a:pt x="28" y="783"/>
                </a:lnTo>
                <a:lnTo>
                  <a:pt x="38" y="764"/>
                </a:lnTo>
                <a:lnTo>
                  <a:pt x="51" y="744"/>
                </a:lnTo>
                <a:lnTo>
                  <a:pt x="65" y="725"/>
                </a:lnTo>
                <a:lnTo>
                  <a:pt x="83" y="705"/>
                </a:lnTo>
                <a:lnTo>
                  <a:pt x="103" y="687"/>
                </a:lnTo>
                <a:lnTo>
                  <a:pt x="127" y="669"/>
                </a:lnTo>
                <a:lnTo>
                  <a:pt x="154" y="652"/>
                </a:lnTo>
                <a:lnTo>
                  <a:pt x="184" y="638"/>
                </a:lnTo>
                <a:lnTo>
                  <a:pt x="218" y="625"/>
                </a:lnTo>
                <a:lnTo>
                  <a:pt x="256" y="615"/>
                </a:lnTo>
                <a:lnTo>
                  <a:pt x="299" y="606"/>
                </a:lnTo>
                <a:lnTo>
                  <a:pt x="345" y="600"/>
                </a:lnTo>
                <a:lnTo>
                  <a:pt x="397" y="598"/>
                </a:lnTo>
                <a:lnTo>
                  <a:pt x="548" y="598"/>
                </a:lnTo>
                <a:lnTo>
                  <a:pt x="682" y="814"/>
                </a:lnTo>
                <a:lnTo>
                  <a:pt x="814" y="598"/>
                </a:lnTo>
                <a:lnTo>
                  <a:pt x="972" y="598"/>
                </a:lnTo>
                <a:lnTo>
                  <a:pt x="974" y="598"/>
                </a:lnTo>
                <a:lnTo>
                  <a:pt x="982" y="598"/>
                </a:lnTo>
                <a:lnTo>
                  <a:pt x="991" y="598"/>
                </a:lnTo>
                <a:lnTo>
                  <a:pt x="1004" y="599"/>
                </a:lnTo>
                <a:lnTo>
                  <a:pt x="1021" y="601"/>
                </a:lnTo>
                <a:lnTo>
                  <a:pt x="1039" y="603"/>
                </a:lnTo>
                <a:lnTo>
                  <a:pt x="1061" y="606"/>
                </a:lnTo>
                <a:lnTo>
                  <a:pt x="1084" y="612"/>
                </a:lnTo>
                <a:lnTo>
                  <a:pt x="1108" y="618"/>
                </a:lnTo>
                <a:lnTo>
                  <a:pt x="1132" y="625"/>
                </a:lnTo>
                <a:lnTo>
                  <a:pt x="1158" y="634"/>
                </a:lnTo>
                <a:lnTo>
                  <a:pt x="1184" y="645"/>
                </a:lnTo>
                <a:lnTo>
                  <a:pt x="1210" y="658"/>
                </a:lnTo>
                <a:lnTo>
                  <a:pt x="1235" y="675"/>
                </a:lnTo>
                <a:lnTo>
                  <a:pt x="1258" y="693"/>
                </a:lnTo>
                <a:lnTo>
                  <a:pt x="1281" y="714"/>
                </a:lnTo>
                <a:lnTo>
                  <a:pt x="1302" y="737"/>
                </a:lnTo>
                <a:lnTo>
                  <a:pt x="1320" y="764"/>
                </a:lnTo>
                <a:lnTo>
                  <a:pt x="1336" y="794"/>
                </a:lnTo>
                <a:lnTo>
                  <a:pt x="1348" y="827"/>
                </a:lnTo>
                <a:lnTo>
                  <a:pt x="1359" y="863"/>
                </a:lnTo>
                <a:lnTo>
                  <a:pt x="1364" y="904"/>
                </a:lnTo>
                <a:lnTo>
                  <a:pt x="1364" y="945"/>
                </a:lnTo>
                <a:lnTo>
                  <a:pt x="1506" y="849"/>
                </a:lnTo>
                <a:lnTo>
                  <a:pt x="1522" y="838"/>
                </a:lnTo>
                <a:lnTo>
                  <a:pt x="1523" y="837"/>
                </a:lnTo>
                <a:lnTo>
                  <a:pt x="1539" y="824"/>
                </a:lnTo>
                <a:lnTo>
                  <a:pt x="1557" y="814"/>
                </a:lnTo>
                <a:lnTo>
                  <a:pt x="1577" y="806"/>
                </a:lnTo>
                <a:lnTo>
                  <a:pt x="1596" y="802"/>
                </a:lnTo>
                <a:lnTo>
                  <a:pt x="1616" y="801"/>
                </a:lnTo>
                <a:lnTo>
                  <a:pt x="1640" y="805"/>
                </a:lnTo>
                <a:lnTo>
                  <a:pt x="1661" y="814"/>
                </a:lnTo>
                <a:lnTo>
                  <a:pt x="1682" y="826"/>
                </a:lnTo>
                <a:lnTo>
                  <a:pt x="2324" y="396"/>
                </a:lnTo>
                <a:close/>
                <a:moveTo>
                  <a:pt x="1369" y="143"/>
                </a:moveTo>
                <a:lnTo>
                  <a:pt x="3102" y="143"/>
                </a:lnTo>
                <a:lnTo>
                  <a:pt x="3118" y="146"/>
                </a:lnTo>
                <a:lnTo>
                  <a:pt x="3135" y="153"/>
                </a:lnTo>
                <a:lnTo>
                  <a:pt x="3147" y="163"/>
                </a:lnTo>
                <a:lnTo>
                  <a:pt x="3157" y="176"/>
                </a:lnTo>
                <a:lnTo>
                  <a:pt x="3165" y="191"/>
                </a:lnTo>
                <a:lnTo>
                  <a:pt x="3167" y="209"/>
                </a:lnTo>
                <a:lnTo>
                  <a:pt x="3167" y="1465"/>
                </a:lnTo>
                <a:lnTo>
                  <a:pt x="3165" y="1483"/>
                </a:lnTo>
                <a:lnTo>
                  <a:pt x="3157" y="1498"/>
                </a:lnTo>
                <a:lnTo>
                  <a:pt x="3147" y="1511"/>
                </a:lnTo>
                <a:lnTo>
                  <a:pt x="3135" y="1521"/>
                </a:lnTo>
                <a:lnTo>
                  <a:pt x="3118" y="1529"/>
                </a:lnTo>
                <a:lnTo>
                  <a:pt x="3102" y="1531"/>
                </a:lnTo>
                <a:lnTo>
                  <a:pt x="1369" y="1531"/>
                </a:lnTo>
                <a:lnTo>
                  <a:pt x="1352" y="1529"/>
                </a:lnTo>
                <a:lnTo>
                  <a:pt x="1336" y="1521"/>
                </a:lnTo>
                <a:lnTo>
                  <a:pt x="1324" y="1511"/>
                </a:lnTo>
                <a:lnTo>
                  <a:pt x="1313" y="1498"/>
                </a:lnTo>
                <a:lnTo>
                  <a:pt x="1306" y="1483"/>
                </a:lnTo>
                <a:lnTo>
                  <a:pt x="1304" y="1465"/>
                </a:lnTo>
                <a:lnTo>
                  <a:pt x="1304" y="1366"/>
                </a:lnTo>
                <a:lnTo>
                  <a:pt x="1435" y="1280"/>
                </a:lnTo>
                <a:lnTo>
                  <a:pt x="1435" y="1401"/>
                </a:lnTo>
                <a:lnTo>
                  <a:pt x="3036" y="1401"/>
                </a:lnTo>
                <a:lnTo>
                  <a:pt x="3036" y="274"/>
                </a:lnTo>
                <a:lnTo>
                  <a:pt x="1435" y="274"/>
                </a:lnTo>
                <a:lnTo>
                  <a:pt x="1435" y="748"/>
                </a:lnTo>
                <a:lnTo>
                  <a:pt x="1426" y="754"/>
                </a:lnTo>
                <a:lnTo>
                  <a:pt x="1418" y="761"/>
                </a:lnTo>
                <a:lnTo>
                  <a:pt x="1399" y="774"/>
                </a:lnTo>
                <a:lnTo>
                  <a:pt x="1384" y="741"/>
                </a:lnTo>
                <a:lnTo>
                  <a:pt x="1367" y="710"/>
                </a:lnTo>
                <a:lnTo>
                  <a:pt x="1348" y="683"/>
                </a:lnTo>
                <a:lnTo>
                  <a:pt x="1327" y="657"/>
                </a:lnTo>
                <a:lnTo>
                  <a:pt x="1304" y="634"/>
                </a:lnTo>
                <a:lnTo>
                  <a:pt x="1304" y="209"/>
                </a:lnTo>
                <a:lnTo>
                  <a:pt x="1306" y="191"/>
                </a:lnTo>
                <a:lnTo>
                  <a:pt x="1313" y="176"/>
                </a:lnTo>
                <a:lnTo>
                  <a:pt x="1324" y="163"/>
                </a:lnTo>
                <a:lnTo>
                  <a:pt x="1336" y="153"/>
                </a:lnTo>
                <a:lnTo>
                  <a:pt x="1352" y="146"/>
                </a:lnTo>
                <a:lnTo>
                  <a:pt x="1369" y="143"/>
                </a:lnTo>
                <a:close/>
                <a:moveTo>
                  <a:pt x="680" y="0"/>
                </a:moveTo>
                <a:lnTo>
                  <a:pt x="720" y="2"/>
                </a:lnTo>
                <a:lnTo>
                  <a:pt x="759" y="11"/>
                </a:lnTo>
                <a:lnTo>
                  <a:pt x="797" y="24"/>
                </a:lnTo>
                <a:lnTo>
                  <a:pt x="830" y="43"/>
                </a:lnTo>
                <a:lnTo>
                  <a:pt x="861" y="66"/>
                </a:lnTo>
                <a:lnTo>
                  <a:pt x="889" y="93"/>
                </a:lnTo>
                <a:lnTo>
                  <a:pt x="911" y="124"/>
                </a:lnTo>
                <a:lnTo>
                  <a:pt x="931" y="158"/>
                </a:lnTo>
                <a:lnTo>
                  <a:pt x="944" y="193"/>
                </a:lnTo>
                <a:lnTo>
                  <a:pt x="954" y="232"/>
                </a:lnTo>
                <a:lnTo>
                  <a:pt x="957" y="273"/>
                </a:lnTo>
                <a:lnTo>
                  <a:pt x="954" y="313"/>
                </a:lnTo>
                <a:lnTo>
                  <a:pt x="944" y="351"/>
                </a:lnTo>
                <a:lnTo>
                  <a:pt x="931" y="388"/>
                </a:lnTo>
                <a:lnTo>
                  <a:pt x="911" y="422"/>
                </a:lnTo>
                <a:lnTo>
                  <a:pt x="889" y="451"/>
                </a:lnTo>
                <a:lnTo>
                  <a:pt x="861" y="479"/>
                </a:lnTo>
                <a:lnTo>
                  <a:pt x="830" y="501"/>
                </a:lnTo>
                <a:lnTo>
                  <a:pt x="797" y="521"/>
                </a:lnTo>
                <a:lnTo>
                  <a:pt x="759" y="534"/>
                </a:lnTo>
                <a:lnTo>
                  <a:pt x="720" y="543"/>
                </a:lnTo>
                <a:lnTo>
                  <a:pt x="680" y="546"/>
                </a:lnTo>
                <a:lnTo>
                  <a:pt x="639" y="543"/>
                </a:lnTo>
                <a:lnTo>
                  <a:pt x="599" y="534"/>
                </a:lnTo>
                <a:lnTo>
                  <a:pt x="563" y="521"/>
                </a:lnTo>
                <a:lnTo>
                  <a:pt x="529" y="501"/>
                </a:lnTo>
                <a:lnTo>
                  <a:pt x="498" y="479"/>
                </a:lnTo>
                <a:lnTo>
                  <a:pt x="470" y="451"/>
                </a:lnTo>
                <a:lnTo>
                  <a:pt x="447" y="422"/>
                </a:lnTo>
                <a:lnTo>
                  <a:pt x="429" y="388"/>
                </a:lnTo>
                <a:lnTo>
                  <a:pt x="414" y="351"/>
                </a:lnTo>
                <a:lnTo>
                  <a:pt x="406" y="313"/>
                </a:lnTo>
                <a:lnTo>
                  <a:pt x="403" y="273"/>
                </a:lnTo>
                <a:lnTo>
                  <a:pt x="406" y="232"/>
                </a:lnTo>
                <a:lnTo>
                  <a:pt x="414" y="193"/>
                </a:lnTo>
                <a:lnTo>
                  <a:pt x="429" y="158"/>
                </a:lnTo>
                <a:lnTo>
                  <a:pt x="447" y="124"/>
                </a:lnTo>
                <a:lnTo>
                  <a:pt x="470" y="93"/>
                </a:lnTo>
                <a:lnTo>
                  <a:pt x="498" y="66"/>
                </a:lnTo>
                <a:lnTo>
                  <a:pt x="529" y="43"/>
                </a:lnTo>
                <a:lnTo>
                  <a:pt x="563" y="25"/>
                </a:lnTo>
                <a:lnTo>
                  <a:pt x="599" y="11"/>
                </a:lnTo>
                <a:lnTo>
                  <a:pt x="639" y="3"/>
                </a:lnTo>
                <a:lnTo>
                  <a:pt x="68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0" y="-1"/>
          <a:ext cx="9144000" cy="5153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r:id="rId3" imgW="2935080" imgH="1654920" progId="">
                  <p:embed/>
                </p:oleObj>
              </mc:Choice>
              <mc:Fallback>
                <p:oleObj r:id="rId3" imgW="2935080" imgH="1654920" progId="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9144000" cy="5153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9286" y="271904"/>
            <a:ext cx="49569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mbria" panose="02040503050406030204" pitchFamily="18" charset="0"/>
                <a:ea typeface="Cambria" panose="02040503050406030204" pitchFamily="18" charset="0"/>
              </a:rPr>
              <a:t>Заседание научно-технического совета РГПУ им. А. И. Герцена (20.12.2023)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4207" y="941668"/>
            <a:ext cx="67736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latin typeface="Cambria" panose="02040503050406030204" pitchFamily="18" charset="0"/>
                <a:ea typeface="Cambria" panose="02040503050406030204" pitchFamily="18" charset="0"/>
              </a:rPr>
              <a:t>Студенческая научная конференция </a:t>
            </a:r>
          </a:p>
          <a:p>
            <a:r>
              <a:rPr lang="ru-RU" sz="3000" dirty="0">
                <a:latin typeface="Cambria" panose="02040503050406030204" pitchFamily="18" charset="0"/>
                <a:ea typeface="Cambria" panose="02040503050406030204" pitchFamily="18" charset="0"/>
              </a:rPr>
              <a:t>«Студент – Исследователь – Учитель»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4207" y="1941191"/>
            <a:ext cx="346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8 – 19 апреля 2024 года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38" y="2304518"/>
            <a:ext cx="2478294" cy="2478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172" y="567105"/>
            <a:ext cx="1330106" cy="435851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85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059582"/>
            <a:ext cx="53285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Вопрос 7</a:t>
            </a:r>
          </a:p>
          <a:p>
            <a:pPr algn="just"/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Информирование о формировании плана редакционно-издательской деятельности</a:t>
            </a:r>
          </a:p>
          <a:p>
            <a:pPr algn="just"/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Анжелика Анатольевна Беляева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начальник управления редакционно-издательской деятельности </a:t>
            </a:r>
            <a:endParaRPr lang="ru-RU" sz="1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216" y="195486"/>
            <a:ext cx="5776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Заседание научно-технического совета РГПУ им. А. И. Герцена (20.12.2023)</a:t>
            </a:r>
          </a:p>
        </p:txBody>
      </p:sp>
      <p:sp>
        <p:nvSpPr>
          <p:cNvPr id="5" name="Freeform 653"/>
          <p:cNvSpPr>
            <a:spLocks/>
          </p:cNvSpPr>
          <p:nvPr/>
        </p:nvSpPr>
        <p:spPr bwMode="auto">
          <a:xfrm>
            <a:off x="7020278" y="1059582"/>
            <a:ext cx="791059" cy="864096"/>
          </a:xfrm>
          <a:custGeom>
            <a:avLst/>
            <a:gdLst>
              <a:gd name="connsiteX0" fmla="*/ 9525 w 428625"/>
              <a:gd name="connsiteY0" fmla="*/ 331787 h 492124"/>
              <a:gd name="connsiteX1" fmla="*/ 149225 w 428625"/>
              <a:gd name="connsiteY1" fmla="*/ 331787 h 492124"/>
              <a:gd name="connsiteX2" fmla="*/ 149225 w 428625"/>
              <a:gd name="connsiteY2" fmla="*/ 352550 h 492124"/>
              <a:gd name="connsiteX3" fmla="*/ 91541 w 428625"/>
              <a:gd name="connsiteY3" fmla="*/ 352550 h 492124"/>
              <a:gd name="connsiteX4" fmla="*/ 91541 w 428625"/>
              <a:gd name="connsiteY4" fmla="*/ 492124 h 492124"/>
              <a:gd name="connsiteX5" fmla="*/ 66922 w 428625"/>
              <a:gd name="connsiteY5" fmla="*/ 492124 h 492124"/>
              <a:gd name="connsiteX6" fmla="*/ 66922 w 428625"/>
              <a:gd name="connsiteY6" fmla="*/ 352550 h 492124"/>
              <a:gd name="connsiteX7" fmla="*/ 9525 w 428625"/>
              <a:gd name="connsiteY7" fmla="*/ 352550 h 492124"/>
              <a:gd name="connsiteX8" fmla="*/ 158750 w 428625"/>
              <a:gd name="connsiteY8" fmla="*/ 195262 h 492124"/>
              <a:gd name="connsiteX9" fmla="*/ 425450 w 428625"/>
              <a:gd name="connsiteY9" fmla="*/ 195262 h 492124"/>
              <a:gd name="connsiteX10" fmla="*/ 425450 w 428625"/>
              <a:gd name="connsiteY10" fmla="*/ 234950 h 492124"/>
              <a:gd name="connsiteX11" fmla="*/ 315319 w 428625"/>
              <a:gd name="connsiteY11" fmla="*/ 234950 h 492124"/>
              <a:gd name="connsiteX12" fmla="*/ 315319 w 428625"/>
              <a:gd name="connsiteY12" fmla="*/ 492124 h 492124"/>
              <a:gd name="connsiteX13" fmla="*/ 268305 w 428625"/>
              <a:gd name="connsiteY13" fmla="*/ 492124 h 492124"/>
              <a:gd name="connsiteX14" fmla="*/ 268305 w 428625"/>
              <a:gd name="connsiteY14" fmla="*/ 234950 h 492124"/>
              <a:gd name="connsiteX15" fmla="*/ 158750 w 428625"/>
              <a:gd name="connsiteY15" fmla="*/ 234950 h 492124"/>
              <a:gd name="connsiteX16" fmla="*/ 75242 w 428625"/>
              <a:gd name="connsiteY16" fmla="*/ 96837 h 492124"/>
              <a:gd name="connsiteX17" fmla="*/ 119205 w 428625"/>
              <a:gd name="connsiteY17" fmla="*/ 96837 h 492124"/>
              <a:gd name="connsiteX18" fmla="*/ 121079 w 428625"/>
              <a:gd name="connsiteY18" fmla="*/ 97269 h 492124"/>
              <a:gd name="connsiteX19" fmla="*/ 122664 w 428625"/>
              <a:gd name="connsiteY19" fmla="*/ 98278 h 492124"/>
              <a:gd name="connsiteX20" fmla="*/ 123529 w 428625"/>
              <a:gd name="connsiteY20" fmla="*/ 100150 h 492124"/>
              <a:gd name="connsiteX21" fmla="*/ 123673 w 428625"/>
              <a:gd name="connsiteY21" fmla="*/ 101879 h 492124"/>
              <a:gd name="connsiteX22" fmla="*/ 118484 w 428625"/>
              <a:gd name="connsiteY22" fmla="*/ 143654 h 492124"/>
              <a:gd name="connsiteX23" fmla="*/ 230337 w 428625"/>
              <a:gd name="connsiteY23" fmla="*/ 143654 h 492124"/>
              <a:gd name="connsiteX24" fmla="*/ 232067 w 428625"/>
              <a:gd name="connsiteY24" fmla="*/ 144230 h 492124"/>
              <a:gd name="connsiteX25" fmla="*/ 233509 w 428625"/>
              <a:gd name="connsiteY25" fmla="*/ 145094 h 492124"/>
              <a:gd name="connsiteX26" fmla="*/ 234373 w 428625"/>
              <a:gd name="connsiteY26" fmla="*/ 146535 h 492124"/>
              <a:gd name="connsiteX27" fmla="*/ 234950 w 428625"/>
              <a:gd name="connsiteY27" fmla="*/ 148407 h 492124"/>
              <a:gd name="connsiteX28" fmla="*/ 234950 w 428625"/>
              <a:gd name="connsiteY28" fmla="*/ 179810 h 492124"/>
              <a:gd name="connsiteX29" fmla="*/ 234373 w 428625"/>
              <a:gd name="connsiteY29" fmla="*/ 181683 h 492124"/>
              <a:gd name="connsiteX30" fmla="*/ 233509 w 428625"/>
              <a:gd name="connsiteY30" fmla="*/ 182980 h 492124"/>
              <a:gd name="connsiteX31" fmla="*/ 232067 w 428625"/>
              <a:gd name="connsiteY31" fmla="*/ 183988 h 492124"/>
              <a:gd name="connsiteX32" fmla="*/ 230193 w 428625"/>
              <a:gd name="connsiteY32" fmla="*/ 184276 h 492124"/>
              <a:gd name="connsiteX33" fmla="*/ 111421 w 428625"/>
              <a:gd name="connsiteY33" fmla="*/ 184276 h 492124"/>
              <a:gd name="connsiteX34" fmla="*/ 99746 w 428625"/>
              <a:gd name="connsiteY34" fmla="*/ 266097 h 492124"/>
              <a:gd name="connsiteX35" fmla="*/ 213473 w 428625"/>
              <a:gd name="connsiteY35" fmla="*/ 266097 h 492124"/>
              <a:gd name="connsiteX36" fmla="*/ 215347 w 428625"/>
              <a:gd name="connsiteY36" fmla="*/ 266385 h 492124"/>
              <a:gd name="connsiteX37" fmla="*/ 216788 w 428625"/>
              <a:gd name="connsiteY37" fmla="*/ 267393 h 492124"/>
              <a:gd name="connsiteX38" fmla="*/ 217653 w 428625"/>
              <a:gd name="connsiteY38" fmla="*/ 268690 h 492124"/>
              <a:gd name="connsiteX39" fmla="*/ 217941 w 428625"/>
              <a:gd name="connsiteY39" fmla="*/ 270562 h 492124"/>
              <a:gd name="connsiteX40" fmla="*/ 218085 w 428625"/>
              <a:gd name="connsiteY40" fmla="*/ 481309 h 492124"/>
              <a:gd name="connsiteX41" fmla="*/ 217797 w 428625"/>
              <a:gd name="connsiteY41" fmla="*/ 483037 h 492124"/>
              <a:gd name="connsiteX42" fmla="*/ 216932 w 428625"/>
              <a:gd name="connsiteY42" fmla="*/ 484622 h 492124"/>
              <a:gd name="connsiteX43" fmla="*/ 215491 w 428625"/>
              <a:gd name="connsiteY43" fmla="*/ 485486 h 492124"/>
              <a:gd name="connsiteX44" fmla="*/ 213617 w 428625"/>
              <a:gd name="connsiteY44" fmla="*/ 485774 h 492124"/>
              <a:gd name="connsiteX45" fmla="*/ 169078 w 428625"/>
              <a:gd name="connsiteY45" fmla="*/ 485774 h 492124"/>
              <a:gd name="connsiteX46" fmla="*/ 167204 w 428625"/>
              <a:gd name="connsiteY46" fmla="*/ 485486 h 492124"/>
              <a:gd name="connsiteX47" fmla="*/ 165906 w 428625"/>
              <a:gd name="connsiteY47" fmla="*/ 484622 h 492124"/>
              <a:gd name="connsiteX48" fmla="*/ 164897 w 428625"/>
              <a:gd name="connsiteY48" fmla="*/ 483037 h 492124"/>
              <a:gd name="connsiteX49" fmla="*/ 164609 w 428625"/>
              <a:gd name="connsiteY49" fmla="*/ 481309 h 492124"/>
              <a:gd name="connsiteX50" fmla="*/ 164753 w 428625"/>
              <a:gd name="connsiteY50" fmla="*/ 319396 h 492124"/>
              <a:gd name="connsiteX51" fmla="*/ 4468 w 428625"/>
              <a:gd name="connsiteY51" fmla="*/ 319396 h 492124"/>
              <a:gd name="connsiteX52" fmla="*/ 3027 w 428625"/>
              <a:gd name="connsiteY52" fmla="*/ 319108 h 492124"/>
              <a:gd name="connsiteX53" fmla="*/ 1730 w 428625"/>
              <a:gd name="connsiteY53" fmla="*/ 318531 h 492124"/>
              <a:gd name="connsiteX54" fmla="*/ 721 w 428625"/>
              <a:gd name="connsiteY54" fmla="*/ 317379 h 492124"/>
              <a:gd name="connsiteX55" fmla="*/ 144 w 428625"/>
              <a:gd name="connsiteY55" fmla="*/ 316227 h 492124"/>
              <a:gd name="connsiteX56" fmla="*/ 0 w 428625"/>
              <a:gd name="connsiteY56" fmla="*/ 314930 h 492124"/>
              <a:gd name="connsiteX57" fmla="*/ 144 w 428625"/>
              <a:gd name="connsiteY57" fmla="*/ 313346 h 492124"/>
              <a:gd name="connsiteX58" fmla="*/ 70485 w 428625"/>
              <a:gd name="connsiteY58" fmla="*/ 101303 h 492124"/>
              <a:gd name="connsiteX59" fmla="*/ 70773 w 428625"/>
              <a:gd name="connsiteY59" fmla="*/ 100294 h 492124"/>
              <a:gd name="connsiteX60" fmla="*/ 71350 w 428625"/>
              <a:gd name="connsiteY60" fmla="*/ 99142 h 492124"/>
              <a:gd name="connsiteX61" fmla="*/ 72359 w 428625"/>
              <a:gd name="connsiteY61" fmla="*/ 97846 h 492124"/>
              <a:gd name="connsiteX62" fmla="*/ 73800 w 428625"/>
              <a:gd name="connsiteY62" fmla="*/ 97125 h 492124"/>
              <a:gd name="connsiteX63" fmla="*/ 411162 w 428625"/>
              <a:gd name="connsiteY63" fmla="*/ 76200 h 492124"/>
              <a:gd name="connsiteX64" fmla="*/ 428625 w 428625"/>
              <a:gd name="connsiteY64" fmla="*/ 86001 h 492124"/>
              <a:gd name="connsiteX65" fmla="*/ 371371 w 428625"/>
              <a:gd name="connsiteY65" fmla="*/ 188192 h 492124"/>
              <a:gd name="connsiteX66" fmla="*/ 371371 w 428625"/>
              <a:gd name="connsiteY66" fmla="*/ 188912 h 492124"/>
              <a:gd name="connsiteX67" fmla="*/ 254000 w 428625"/>
              <a:gd name="connsiteY67" fmla="*/ 188912 h 492124"/>
              <a:gd name="connsiteX68" fmla="*/ 254000 w 428625"/>
              <a:gd name="connsiteY68" fmla="*/ 168589 h 492124"/>
              <a:gd name="connsiteX69" fmla="*/ 359204 w 428625"/>
              <a:gd name="connsiteY69" fmla="*/ 168589 h 492124"/>
              <a:gd name="connsiteX70" fmla="*/ 104703 w 428625"/>
              <a:gd name="connsiteY70" fmla="*/ 0 h 492124"/>
              <a:gd name="connsiteX71" fmla="*/ 110855 w 428625"/>
              <a:gd name="connsiteY71" fmla="*/ 438 h 492124"/>
              <a:gd name="connsiteX72" fmla="*/ 116578 w 428625"/>
              <a:gd name="connsiteY72" fmla="*/ 1896 h 492124"/>
              <a:gd name="connsiteX73" fmla="*/ 122158 w 428625"/>
              <a:gd name="connsiteY73" fmla="*/ 3937 h 492124"/>
              <a:gd name="connsiteX74" fmla="*/ 127165 w 428625"/>
              <a:gd name="connsiteY74" fmla="*/ 6854 h 492124"/>
              <a:gd name="connsiteX75" fmla="*/ 131743 w 428625"/>
              <a:gd name="connsiteY75" fmla="*/ 10353 h 492124"/>
              <a:gd name="connsiteX76" fmla="*/ 135892 w 428625"/>
              <a:gd name="connsiteY76" fmla="*/ 14582 h 492124"/>
              <a:gd name="connsiteX77" fmla="*/ 139326 w 428625"/>
              <a:gd name="connsiteY77" fmla="*/ 19248 h 492124"/>
              <a:gd name="connsiteX78" fmla="*/ 142187 w 428625"/>
              <a:gd name="connsiteY78" fmla="*/ 24352 h 492124"/>
              <a:gd name="connsiteX79" fmla="*/ 144333 w 428625"/>
              <a:gd name="connsiteY79" fmla="*/ 29893 h 492124"/>
              <a:gd name="connsiteX80" fmla="*/ 145621 w 428625"/>
              <a:gd name="connsiteY80" fmla="*/ 35871 h 492124"/>
              <a:gd name="connsiteX81" fmla="*/ 146050 w 428625"/>
              <a:gd name="connsiteY81" fmla="*/ 41996 h 492124"/>
              <a:gd name="connsiteX82" fmla="*/ 145621 w 428625"/>
              <a:gd name="connsiteY82" fmla="*/ 48266 h 492124"/>
              <a:gd name="connsiteX83" fmla="*/ 144333 w 428625"/>
              <a:gd name="connsiteY83" fmla="*/ 54099 h 492124"/>
              <a:gd name="connsiteX84" fmla="*/ 142187 w 428625"/>
              <a:gd name="connsiteY84" fmla="*/ 59786 h 492124"/>
              <a:gd name="connsiteX85" fmla="*/ 139326 w 428625"/>
              <a:gd name="connsiteY85" fmla="*/ 64889 h 492124"/>
              <a:gd name="connsiteX86" fmla="*/ 135892 w 428625"/>
              <a:gd name="connsiteY86" fmla="*/ 69555 h 492124"/>
              <a:gd name="connsiteX87" fmla="*/ 131743 w 428625"/>
              <a:gd name="connsiteY87" fmla="*/ 73784 h 492124"/>
              <a:gd name="connsiteX88" fmla="*/ 127165 w 428625"/>
              <a:gd name="connsiteY88" fmla="*/ 77284 h 492124"/>
              <a:gd name="connsiteX89" fmla="*/ 122158 w 428625"/>
              <a:gd name="connsiteY89" fmla="*/ 80200 h 492124"/>
              <a:gd name="connsiteX90" fmla="*/ 116578 w 428625"/>
              <a:gd name="connsiteY90" fmla="*/ 82242 h 492124"/>
              <a:gd name="connsiteX91" fmla="*/ 110855 w 428625"/>
              <a:gd name="connsiteY91" fmla="*/ 83700 h 492124"/>
              <a:gd name="connsiteX92" fmla="*/ 104703 w 428625"/>
              <a:gd name="connsiteY92" fmla="*/ 84137 h 492124"/>
              <a:gd name="connsiteX93" fmla="*/ 98695 w 428625"/>
              <a:gd name="connsiteY93" fmla="*/ 83700 h 492124"/>
              <a:gd name="connsiteX94" fmla="*/ 92829 w 428625"/>
              <a:gd name="connsiteY94" fmla="*/ 82242 h 492124"/>
              <a:gd name="connsiteX95" fmla="*/ 87392 w 428625"/>
              <a:gd name="connsiteY95" fmla="*/ 80200 h 492124"/>
              <a:gd name="connsiteX96" fmla="*/ 82385 w 428625"/>
              <a:gd name="connsiteY96" fmla="*/ 77284 h 492124"/>
              <a:gd name="connsiteX97" fmla="*/ 77664 w 428625"/>
              <a:gd name="connsiteY97" fmla="*/ 73784 h 492124"/>
              <a:gd name="connsiteX98" fmla="*/ 73515 w 428625"/>
              <a:gd name="connsiteY98" fmla="*/ 69555 h 492124"/>
              <a:gd name="connsiteX99" fmla="*/ 70224 w 428625"/>
              <a:gd name="connsiteY99" fmla="*/ 64889 h 492124"/>
              <a:gd name="connsiteX100" fmla="*/ 67363 w 428625"/>
              <a:gd name="connsiteY100" fmla="*/ 59786 h 492124"/>
              <a:gd name="connsiteX101" fmla="*/ 65217 w 428625"/>
              <a:gd name="connsiteY101" fmla="*/ 54099 h 492124"/>
              <a:gd name="connsiteX102" fmla="*/ 63929 w 428625"/>
              <a:gd name="connsiteY102" fmla="*/ 48266 h 492124"/>
              <a:gd name="connsiteX103" fmla="*/ 63500 w 428625"/>
              <a:gd name="connsiteY103" fmla="*/ 41996 h 492124"/>
              <a:gd name="connsiteX104" fmla="*/ 63929 w 428625"/>
              <a:gd name="connsiteY104" fmla="*/ 35871 h 492124"/>
              <a:gd name="connsiteX105" fmla="*/ 65217 w 428625"/>
              <a:gd name="connsiteY105" fmla="*/ 29893 h 492124"/>
              <a:gd name="connsiteX106" fmla="*/ 67363 w 428625"/>
              <a:gd name="connsiteY106" fmla="*/ 24352 h 492124"/>
              <a:gd name="connsiteX107" fmla="*/ 70224 w 428625"/>
              <a:gd name="connsiteY107" fmla="*/ 19248 h 492124"/>
              <a:gd name="connsiteX108" fmla="*/ 73515 w 428625"/>
              <a:gd name="connsiteY108" fmla="*/ 14582 h 492124"/>
              <a:gd name="connsiteX109" fmla="*/ 77807 w 428625"/>
              <a:gd name="connsiteY109" fmla="*/ 10353 h 492124"/>
              <a:gd name="connsiteX110" fmla="*/ 82385 w 428625"/>
              <a:gd name="connsiteY110" fmla="*/ 6854 h 492124"/>
              <a:gd name="connsiteX111" fmla="*/ 87392 w 428625"/>
              <a:gd name="connsiteY111" fmla="*/ 3937 h 492124"/>
              <a:gd name="connsiteX112" fmla="*/ 92829 w 428625"/>
              <a:gd name="connsiteY112" fmla="*/ 1896 h 492124"/>
              <a:gd name="connsiteX113" fmla="*/ 98695 w 428625"/>
              <a:gd name="connsiteY113" fmla="*/ 438 h 4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28625" h="492124">
                <a:moveTo>
                  <a:pt x="9525" y="331787"/>
                </a:moveTo>
                <a:lnTo>
                  <a:pt x="149225" y="331787"/>
                </a:lnTo>
                <a:lnTo>
                  <a:pt x="149225" y="352550"/>
                </a:lnTo>
                <a:lnTo>
                  <a:pt x="91541" y="352550"/>
                </a:lnTo>
                <a:lnTo>
                  <a:pt x="91541" y="492124"/>
                </a:lnTo>
                <a:lnTo>
                  <a:pt x="66922" y="492124"/>
                </a:lnTo>
                <a:lnTo>
                  <a:pt x="66922" y="352550"/>
                </a:lnTo>
                <a:lnTo>
                  <a:pt x="9525" y="352550"/>
                </a:lnTo>
                <a:close/>
                <a:moveTo>
                  <a:pt x="158750" y="195262"/>
                </a:moveTo>
                <a:lnTo>
                  <a:pt x="425450" y="195262"/>
                </a:lnTo>
                <a:lnTo>
                  <a:pt x="425450" y="234950"/>
                </a:lnTo>
                <a:lnTo>
                  <a:pt x="315319" y="234950"/>
                </a:lnTo>
                <a:lnTo>
                  <a:pt x="315319" y="492124"/>
                </a:lnTo>
                <a:lnTo>
                  <a:pt x="268305" y="492124"/>
                </a:lnTo>
                <a:lnTo>
                  <a:pt x="268305" y="234950"/>
                </a:lnTo>
                <a:lnTo>
                  <a:pt x="158750" y="234950"/>
                </a:lnTo>
                <a:close/>
                <a:moveTo>
                  <a:pt x="75242" y="96837"/>
                </a:moveTo>
                <a:lnTo>
                  <a:pt x="119205" y="96837"/>
                </a:lnTo>
                <a:lnTo>
                  <a:pt x="121079" y="97269"/>
                </a:lnTo>
                <a:lnTo>
                  <a:pt x="122664" y="98278"/>
                </a:lnTo>
                <a:lnTo>
                  <a:pt x="123529" y="100150"/>
                </a:lnTo>
                <a:lnTo>
                  <a:pt x="123673" y="101879"/>
                </a:lnTo>
                <a:lnTo>
                  <a:pt x="118484" y="143654"/>
                </a:lnTo>
                <a:lnTo>
                  <a:pt x="230337" y="143654"/>
                </a:lnTo>
                <a:lnTo>
                  <a:pt x="232067" y="144230"/>
                </a:lnTo>
                <a:lnTo>
                  <a:pt x="233509" y="145094"/>
                </a:lnTo>
                <a:lnTo>
                  <a:pt x="234373" y="146535"/>
                </a:lnTo>
                <a:lnTo>
                  <a:pt x="234950" y="148407"/>
                </a:lnTo>
                <a:lnTo>
                  <a:pt x="234950" y="179810"/>
                </a:lnTo>
                <a:lnTo>
                  <a:pt x="234373" y="181683"/>
                </a:lnTo>
                <a:lnTo>
                  <a:pt x="233509" y="182980"/>
                </a:lnTo>
                <a:lnTo>
                  <a:pt x="232067" y="183988"/>
                </a:lnTo>
                <a:lnTo>
                  <a:pt x="230193" y="184276"/>
                </a:lnTo>
                <a:lnTo>
                  <a:pt x="111421" y="184276"/>
                </a:lnTo>
                <a:lnTo>
                  <a:pt x="99746" y="266097"/>
                </a:lnTo>
                <a:lnTo>
                  <a:pt x="213473" y="266097"/>
                </a:lnTo>
                <a:lnTo>
                  <a:pt x="215347" y="266385"/>
                </a:lnTo>
                <a:lnTo>
                  <a:pt x="216788" y="267393"/>
                </a:lnTo>
                <a:lnTo>
                  <a:pt x="217653" y="268690"/>
                </a:lnTo>
                <a:lnTo>
                  <a:pt x="217941" y="270562"/>
                </a:lnTo>
                <a:lnTo>
                  <a:pt x="218085" y="481309"/>
                </a:lnTo>
                <a:lnTo>
                  <a:pt x="217797" y="483037"/>
                </a:lnTo>
                <a:lnTo>
                  <a:pt x="216932" y="484622"/>
                </a:lnTo>
                <a:lnTo>
                  <a:pt x="215491" y="485486"/>
                </a:lnTo>
                <a:lnTo>
                  <a:pt x="213617" y="485774"/>
                </a:lnTo>
                <a:lnTo>
                  <a:pt x="169078" y="485774"/>
                </a:lnTo>
                <a:lnTo>
                  <a:pt x="167204" y="485486"/>
                </a:lnTo>
                <a:lnTo>
                  <a:pt x="165906" y="484622"/>
                </a:lnTo>
                <a:lnTo>
                  <a:pt x="164897" y="483037"/>
                </a:lnTo>
                <a:lnTo>
                  <a:pt x="164609" y="481309"/>
                </a:lnTo>
                <a:lnTo>
                  <a:pt x="164753" y="319396"/>
                </a:lnTo>
                <a:lnTo>
                  <a:pt x="4468" y="319396"/>
                </a:lnTo>
                <a:lnTo>
                  <a:pt x="3027" y="319108"/>
                </a:lnTo>
                <a:lnTo>
                  <a:pt x="1730" y="318531"/>
                </a:lnTo>
                <a:lnTo>
                  <a:pt x="721" y="317379"/>
                </a:lnTo>
                <a:lnTo>
                  <a:pt x="144" y="316227"/>
                </a:lnTo>
                <a:lnTo>
                  <a:pt x="0" y="314930"/>
                </a:lnTo>
                <a:lnTo>
                  <a:pt x="144" y="313346"/>
                </a:lnTo>
                <a:lnTo>
                  <a:pt x="70485" y="101303"/>
                </a:lnTo>
                <a:lnTo>
                  <a:pt x="70773" y="100294"/>
                </a:lnTo>
                <a:lnTo>
                  <a:pt x="71350" y="99142"/>
                </a:lnTo>
                <a:lnTo>
                  <a:pt x="72359" y="97846"/>
                </a:lnTo>
                <a:lnTo>
                  <a:pt x="73800" y="97125"/>
                </a:lnTo>
                <a:close/>
                <a:moveTo>
                  <a:pt x="411162" y="76200"/>
                </a:moveTo>
                <a:lnTo>
                  <a:pt x="428625" y="86001"/>
                </a:lnTo>
                <a:lnTo>
                  <a:pt x="371371" y="188192"/>
                </a:lnTo>
                <a:lnTo>
                  <a:pt x="371371" y="188912"/>
                </a:lnTo>
                <a:lnTo>
                  <a:pt x="254000" y="188912"/>
                </a:lnTo>
                <a:lnTo>
                  <a:pt x="254000" y="168589"/>
                </a:lnTo>
                <a:lnTo>
                  <a:pt x="359204" y="168589"/>
                </a:lnTo>
                <a:close/>
                <a:moveTo>
                  <a:pt x="104703" y="0"/>
                </a:moveTo>
                <a:lnTo>
                  <a:pt x="110855" y="438"/>
                </a:lnTo>
                <a:lnTo>
                  <a:pt x="116578" y="1896"/>
                </a:lnTo>
                <a:lnTo>
                  <a:pt x="122158" y="3937"/>
                </a:lnTo>
                <a:lnTo>
                  <a:pt x="127165" y="6854"/>
                </a:lnTo>
                <a:lnTo>
                  <a:pt x="131743" y="10353"/>
                </a:lnTo>
                <a:lnTo>
                  <a:pt x="135892" y="14582"/>
                </a:lnTo>
                <a:lnTo>
                  <a:pt x="139326" y="19248"/>
                </a:lnTo>
                <a:lnTo>
                  <a:pt x="142187" y="24352"/>
                </a:lnTo>
                <a:lnTo>
                  <a:pt x="144333" y="29893"/>
                </a:lnTo>
                <a:lnTo>
                  <a:pt x="145621" y="35871"/>
                </a:lnTo>
                <a:lnTo>
                  <a:pt x="146050" y="41996"/>
                </a:lnTo>
                <a:lnTo>
                  <a:pt x="145621" y="48266"/>
                </a:lnTo>
                <a:lnTo>
                  <a:pt x="144333" y="54099"/>
                </a:lnTo>
                <a:lnTo>
                  <a:pt x="142187" y="59786"/>
                </a:lnTo>
                <a:lnTo>
                  <a:pt x="139326" y="64889"/>
                </a:lnTo>
                <a:lnTo>
                  <a:pt x="135892" y="69555"/>
                </a:lnTo>
                <a:lnTo>
                  <a:pt x="131743" y="73784"/>
                </a:lnTo>
                <a:lnTo>
                  <a:pt x="127165" y="77284"/>
                </a:lnTo>
                <a:lnTo>
                  <a:pt x="122158" y="80200"/>
                </a:lnTo>
                <a:lnTo>
                  <a:pt x="116578" y="82242"/>
                </a:lnTo>
                <a:lnTo>
                  <a:pt x="110855" y="83700"/>
                </a:lnTo>
                <a:lnTo>
                  <a:pt x="104703" y="84137"/>
                </a:lnTo>
                <a:lnTo>
                  <a:pt x="98695" y="83700"/>
                </a:lnTo>
                <a:lnTo>
                  <a:pt x="92829" y="82242"/>
                </a:lnTo>
                <a:lnTo>
                  <a:pt x="87392" y="80200"/>
                </a:lnTo>
                <a:lnTo>
                  <a:pt x="82385" y="77284"/>
                </a:lnTo>
                <a:lnTo>
                  <a:pt x="77664" y="73784"/>
                </a:lnTo>
                <a:lnTo>
                  <a:pt x="73515" y="69555"/>
                </a:lnTo>
                <a:lnTo>
                  <a:pt x="70224" y="64889"/>
                </a:lnTo>
                <a:lnTo>
                  <a:pt x="67363" y="59786"/>
                </a:lnTo>
                <a:lnTo>
                  <a:pt x="65217" y="54099"/>
                </a:lnTo>
                <a:lnTo>
                  <a:pt x="63929" y="48266"/>
                </a:lnTo>
                <a:lnTo>
                  <a:pt x="63500" y="41996"/>
                </a:lnTo>
                <a:lnTo>
                  <a:pt x="63929" y="35871"/>
                </a:lnTo>
                <a:lnTo>
                  <a:pt x="65217" y="29893"/>
                </a:lnTo>
                <a:lnTo>
                  <a:pt x="67363" y="24352"/>
                </a:lnTo>
                <a:lnTo>
                  <a:pt x="70224" y="19248"/>
                </a:lnTo>
                <a:lnTo>
                  <a:pt x="73515" y="14582"/>
                </a:lnTo>
                <a:lnTo>
                  <a:pt x="77807" y="10353"/>
                </a:lnTo>
                <a:lnTo>
                  <a:pt x="82385" y="6854"/>
                </a:lnTo>
                <a:lnTo>
                  <a:pt x="87392" y="3937"/>
                </a:lnTo>
                <a:lnTo>
                  <a:pt x="92829" y="1896"/>
                </a:lnTo>
                <a:lnTo>
                  <a:pt x="98695" y="438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8" name="Group 173"/>
          <p:cNvGrpSpPr/>
          <p:nvPr/>
        </p:nvGrpSpPr>
        <p:grpSpPr>
          <a:xfrm>
            <a:off x="7034391" y="2444948"/>
            <a:ext cx="776946" cy="702866"/>
            <a:chOff x="2598738" y="3560763"/>
            <a:chExt cx="457200" cy="338138"/>
          </a:xfrm>
          <a:solidFill>
            <a:srgbClr val="000000"/>
          </a:solidFill>
        </p:grpSpPr>
        <p:sp>
          <p:nvSpPr>
            <p:cNvPr id="9" name="Freeform 187"/>
            <p:cNvSpPr>
              <a:spLocks noEditPoints="1"/>
            </p:cNvSpPr>
            <p:nvPr/>
          </p:nvSpPr>
          <p:spPr bwMode="auto">
            <a:xfrm>
              <a:off x="2598738" y="3560763"/>
              <a:ext cx="417513" cy="298450"/>
            </a:xfrm>
            <a:custGeom>
              <a:avLst/>
              <a:gdLst>
                <a:gd name="T0" fmla="*/ 729 w 3157"/>
                <a:gd name="T1" fmla="*/ 1876 h 2261"/>
                <a:gd name="T2" fmla="*/ 565 w 3157"/>
                <a:gd name="T3" fmla="*/ 1943 h 2261"/>
                <a:gd name="T4" fmla="*/ 1070 w 3157"/>
                <a:gd name="T5" fmla="*/ 1889 h 2261"/>
                <a:gd name="T6" fmla="*/ 876 w 3157"/>
                <a:gd name="T7" fmla="*/ 1858 h 2261"/>
                <a:gd name="T8" fmla="*/ 721 w 3157"/>
                <a:gd name="T9" fmla="*/ 231 h 2261"/>
                <a:gd name="T10" fmla="*/ 553 w 3157"/>
                <a:gd name="T11" fmla="*/ 303 h 2261"/>
                <a:gd name="T12" fmla="*/ 423 w 3157"/>
                <a:gd name="T13" fmla="*/ 403 h 2261"/>
                <a:gd name="T14" fmla="*/ 335 w 3157"/>
                <a:gd name="T15" fmla="*/ 502 h 2261"/>
                <a:gd name="T16" fmla="*/ 343 w 3157"/>
                <a:gd name="T17" fmla="*/ 1839 h 2261"/>
                <a:gd name="T18" fmla="*/ 500 w 3157"/>
                <a:gd name="T19" fmla="*/ 1739 h 2261"/>
                <a:gd name="T20" fmla="*/ 699 w 3157"/>
                <a:gd name="T21" fmla="*/ 1667 h 2261"/>
                <a:gd name="T22" fmla="*/ 876 w 3157"/>
                <a:gd name="T23" fmla="*/ 1648 h 2261"/>
                <a:gd name="T24" fmla="*/ 1111 w 3157"/>
                <a:gd name="T25" fmla="*/ 1681 h 2261"/>
                <a:gd name="T26" fmla="*/ 1304 w 3157"/>
                <a:gd name="T27" fmla="*/ 1765 h 2261"/>
                <a:gd name="T28" fmla="*/ 1454 w 3157"/>
                <a:gd name="T29" fmla="*/ 1871 h 2261"/>
                <a:gd name="T30" fmla="*/ 1415 w 3157"/>
                <a:gd name="T31" fmla="*/ 487 h 2261"/>
                <a:gd name="T32" fmla="*/ 1317 w 3157"/>
                <a:gd name="T33" fmla="*/ 386 h 2261"/>
                <a:gd name="T34" fmla="*/ 1173 w 3157"/>
                <a:gd name="T35" fmla="*/ 286 h 2261"/>
                <a:gd name="T36" fmla="*/ 986 w 3157"/>
                <a:gd name="T37" fmla="*/ 221 h 2261"/>
                <a:gd name="T38" fmla="*/ 941 w 3157"/>
                <a:gd name="T39" fmla="*/ 3 h 2261"/>
                <a:gd name="T40" fmla="*/ 1167 w 3157"/>
                <a:gd name="T41" fmla="*/ 52 h 2261"/>
                <a:gd name="T42" fmla="*/ 1351 w 3157"/>
                <a:gd name="T43" fmla="*/ 146 h 2261"/>
                <a:gd name="T44" fmla="*/ 1496 w 3157"/>
                <a:gd name="T45" fmla="*/ 263 h 2261"/>
                <a:gd name="T46" fmla="*/ 1621 w 3157"/>
                <a:gd name="T47" fmla="*/ 264 h 2261"/>
                <a:gd name="T48" fmla="*/ 1763 w 3157"/>
                <a:gd name="T49" fmla="*/ 146 h 2261"/>
                <a:gd name="T50" fmla="*/ 1946 w 3157"/>
                <a:gd name="T51" fmla="*/ 52 h 2261"/>
                <a:gd name="T52" fmla="*/ 2171 w 3157"/>
                <a:gd name="T53" fmla="*/ 3 h 2261"/>
                <a:gd name="T54" fmla="*/ 2417 w 3157"/>
                <a:gd name="T55" fmla="*/ 20 h 2261"/>
                <a:gd name="T56" fmla="*/ 2623 w 3157"/>
                <a:gd name="T57" fmla="*/ 95 h 2261"/>
                <a:gd name="T58" fmla="*/ 2784 w 3157"/>
                <a:gd name="T59" fmla="*/ 200 h 2261"/>
                <a:gd name="T60" fmla="*/ 2907 w 3157"/>
                <a:gd name="T61" fmla="*/ 317 h 2261"/>
                <a:gd name="T62" fmla="*/ 2984 w 3157"/>
                <a:gd name="T63" fmla="*/ 413 h 2261"/>
                <a:gd name="T64" fmla="*/ 3013 w 3157"/>
                <a:gd name="T65" fmla="*/ 455 h 2261"/>
                <a:gd name="T66" fmla="*/ 3157 w 3157"/>
                <a:gd name="T67" fmla="*/ 2156 h 2261"/>
                <a:gd name="T68" fmla="*/ 3028 w 3157"/>
                <a:gd name="T69" fmla="*/ 1839 h 2261"/>
                <a:gd name="T70" fmla="*/ 3060 w 3157"/>
                <a:gd name="T71" fmla="*/ 1646 h 2261"/>
                <a:gd name="T72" fmla="*/ 3019 w 3157"/>
                <a:gd name="T73" fmla="*/ 1455 h 2261"/>
                <a:gd name="T74" fmla="*/ 2905 w 3157"/>
                <a:gd name="T75" fmla="*/ 1286 h 2261"/>
                <a:gd name="T76" fmla="*/ 2812 w 3157"/>
                <a:gd name="T77" fmla="*/ 539 h 2261"/>
                <a:gd name="T78" fmla="*/ 2753 w 3157"/>
                <a:gd name="T79" fmla="*/ 465 h 2261"/>
                <a:gd name="T80" fmla="*/ 2644 w 3157"/>
                <a:gd name="T81" fmla="*/ 360 h 2261"/>
                <a:gd name="T82" fmla="*/ 2489 w 3157"/>
                <a:gd name="T83" fmla="*/ 265 h 2261"/>
                <a:gd name="T84" fmla="*/ 2292 w 3157"/>
                <a:gd name="T85" fmla="*/ 214 h 2261"/>
                <a:gd name="T86" fmla="*/ 2081 w 3157"/>
                <a:gd name="T87" fmla="*/ 231 h 2261"/>
                <a:gd name="T88" fmla="*/ 1911 w 3157"/>
                <a:gd name="T89" fmla="*/ 303 h 2261"/>
                <a:gd name="T90" fmla="*/ 1781 w 3157"/>
                <a:gd name="T91" fmla="*/ 403 h 2261"/>
                <a:gd name="T92" fmla="*/ 1694 w 3157"/>
                <a:gd name="T93" fmla="*/ 503 h 2261"/>
                <a:gd name="T94" fmla="*/ 1704 w 3157"/>
                <a:gd name="T95" fmla="*/ 1836 h 2261"/>
                <a:gd name="T96" fmla="*/ 1883 w 3157"/>
                <a:gd name="T97" fmla="*/ 1726 h 2261"/>
                <a:gd name="T98" fmla="*/ 2008 w 3157"/>
                <a:gd name="T99" fmla="*/ 1788 h 2261"/>
                <a:gd name="T100" fmla="*/ 1961 w 3157"/>
                <a:gd name="T101" fmla="*/ 1922 h 2261"/>
                <a:gd name="T102" fmla="*/ 2120 w 3157"/>
                <a:gd name="T103" fmla="*/ 2001 h 2261"/>
                <a:gd name="T104" fmla="*/ 2274 w 3157"/>
                <a:gd name="T105" fmla="*/ 2123 h 2261"/>
                <a:gd name="T106" fmla="*/ 2470 w 3157"/>
                <a:gd name="T107" fmla="*/ 2181 h 2261"/>
                <a:gd name="T108" fmla="*/ 2672 w 3157"/>
                <a:gd name="T109" fmla="*/ 2163 h 2261"/>
                <a:gd name="T110" fmla="*/ 2858 w 3157"/>
                <a:gd name="T111" fmla="*/ 2070 h 2261"/>
                <a:gd name="T112" fmla="*/ 95 w 3157"/>
                <a:gd name="T113" fmla="*/ 695 h 2261"/>
                <a:gd name="T114" fmla="*/ 117 w 3157"/>
                <a:gd name="T115" fmla="*/ 445 h 2261"/>
                <a:gd name="T116" fmla="*/ 167 w 3157"/>
                <a:gd name="T117" fmla="*/ 371 h 2261"/>
                <a:gd name="T118" fmla="*/ 266 w 3157"/>
                <a:gd name="T119" fmla="*/ 260 h 2261"/>
                <a:gd name="T120" fmla="*/ 405 w 3157"/>
                <a:gd name="T121" fmla="*/ 146 h 2261"/>
                <a:gd name="T122" fmla="*/ 586 w 3157"/>
                <a:gd name="T123" fmla="*/ 52 h 2261"/>
                <a:gd name="T124" fmla="*/ 813 w 3157"/>
                <a:gd name="T125" fmla="*/ 3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7" h="2261">
                  <a:moveTo>
                    <a:pt x="876" y="1858"/>
                  </a:moveTo>
                  <a:lnTo>
                    <a:pt x="825" y="1860"/>
                  </a:lnTo>
                  <a:lnTo>
                    <a:pt x="775" y="1866"/>
                  </a:lnTo>
                  <a:lnTo>
                    <a:pt x="729" y="1876"/>
                  </a:lnTo>
                  <a:lnTo>
                    <a:pt x="684" y="1889"/>
                  </a:lnTo>
                  <a:lnTo>
                    <a:pt x="642" y="1905"/>
                  </a:lnTo>
                  <a:lnTo>
                    <a:pt x="602" y="1923"/>
                  </a:lnTo>
                  <a:lnTo>
                    <a:pt x="565" y="1943"/>
                  </a:lnTo>
                  <a:lnTo>
                    <a:pt x="1192" y="1943"/>
                  </a:lnTo>
                  <a:lnTo>
                    <a:pt x="1153" y="1923"/>
                  </a:lnTo>
                  <a:lnTo>
                    <a:pt x="1113" y="1905"/>
                  </a:lnTo>
                  <a:lnTo>
                    <a:pt x="1070" y="1889"/>
                  </a:lnTo>
                  <a:lnTo>
                    <a:pt x="1025" y="1876"/>
                  </a:lnTo>
                  <a:lnTo>
                    <a:pt x="978" y="1866"/>
                  </a:lnTo>
                  <a:lnTo>
                    <a:pt x="929" y="1860"/>
                  </a:lnTo>
                  <a:lnTo>
                    <a:pt x="876" y="1858"/>
                  </a:lnTo>
                  <a:close/>
                  <a:moveTo>
                    <a:pt x="876" y="211"/>
                  </a:moveTo>
                  <a:lnTo>
                    <a:pt x="823" y="213"/>
                  </a:lnTo>
                  <a:lnTo>
                    <a:pt x="771" y="221"/>
                  </a:lnTo>
                  <a:lnTo>
                    <a:pt x="721" y="231"/>
                  </a:lnTo>
                  <a:lnTo>
                    <a:pt x="675" y="244"/>
                  </a:lnTo>
                  <a:lnTo>
                    <a:pt x="632" y="262"/>
                  </a:lnTo>
                  <a:lnTo>
                    <a:pt x="591" y="282"/>
                  </a:lnTo>
                  <a:lnTo>
                    <a:pt x="553" y="303"/>
                  </a:lnTo>
                  <a:lnTo>
                    <a:pt x="517" y="326"/>
                  </a:lnTo>
                  <a:lnTo>
                    <a:pt x="483" y="351"/>
                  </a:lnTo>
                  <a:lnTo>
                    <a:pt x="452" y="376"/>
                  </a:lnTo>
                  <a:lnTo>
                    <a:pt x="423" y="403"/>
                  </a:lnTo>
                  <a:lnTo>
                    <a:pt x="395" y="430"/>
                  </a:lnTo>
                  <a:lnTo>
                    <a:pt x="372" y="456"/>
                  </a:lnTo>
                  <a:lnTo>
                    <a:pt x="352" y="480"/>
                  </a:lnTo>
                  <a:lnTo>
                    <a:pt x="335" y="502"/>
                  </a:lnTo>
                  <a:lnTo>
                    <a:pt x="321" y="522"/>
                  </a:lnTo>
                  <a:lnTo>
                    <a:pt x="310" y="537"/>
                  </a:lnTo>
                  <a:lnTo>
                    <a:pt x="310" y="1866"/>
                  </a:lnTo>
                  <a:lnTo>
                    <a:pt x="343" y="1839"/>
                  </a:lnTo>
                  <a:lnTo>
                    <a:pt x="378" y="1812"/>
                  </a:lnTo>
                  <a:lnTo>
                    <a:pt x="415" y="1786"/>
                  </a:lnTo>
                  <a:lnTo>
                    <a:pt x="457" y="1761"/>
                  </a:lnTo>
                  <a:lnTo>
                    <a:pt x="500" y="1739"/>
                  </a:lnTo>
                  <a:lnTo>
                    <a:pt x="545" y="1717"/>
                  </a:lnTo>
                  <a:lnTo>
                    <a:pt x="594" y="1697"/>
                  </a:lnTo>
                  <a:lnTo>
                    <a:pt x="645" y="1680"/>
                  </a:lnTo>
                  <a:lnTo>
                    <a:pt x="699" y="1667"/>
                  </a:lnTo>
                  <a:lnTo>
                    <a:pt x="756" y="1657"/>
                  </a:lnTo>
                  <a:lnTo>
                    <a:pt x="815" y="1650"/>
                  </a:lnTo>
                  <a:lnTo>
                    <a:pt x="876" y="1648"/>
                  </a:lnTo>
                  <a:lnTo>
                    <a:pt x="876" y="1648"/>
                  </a:lnTo>
                  <a:lnTo>
                    <a:pt x="940" y="1650"/>
                  </a:lnTo>
                  <a:lnTo>
                    <a:pt x="1000" y="1657"/>
                  </a:lnTo>
                  <a:lnTo>
                    <a:pt x="1057" y="1667"/>
                  </a:lnTo>
                  <a:lnTo>
                    <a:pt x="1111" y="1681"/>
                  </a:lnTo>
                  <a:lnTo>
                    <a:pt x="1164" y="1698"/>
                  </a:lnTo>
                  <a:lnTo>
                    <a:pt x="1214" y="1719"/>
                  </a:lnTo>
                  <a:lnTo>
                    <a:pt x="1261" y="1741"/>
                  </a:lnTo>
                  <a:lnTo>
                    <a:pt x="1304" y="1765"/>
                  </a:lnTo>
                  <a:lnTo>
                    <a:pt x="1347" y="1790"/>
                  </a:lnTo>
                  <a:lnTo>
                    <a:pt x="1385" y="1816"/>
                  </a:lnTo>
                  <a:lnTo>
                    <a:pt x="1420" y="1844"/>
                  </a:lnTo>
                  <a:lnTo>
                    <a:pt x="1454" y="1871"/>
                  </a:lnTo>
                  <a:lnTo>
                    <a:pt x="1454" y="539"/>
                  </a:lnTo>
                  <a:lnTo>
                    <a:pt x="1445" y="525"/>
                  </a:lnTo>
                  <a:lnTo>
                    <a:pt x="1432" y="509"/>
                  </a:lnTo>
                  <a:lnTo>
                    <a:pt x="1415" y="487"/>
                  </a:lnTo>
                  <a:lnTo>
                    <a:pt x="1395" y="465"/>
                  </a:lnTo>
                  <a:lnTo>
                    <a:pt x="1372" y="439"/>
                  </a:lnTo>
                  <a:lnTo>
                    <a:pt x="1346" y="413"/>
                  </a:lnTo>
                  <a:lnTo>
                    <a:pt x="1317" y="386"/>
                  </a:lnTo>
                  <a:lnTo>
                    <a:pt x="1284" y="360"/>
                  </a:lnTo>
                  <a:lnTo>
                    <a:pt x="1250" y="334"/>
                  </a:lnTo>
                  <a:lnTo>
                    <a:pt x="1213" y="309"/>
                  </a:lnTo>
                  <a:lnTo>
                    <a:pt x="1173" y="286"/>
                  </a:lnTo>
                  <a:lnTo>
                    <a:pt x="1130" y="265"/>
                  </a:lnTo>
                  <a:lnTo>
                    <a:pt x="1085" y="247"/>
                  </a:lnTo>
                  <a:lnTo>
                    <a:pt x="1037" y="232"/>
                  </a:lnTo>
                  <a:lnTo>
                    <a:pt x="986" y="221"/>
                  </a:lnTo>
                  <a:lnTo>
                    <a:pt x="933" y="214"/>
                  </a:lnTo>
                  <a:lnTo>
                    <a:pt x="876" y="211"/>
                  </a:lnTo>
                  <a:close/>
                  <a:moveTo>
                    <a:pt x="876" y="0"/>
                  </a:moveTo>
                  <a:lnTo>
                    <a:pt x="941" y="3"/>
                  </a:lnTo>
                  <a:lnTo>
                    <a:pt x="1001" y="10"/>
                  </a:lnTo>
                  <a:lnTo>
                    <a:pt x="1059" y="20"/>
                  </a:lnTo>
                  <a:lnTo>
                    <a:pt x="1115" y="35"/>
                  </a:lnTo>
                  <a:lnTo>
                    <a:pt x="1167" y="52"/>
                  </a:lnTo>
                  <a:lnTo>
                    <a:pt x="1218" y="72"/>
                  </a:lnTo>
                  <a:lnTo>
                    <a:pt x="1264" y="95"/>
                  </a:lnTo>
                  <a:lnTo>
                    <a:pt x="1310" y="120"/>
                  </a:lnTo>
                  <a:lnTo>
                    <a:pt x="1351" y="146"/>
                  </a:lnTo>
                  <a:lnTo>
                    <a:pt x="1390" y="173"/>
                  </a:lnTo>
                  <a:lnTo>
                    <a:pt x="1427" y="200"/>
                  </a:lnTo>
                  <a:lnTo>
                    <a:pt x="1459" y="228"/>
                  </a:lnTo>
                  <a:lnTo>
                    <a:pt x="1496" y="263"/>
                  </a:lnTo>
                  <a:lnTo>
                    <a:pt x="1530" y="296"/>
                  </a:lnTo>
                  <a:lnTo>
                    <a:pt x="1560" y="330"/>
                  </a:lnTo>
                  <a:lnTo>
                    <a:pt x="1588" y="297"/>
                  </a:lnTo>
                  <a:lnTo>
                    <a:pt x="1621" y="264"/>
                  </a:lnTo>
                  <a:lnTo>
                    <a:pt x="1657" y="229"/>
                  </a:lnTo>
                  <a:lnTo>
                    <a:pt x="1689" y="201"/>
                  </a:lnTo>
                  <a:lnTo>
                    <a:pt x="1725" y="174"/>
                  </a:lnTo>
                  <a:lnTo>
                    <a:pt x="1763" y="146"/>
                  </a:lnTo>
                  <a:lnTo>
                    <a:pt x="1804" y="120"/>
                  </a:lnTo>
                  <a:lnTo>
                    <a:pt x="1849" y="96"/>
                  </a:lnTo>
                  <a:lnTo>
                    <a:pt x="1896" y="73"/>
                  </a:lnTo>
                  <a:lnTo>
                    <a:pt x="1946" y="52"/>
                  </a:lnTo>
                  <a:lnTo>
                    <a:pt x="1997" y="35"/>
                  </a:lnTo>
                  <a:lnTo>
                    <a:pt x="2053" y="20"/>
                  </a:lnTo>
                  <a:lnTo>
                    <a:pt x="2111" y="10"/>
                  </a:lnTo>
                  <a:lnTo>
                    <a:pt x="2171" y="3"/>
                  </a:lnTo>
                  <a:lnTo>
                    <a:pt x="2235" y="0"/>
                  </a:lnTo>
                  <a:lnTo>
                    <a:pt x="2299" y="3"/>
                  </a:lnTo>
                  <a:lnTo>
                    <a:pt x="2359" y="10"/>
                  </a:lnTo>
                  <a:lnTo>
                    <a:pt x="2417" y="20"/>
                  </a:lnTo>
                  <a:lnTo>
                    <a:pt x="2473" y="35"/>
                  </a:lnTo>
                  <a:lnTo>
                    <a:pt x="2526" y="52"/>
                  </a:lnTo>
                  <a:lnTo>
                    <a:pt x="2575" y="72"/>
                  </a:lnTo>
                  <a:lnTo>
                    <a:pt x="2623" y="95"/>
                  </a:lnTo>
                  <a:lnTo>
                    <a:pt x="2668" y="120"/>
                  </a:lnTo>
                  <a:lnTo>
                    <a:pt x="2709" y="146"/>
                  </a:lnTo>
                  <a:lnTo>
                    <a:pt x="2748" y="173"/>
                  </a:lnTo>
                  <a:lnTo>
                    <a:pt x="2784" y="200"/>
                  </a:lnTo>
                  <a:lnTo>
                    <a:pt x="2818" y="228"/>
                  </a:lnTo>
                  <a:lnTo>
                    <a:pt x="2850" y="259"/>
                  </a:lnTo>
                  <a:lnTo>
                    <a:pt x="2881" y="288"/>
                  </a:lnTo>
                  <a:lnTo>
                    <a:pt x="2907" y="317"/>
                  </a:lnTo>
                  <a:lnTo>
                    <a:pt x="2932" y="344"/>
                  </a:lnTo>
                  <a:lnTo>
                    <a:pt x="2952" y="370"/>
                  </a:lnTo>
                  <a:lnTo>
                    <a:pt x="2970" y="393"/>
                  </a:lnTo>
                  <a:lnTo>
                    <a:pt x="2984" y="413"/>
                  </a:lnTo>
                  <a:lnTo>
                    <a:pt x="2996" y="429"/>
                  </a:lnTo>
                  <a:lnTo>
                    <a:pt x="3004" y="443"/>
                  </a:lnTo>
                  <a:lnTo>
                    <a:pt x="3010" y="451"/>
                  </a:lnTo>
                  <a:lnTo>
                    <a:pt x="3013" y="455"/>
                  </a:lnTo>
                  <a:lnTo>
                    <a:pt x="3027" y="508"/>
                  </a:lnTo>
                  <a:lnTo>
                    <a:pt x="3027" y="695"/>
                  </a:lnTo>
                  <a:lnTo>
                    <a:pt x="3157" y="695"/>
                  </a:lnTo>
                  <a:lnTo>
                    <a:pt x="3157" y="2156"/>
                  </a:lnTo>
                  <a:lnTo>
                    <a:pt x="2955" y="1971"/>
                  </a:lnTo>
                  <a:lnTo>
                    <a:pt x="2983" y="1930"/>
                  </a:lnTo>
                  <a:lnTo>
                    <a:pt x="3008" y="1885"/>
                  </a:lnTo>
                  <a:lnTo>
                    <a:pt x="3028" y="1839"/>
                  </a:lnTo>
                  <a:lnTo>
                    <a:pt x="3042" y="1793"/>
                  </a:lnTo>
                  <a:lnTo>
                    <a:pt x="3053" y="1744"/>
                  </a:lnTo>
                  <a:lnTo>
                    <a:pt x="3059" y="1695"/>
                  </a:lnTo>
                  <a:lnTo>
                    <a:pt x="3060" y="1646"/>
                  </a:lnTo>
                  <a:lnTo>
                    <a:pt x="3057" y="1597"/>
                  </a:lnTo>
                  <a:lnTo>
                    <a:pt x="3049" y="1549"/>
                  </a:lnTo>
                  <a:lnTo>
                    <a:pt x="3037" y="1502"/>
                  </a:lnTo>
                  <a:lnTo>
                    <a:pt x="3019" y="1455"/>
                  </a:lnTo>
                  <a:lnTo>
                    <a:pt x="2998" y="1409"/>
                  </a:lnTo>
                  <a:lnTo>
                    <a:pt x="2972" y="1366"/>
                  </a:lnTo>
                  <a:lnTo>
                    <a:pt x="2941" y="1325"/>
                  </a:lnTo>
                  <a:lnTo>
                    <a:pt x="2905" y="1286"/>
                  </a:lnTo>
                  <a:lnTo>
                    <a:pt x="2876" y="1259"/>
                  </a:lnTo>
                  <a:lnTo>
                    <a:pt x="2845" y="1235"/>
                  </a:lnTo>
                  <a:lnTo>
                    <a:pt x="2812" y="1213"/>
                  </a:lnTo>
                  <a:lnTo>
                    <a:pt x="2812" y="539"/>
                  </a:lnTo>
                  <a:lnTo>
                    <a:pt x="2803" y="525"/>
                  </a:lnTo>
                  <a:lnTo>
                    <a:pt x="2790" y="509"/>
                  </a:lnTo>
                  <a:lnTo>
                    <a:pt x="2773" y="487"/>
                  </a:lnTo>
                  <a:lnTo>
                    <a:pt x="2753" y="465"/>
                  </a:lnTo>
                  <a:lnTo>
                    <a:pt x="2730" y="439"/>
                  </a:lnTo>
                  <a:lnTo>
                    <a:pt x="2705" y="413"/>
                  </a:lnTo>
                  <a:lnTo>
                    <a:pt x="2675" y="386"/>
                  </a:lnTo>
                  <a:lnTo>
                    <a:pt x="2644" y="360"/>
                  </a:lnTo>
                  <a:lnTo>
                    <a:pt x="2609" y="334"/>
                  </a:lnTo>
                  <a:lnTo>
                    <a:pt x="2571" y="309"/>
                  </a:lnTo>
                  <a:lnTo>
                    <a:pt x="2531" y="286"/>
                  </a:lnTo>
                  <a:lnTo>
                    <a:pt x="2489" y="265"/>
                  </a:lnTo>
                  <a:lnTo>
                    <a:pt x="2443" y="247"/>
                  </a:lnTo>
                  <a:lnTo>
                    <a:pt x="2395" y="232"/>
                  </a:lnTo>
                  <a:lnTo>
                    <a:pt x="2344" y="221"/>
                  </a:lnTo>
                  <a:lnTo>
                    <a:pt x="2292" y="214"/>
                  </a:lnTo>
                  <a:lnTo>
                    <a:pt x="2235" y="211"/>
                  </a:lnTo>
                  <a:lnTo>
                    <a:pt x="2181" y="213"/>
                  </a:lnTo>
                  <a:lnTo>
                    <a:pt x="2129" y="221"/>
                  </a:lnTo>
                  <a:lnTo>
                    <a:pt x="2081" y="231"/>
                  </a:lnTo>
                  <a:lnTo>
                    <a:pt x="2034" y="244"/>
                  </a:lnTo>
                  <a:lnTo>
                    <a:pt x="1990" y="262"/>
                  </a:lnTo>
                  <a:lnTo>
                    <a:pt x="1950" y="282"/>
                  </a:lnTo>
                  <a:lnTo>
                    <a:pt x="1911" y="303"/>
                  </a:lnTo>
                  <a:lnTo>
                    <a:pt x="1875" y="326"/>
                  </a:lnTo>
                  <a:lnTo>
                    <a:pt x="1841" y="351"/>
                  </a:lnTo>
                  <a:lnTo>
                    <a:pt x="1811" y="376"/>
                  </a:lnTo>
                  <a:lnTo>
                    <a:pt x="1781" y="403"/>
                  </a:lnTo>
                  <a:lnTo>
                    <a:pt x="1754" y="430"/>
                  </a:lnTo>
                  <a:lnTo>
                    <a:pt x="1731" y="456"/>
                  </a:lnTo>
                  <a:lnTo>
                    <a:pt x="1710" y="480"/>
                  </a:lnTo>
                  <a:lnTo>
                    <a:pt x="1694" y="503"/>
                  </a:lnTo>
                  <a:lnTo>
                    <a:pt x="1679" y="522"/>
                  </a:lnTo>
                  <a:lnTo>
                    <a:pt x="1668" y="537"/>
                  </a:lnTo>
                  <a:lnTo>
                    <a:pt x="1668" y="1866"/>
                  </a:lnTo>
                  <a:lnTo>
                    <a:pt x="1704" y="1836"/>
                  </a:lnTo>
                  <a:lnTo>
                    <a:pt x="1744" y="1807"/>
                  </a:lnTo>
                  <a:lnTo>
                    <a:pt x="1787" y="1778"/>
                  </a:lnTo>
                  <a:lnTo>
                    <a:pt x="1833" y="1751"/>
                  </a:lnTo>
                  <a:lnTo>
                    <a:pt x="1883" y="1726"/>
                  </a:lnTo>
                  <a:lnTo>
                    <a:pt x="1936" y="1703"/>
                  </a:lnTo>
                  <a:lnTo>
                    <a:pt x="1992" y="1685"/>
                  </a:lnTo>
                  <a:lnTo>
                    <a:pt x="1997" y="1736"/>
                  </a:lnTo>
                  <a:lnTo>
                    <a:pt x="2008" y="1788"/>
                  </a:lnTo>
                  <a:lnTo>
                    <a:pt x="2024" y="1839"/>
                  </a:lnTo>
                  <a:lnTo>
                    <a:pt x="2045" y="1889"/>
                  </a:lnTo>
                  <a:lnTo>
                    <a:pt x="2003" y="1905"/>
                  </a:lnTo>
                  <a:lnTo>
                    <a:pt x="1961" y="1922"/>
                  </a:lnTo>
                  <a:lnTo>
                    <a:pt x="1923" y="1943"/>
                  </a:lnTo>
                  <a:lnTo>
                    <a:pt x="2075" y="1943"/>
                  </a:lnTo>
                  <a:lnTo>
                    <a:pt x="2096" y="1973"/>
                  </a:lnTo>
                  <a:lnTo>
                    <a:pt x="2120" y="2001"/>
                  </a:lnTo>
                  <a:lnTo>
                    <a:pt x="2146" y="2028"/>
                  </a:lnTo>
                  <a:lnTo>
                    <a:pt x="2186" y="2065"/>
                  </a:lnTo>
                  <a:lnTo>
                    <a:pt x="2229" y="2096"/>
                  </a:lnTo>
                  <a:lnTo>
                    <a:pt x="2274" y="2123"/>
                  </a:lnTo>
                  <a:lnTo>
                    <a:pt x="2321" y="2145"/>
                  </a:lnTo>
                  <a:lnTo>
                    <a:pt x="2370" y="2161"/>
                  </a:lnTo>
                  <a:lnTo>
                    <a:pt x="2419" y="2174"/>
                  </a:lnTo>
                  <a:lnTo>
                    <a:pt x="2470" y="2181"/>
                  </a:lnTo>
                  <a:lnTo>
                    <a:pt x="2520" y="2184"/>
                  </a:lnTo>
                  <a:lnTo>
                    <a:pt x="2572" y="2182"/>
                  </a:lnTo>
                  <a:lnTo>
                    <a:pt x="2623" y="2176"/>
                  </a:lnTo>
                  <a:lnTo>
                    <a:pt x="2672" y="2163"/>
                  </a:lnTo>
                  <a:lnTo>
                    <a:pt x="2721" y="2148"/>
                  </a:lnTo>
                  <a:lnTo>
                    <a:pt x="2768" y="2127"/>
                  </a:lnTo>
                  <a:lnTo>
                    <a:pt x="2815" y="2101"/>
                  </a:lnTo>
                  <a:lnTo>
                    <a:pt x="2858" y="2070"/>
                  </a:lnTo>
                  <a:lnTo>
                    <a:pt x="3039" y="2261"/>
                  </a:lnTo>
                  <a:lnTo>
                    <a:pt x="0" y="2261"/>
                  </a:lnTo>
                  <a:lnTo>
                    <a:pt x="0" y="695"/>
                  </a:lnTo>
                  <a:lnTo>
                    <a:pt x="95" y="695"/>
                  </a:lnTo>
                  <a:lnTo>
                    <a:pt x="95" y="508"/>
                  </a:lnTo>
                  <a:lnTo>
                    <a:pt x="109" y="458"/>
                  </a:lnTo>
                  <a:lnTo>
                    <a:pt x="111" y="454"/>
                  </a:lnTo>
                  <a:lnTo>
                    <a:pt x="117" y="445"/>
                  </a:lnTo>
                  <a:lnTo>
                    <a:pt x="124" y="431"/>
                  </a:lnTo>
                  <a:lnTo>
                    <a:pt x="136" y="415"/>
                  </a:lnTo>
                  <a:lnTo>
                    <a:pt x="150" y="395"/>
                  </a:lnTo>
                  <a:lnTo>
                    <a:pt x="167" y="371"/>
                  </a:lnTo>
                  <a:lnTo>
                    <a:pt x="187" y="346"/>
                  </a:lnTo>
                  <a:lnTo>
                    <a:pt x="210" y="319"/>
                  </a:lnTo>
                  <a:lnTo>
                    <a:pt x="236" y="290"/>
                  </a:lnTo>
                  <a:lnTo>
                    <a:pt x="266" y="260"/>
                  </a:lnTo>
                  <a:lnTo>
                    <a:pt x="298" y="229"/>
                  </a:lnTo>
                  <a:lnTo>
                    <a:pt x="331" y="201"/>
                  </a:lnTo>
                  <a:lnTo>
                    <a:pt x="367" y="174"/>
                  </a:lnTo>
                  <a:lnTo>
                    <a:pt x="405" y="146"/>
                  </a:lnTo>
                  <a:lnTo>
                    <a:pt x="446" y="120"/>
                  </a:lnTo>
                  <a:lnTo>
                    <a:pt x="490" y="96"/>
                  </a:lnTo>
                  <a:lnTo>
                    <a:pt x="537" y="73"/>
                  </a:lnTo>
                  <a:lnTo>
                    <a:pt x="586" y="52"/>
                  </a:lnTo>
                  <a:lnTo>
                    <a:pt x="639" y="35"/>
                  </a:lnTo>
                  <a:lnTo>
                    <a:pt x="695" y="20"/>
                  </a:lnTo>
                  <a:lnTo>
                    <a:pt x="753" y="10"/>
                  </a:lnTo>
                  <a:lnTo>
                    <a:pt x="813" y="3"/>
                  </a:lnTo>
                  <a:lnTo>
                    <a:pt x="8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8"/>
            <p:cNvSpPr>
              <a:spLocks noEditPoints="1"/>
            </p:cNvSpPr>
            <p:nvPr/>
          </p:nvSpPr>
          <p:spPr bwMode="auto">
            <a:xfrm>
              <a:off x="2868613" y="3716338"/>
              <a:ext cx="187325" cy="182563"/>
            </a:xfrm>
            <a:custGeom>
              <a:avLst/>
              <a:gdLst>
                <a:gd name="T0" fmla="*/ 420 w 1425"/>
                <a:gd name="T1" fmla="*/ 123 h 1382"/>
                <a:gd name="T2" fmla="*/ 338 w 1425"/>
                <a:gd name="T3" fmla="*/ 148 h 1382"/>
                <a:gd name="T4" fmla="*/ 262 w 1425"/>
                <a:gd name="T5" fmla="*/ 192 h 1382"/>
                <a:gd name="T6" fmla="*/ 197 w 1425"/>
                <a:gd name="T7" fmla="*/ 255 h 1382"/>
                <a:gd name="T8" fmla="*/ 152 w 1425"/>
                <a:gd name="T9" fmla="*/ 330 h 1382"/>
                <a:gd name="T10" fmla="*/ 127 w 1425"/>
                <a:gd name="T11" fmla="*/ 411 h 1382"/>
                <a:gd name="T12" fmla="*/ 122 w 1425"/>
                <a:gd name="T13" fmla="*/ 494 h 1382"/>
                <a:gd name="T14" fmla="*/ 136 w 1425"/>
                <a:gd name="T15" fmla="*/ 577 h 1382"/>
                <a:gd name="T16" fmla="*/ 171 w 1425"/>
                <a:gd name="T17" fmla="*/ 656 h 1382"/>
                <a:gd name="T18" fmla="*/ 226 w 1425"/>
                <a:gd name="T19" fmla="*/ 726 h 1382"/>
                <a:gd name="T20" fmla="*/ 297 w 1425"/>
                <a:gd name="T21" fmla="*/ 781 h 1382"/>
                <a:gd name="T22" fmla="*/ 376 w 1425"/>
                <a:gd name="T23" fmla="*/ 815 h 1382"/>
                <a:gd name="T24" fmla="*/ 460 w 1425"/>
                <a:gd name="T25" fmla="*/ 830 h 1382"/>
                <a:gd name="T26" fmla="*/ 545 w 1425"/>
                <a:gd name="T27" fmla="*/ 825 h 1382"/>
                <a:gd name="T28" fmla="*/ 628 w 1425"/>
                <a:gd name="T29" fmla="*/ 801 h 1382"/>
                <a:gd name="T30" fmla="*/ 704 w 1425"/>
                <a:gd name="T31" fmla="*/ 757 h 1382"/>
                <a:gd name="T32" fmla="*/ 768 w 1425"/>
                <a:gd name="T33" fmla="*/ 694 h 1382"/>
                <a:gd name="T34" fmla="*/ 813 w 1425"/>
                <a:gd name="T35" fmla="*/ 620 h 1382"/>
                <a:gd name="T36" fmla="*/ 839 w 1425"/>
                <a:gd name="T37" fmla="*/ 539 h 1382"/>
                <a:gd name="T38" fmla="*/ 844 w 1425"/>
                <a:gd name="T39" fmla="*/ 455 h 1382"/>
                <a:gd name="T40" fmla="*/ 830 w 1425"/>
                <a:gd name="T41" fmla="*/ 372 h 1382"/>
                <a:gd name="T42" fmla="*/ 794 w 1425"/>
                <a:gd name="T43" fmla="*/ 294 h 1382"/>
                <a:gd name="T44" fmla="*/ 740 w 1425"/>
                <a:gd name="T45" fmla="*/ 223 h 1382"/>
                <a:gd name="T46" fmla="*/ 669 w 1425"/>
                <a:gd name="T47" fmla="*/ 169 h 1382"/>
                <a:gd name="T48" fmla="*/ 590 w 1425"/>
                <a:gd name="T49" fmla="*/ 134 h 1382"/>
                <a:gd name="T50" fmla="*/ 505 w 1425"/>
                <a:gd name="T51" fmla="*/ 119 h 1382"/>
                <a:gd name="T52" fmla="*/ 460 w 1425"/>
                <a:gd name="T53" fmla="*/ 0 h 1382"/>
                <a:gd name="T54" fmla="*/ 558 w 1425"/>
                <a:gd name="T55" fmla="*/ 5 h 1382"/>
                <a:gd name="T56" fmla="*/ 654 w 1425"/>
                <a:gd name="T57" fmla="*/ 30 h 1382"/>
                <a:gd name="T58" fmla="*/ 745 w 1425"/>
                <a:gd name="T59" fmla="*/ 75 h 1382"/>
                <a:gd name="T60" fmla="*/ 825 w 1425"/>
                <a:gd name="T61" fmla="*/ 140 h 1382"/>
                <a:gd name="T62" fmla="*/ 889 w 1425"/>
                <a:gd name="T63" fmla="*/ 218 h 1382"/>
                <a:gd name="T64" fmla="*/ 934 w 1425"/>
                <a:gd name="T65" fmla="*/ 304 h 1382"/>
                <a:gd name="T66" fmla="*/ 959 w 1425"/>
                <a:gd name="T67" fmla="*/ 395 h 1382"/>
                <a:gd name="T68" fmla="*/ 965 w 1425"/>
                <a:gd name="T69" fmla="*/ 490 h 1382"/>
                <a:gd name="T70" fmla="*/ 953 w 1425"/>
                <a:gd name="T71" fmla="*/ 584 h 1382"/>
                <a:gd name="T72" fmla="*/ 921 w 1425"/>
                <a:gd name="T73" fmla="*/ 675 h 1382"/>
                <a:gd name="T74" fmla="*/ 870 w 1425"/>
                <a:gd name="T75" fmla="*/ 758 h 1382"/>
                <a:gd name="T76" fmla="*/ 1292 w 1425"/>
                <a:gd name="T77" fmla="*/ 1382 h 1382"/>
                <a:gd name="T78" fmla="*/ 741 w 1425"/>
                <a:gd name="T79" fmla="*/ 876 h 1382"/>
                <a:gd name="T80" fmla="*/ 650 w 1425"/>
                <a:gd name="T81" fmla="*/ 921 h 1382"/>
                <a:gd name="T82" fmla="*/ 554 w 1425"/>
                <a:gd name="T83" fmla="*/ 945 h 1382"/>
                <a:gd name="T84" fmla="*/ 456 w 1425"/>
                <a:gd name="T85" fmla="*/ 949 h 1382"/>
                <a:gd name="T86" fmla="*/ 358 w 1425"/>
                <a:gd name="T87" fmla="*/ 934 h 1382"/>
                <a:gd name="T88" fmla="*/ 265 w 1425"/>
                <a:gd name="T89" fmla="*/ 899 h 1382"/>
                <a:gd name="T90" fmla="*/ 180 w 1425"/>
                <a:gd name="T91" fmla="*/ 844 h 1382"/>
                <a:gd name="T92" fmla="*/ 106 w 1425"/>
                <a:gd name="T93" fmla="*/ 770 h 1382"/>
                <a:gd name="T94" fmla="*/ 51 w 1425"/>
                <a:gd name="T95" fmla="*/ 686 h 1382"/>
                <a:gd name="T96" fmla="*/ 15 w 1425"/>
                <a:gd name="T97" fmla="*/ 594 h 1382"/>
                <a:gd name="T98" fmla="*/ 0 w 1425"/>
                <a:gd name="T99" fmla="*/ 497 h 1382"/>
                <a:gd name="T100" fmla="*/ 7 w 1425"/>
                <a:gd name="T101" fmla="*/ 401 h 1382"/>
                <a:gd name="T102" fmla="*/ 32 w 1425"/>
                <a:gd name="T103" fmla="*/ 306 h 1382"/>
                <a:gd name="T104" fmla="*/ 77 w 1425"/>
                <a:gd name="T105" fmla="*/ 217 h 1382"/>
                <a:gd name="T106" fmla="*/ 143 w 1425"/>
                <a:gd name="T107" fmla="*/ 138 h 1382"/>
                <a:gd name="T108" fmla="*/ 224 w 1425"/>
                <a:gd name="T109" fmla="*/ 74 h 1382"/>
                <a:gd name="T110" fmla="*/ 315 w 1425"/>
                <a:gd name="T111" fmla="*/ 29 h 1382"/>
                <a:gd name="T112" fmla="*/ 410 w 1425"/>
                <a:gd name="T113" fmla="*/ 5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5" h="1382">
                  <a:moveTo>
                    <a:pt x="463" y="118"/>
                  </a:moveTo>
                  <a:lnTo>
                    <a:pt x="420" y="123"/>
                  </a:lnTo>
                  <a:lnTo>
                    <a:pt x="379" y="133"/>
                  </a:lnTo>
                  <a:lnTo>
                    <a:pt x="338" y="148"/>
                  </a:lnTo>
                  <a:lnTo>
                    <a:pt x="299" y="167"/>
                  </a:lnTo>
                  <a:lnTo>
                    <a:pt x="262" y="192"/>
                  </a:lnTo>
                  <a:lnTo>
                    <a:pt x="228" y="222"/>
                  </a:lnTo>
                  <a:lnTo>
                    <a:pt x="197" y="255"/>
                  </a:lnTo>
                  <a:lnTo>
                    <a:pt x="172" y="292"/>
                  </a:lnTo>
                  <a:lnTo>
                    <a:pt x="152" y="330"/>
                  </a:lnTo>
                  <a:lnTo>
                    <a:pt x="137" y="369"/>
                  </a:lnTo>
                  <a:lnTo>
                    <a:pt x="127" y="411"/>
                  </a:lnTo>
                  <a:lnTo>
                    <a:pt x="122" y="452"/>
                  </a:lnTo>
                  <a:lnTo>
                    <a:pt x="122" y="494"/>
                  </a:lnTo>
                  <a:lnTo>
                    <a:pt x="127" y="537"/>
                  </a:lnTo>
                  <a:lnTo>
                    <a:pt x="136" y="577"/>
                  </a:lnTo>
                  <a:lnTo>
                    <a:pt x="151" y="618"/>
                  </a:lnTo>
                  <a:lnTo>
                    <a:pt x="171" y="656"/>
                  </a:lnTo>
                  <a:lnTo>
                    <a:pt x="196" y="692"/>
                  </a:lnTo>
                  <a:lnTo>
                    <a:pt x="226" y="726"/>
                  </a:lnTo>
                  <a:lnTo>
                    <a:pt x="260" y="756"/>
                  </a:lnTo>
                  <a:lnTo>
                    <a:pt x="297" y="781"/>
                  </a:lnTo>
                  <a:lnTo>
                    <a:pt x="336" y="800"/>
                  </a:lnTo>
                  <a:lnTo>
                    <a:pt x="376" y="815"/>
                  </a:lnTo>
                  <a:lnTo>
                    <a:pt x="418" y="825"/>
                  </a:lnTo>
                  <a:lnTo>
                    <a:pt x="460" y="830"/>
                  </a:lnTo>
                  <a:lnTo>
                    <a:pt x="503" y="830"/>
                  </a:lnTo>
                  <a:lnTo>
                    <a:pt x="545" y="825"/>
                  </a:lnTo>
                  <a:lnTo>
                    <a:pt x="588" y="816"/>
                  </a:lnTo>
                  <a:lnTo>
                    <a:pt x="628" y="801"/>
                  </a:lnTo>
                  <a:lnTo>
                    <a:pt x="667" y="782"/>
                  </a:lnTo>
                  <a:lnTo>
                    <a:pt x="704" y="757"/>
                  </a:lnTo>
                  <a:lnTo>
                    <a:pt x="738" y="728"/>
                  </a:lnTo>
                  <a:lnTo>
                    <a:pt x="768" y="694"/>
                  </a:lnTo>
                  <a:lnTo>
                    <a:pt x="793" y="658"/>
                  </a:lnTo>
                  <a:lnTo>
                    <a:pt x="813" y="620"/>
                  </a:lnTo>
                  <a:lnTo>
                    <a:pt x="829" y="580"/>
                  </a:lnTo>
                  <a:lnTo>
                    <a:pt x="839" y="539"/>
                  </a:lnTo>
                  <a:lnTo>
                    <a:pt x="844" y="497"/>
                  </a:lnTo>
                  <a:lnTo>
                    <a:pt x="844" y="455"/>
                  </a:lnTo>
                  <a:lnTo>
                    <a:pt x="840" y="413"/>
                  </a:lnTo>
                  <a:lnTo>
                    <a:pt x="830" y="372"/>
                  </a:lnTo>
                  <a:lnTo>
                    <a:pt x="814" y="332"/>
                  </a:lnTo>
                  <a:lnTo>
                    <a:pt x="794" y="294"/>
                  </a:lnTo>
                  <a:lnTo>
                    <a:pt x="770" y="257"/>
                  </a:lnTo>
                  <a:lnTo>
                    <a:pt x="740" y="223"/>
                  </a:lnTo>
                  <a:lnTo>
                    <a:pt x="706" y="194"/>
                  </a:lnTo>
                  <a:lnTo>
                    <a:pt x="669" y="169"/>
                  </a:lnTo>
                  <a:lnTo>
                    <a:pt x="630" y="149"/>
                  </a:lnTo>
                  <a:lnTo>
                    <a:pt x="590" y="134"/>
                  </a:lnTo>
                  <a:lnTo>
                    <a:pt x="548" y="124"/>
                  </a:lnTo>
                  <a:lnTo>
                    <a:pt x="505" y="119"/>
                  </a:lnTo>
                  <a:lnTo>
                    <a:pt x="463" y="118"/>
                  </a:lnTo>
                  <a:close/>
                  <a:moveTo>
                    <a:pt x="460" y="0"/>
                  </a:moveTo>
                  <a:lnTo>
                    <a:pt x="510" y="0"/>
                  </a:lnTo>
                  <a:lnTo>
                    <a:pt x="558" y="5"/>
                  </a:lnTo>
                  <a:lnTo>
                    <a:pt x="607" y="15"/>
                  </a:lnTo>
                  <a:lnTo>
                    <a:pt x="654" y="30"/>
                  </a:lnTo>
                  <a:lnTo>
                    <a:pt x="700" y="51"/>
                  </a:lnTo>
                  <a:lnTo>
                    <a:pt x="745" y="75"/>
                  </a:lnTo>
                  <a:lnTo>
                    <a:pt x="786" y="105"/>
                  </a:lnTo>
                  <a:lnTo>
                    <a:pt x="825" y="140"/>
                  </a:lnTo>
                  <a:lnTo>
                    <a:pt x="860" y="177"/>
                  </a:lnTo>
                  <a:lnTo>
                    <a:pt x="889" y="218"/>
                  </a:lnTo>
                  <a:lnTo>
                    <a:pt x="914" y="259"/>
                  </a:lnTo>
                  <a:lnTo>
                    <a:pt x="934" y="304"/>
                  </a:lnTo>
                  <a:lnTo>
                    <a:pt x="948" y="350"/>
                  </a:lnTo>
                  <a:lnTo>
                    <a:pt x="959" y="395"/>
                  </a:lnTo>
                  <a:lnTo>
                    <a:pt x="964" y="443"/>
                  </a:lnTo>
                  <a:lnTo>
                    <a:pt x="965" y="490"/>
                  </a:lnTo>
                  <a:lnTo>
                    <a:pt x="961" y="538"/>
                  </a:lnTo>
                  <a:lnTo>
                    <a:pt x="953" y="584"/>
                  </a:lnTo>
                  <a:lnTo>
                    <a:pt x="939" y="630"/>
                  </a:lnTo>
                  <a:lnTo>
                    <a:pt x="921" y="675"/>
                  </a:lnTo>
                  <a:lnTo>
                    <a:pt x="898" y="717"/>
                  </a:lnTo>
                  <a:lnTo>
                    <a:pt x="870" y="758"/>
                  </a:lnTo>
                  <a:lnTo>
                    <a:pt x="1425" y="1261"/>
                  </a:lnTo>
                  <a:lnTo>
                    <a:pt x="1292" y="1382"/>
                  </a:lnTo>
                  <a:lnTo>
                    <a:pt x="783" y="847"/>
                  </a:lnTo>
                  <a:lnTo>
                    <a:pt x="741" y="876"/>
                  </a:lnTo>
                  <a:lnTo>
                    <a:pt x="696" y="901"/>
                  </a:lnTo>
                  <a:lnTo>
                    <a:pt x="650" y="921"/>
                  </a:lnTo>
                  <a:lnTo>
                    <a:pt x="602" y="935"/>
                  </a:lnTo>
                  <a:lnTo>
                    <a:pt x="554" y="945"/>
                  </a:lnTo>
                  <a:lnTo>
                    <a:pt x="505" y="949"/>
                  </a:lnTo>
                  <a:lnTo>
                    <a:pt x="456" y="949"/>
                  </a:lnTo>
                  <a:lnTo>
                    <a:pt x="406" y="944"/>
                  </a:lnTo>
                  <a:lnTo>
                    <a:pt x="358" y="934"/>
                  </a:lnTo>
                  <a:lnTo>
                    <a:pt x="311" y="919"/>
                  </a:lnTo>
                  <a:lnTo>
                    <a:pt x="265" y="899"/>
                  </a:lnTo>
                  <a:lnTo>
                    <a:pt x="221" y="874"/>
                  </a:lnTo>
                  <a:lnTo>
                    <a:pt x="180" y="844"/>
                  </a:lnTo>
                  <a:lnTo>
                    <a:pt x="141" y="810"/>
                  </a:lnTo>
                  <a:lnTo>
                    <a:pt x="106" y="770"/>
                  </a:lnTo>
                  <a:lnTo>
                    <a:pt x="75" y="730"/>
                  </a:lnTo>
                  <a:lnTo>
                    <a:pt x="51" y="686"/>
                  </a:lnTo>
                  <a:lnTo>
                    <a:pt x="31" y="640"/>
                  </a:lnTo>
                  <a:lnTo>
                    <a:pt x="15" y="594"/>
                  </a:lnTo>
                  <a:lnTo>
                    <a:pt x="6" y="546"/>
                  </a:lnTo>
                  <a:lnTo>
                    <a:pt x="0" y="497"/>
                  </a:lnTo>
                  <a:lnTo>
                    <a:pt x="1" y="448"/>
                  </a:lnTo>
                  <a:lnTo>
                    <a:pt x="7" y="401"/>
                  </a:lnTo>
                  <a:lnTo>
                    <a:pt x="16" y="353"/>
                  </a:lnTo>
                  <a:lnTo>
                    <a:pt x="32" y="306"/>
                  </a:lnTo>
                  <a:lnTo>
                    <a:pt x="52" y="260"/>
                  </a:lnTo>
                  <a:lnTo>
                    <a:pt x="77" y="217"/>
                  </a:lnTo>
                  <a:lnTo>
                    <a:pt x="108" y="176"/>
                  </a:lnTo>
                  <a:lnTo>
                    <a:pt x="143" y="138"/>
                  </a:lnTo>
                  <a:lnTo>
                    <a:pt x="183" y="103"/>
                  </a:lnTo>
                  <a:lnTo>
                    <a:pt x="224" y="74"/>
                  </a:lnTo>
                  <a:lnTo>
                    <a:pt x="268" y="49"/>
                  </a:lnTo>
                  <a:lnTo>
                    <a:pt x="315" y="29"/>
                  </a:lnTo>
                  <a:lnTo>
                    <a:pt x="362" y="14"/>
                  </a:lnTo>
                  <a:lnTo>
                    <a:pt x="410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9"/>
            <p:cNvSpPr>
              <a:spLocks/>
            </p:cNvSpPr>
            <p:nvPr/>
          </p:nvSpPr>
          <p:spPr bwMode="auto">
            <a:xfrm>
              <a:off x="2655888" y="3627438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7 h 237"/>
                <a:gd name="T6" fmla="*/ 591 w 927"/>
                <a:gd name="T7" fmla="*/ 17 h 237"/>
                <a:gd name="T8" fmla="*/ 643 w 927"/>
                <a:gd name="T9" fmla="*/ 31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2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5 h 237"/>
                <a:gd name="T24" fmla="*/ 776 w 927"/>
                <a:gd name="T25" fmla="*/ 161 h 237"/>
                <a:gd name="T26" fmla="*/ 722 w 927"/>
                <a:gd name="T27" fmla="*/ 132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8 h 237"/>
                <a:gd name="T44" fmla="*/ 322 w 927"/>
                <a:gd name="T45" fmla="*/ 76 h 237"/>
                <a:gd name="T46" fmla="*/ 288 w 927"/>
                <a:gd name="T47" fmla="*/ 85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8 h 237"/>
                <a:gd name="T72" fmla="*/ 49 w 927"/>
                <a:gd name="T73" fmla="*/ 231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5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39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3 h 237"/>
                <a:gd name="T94" fmla="*/ 148 w 927"/>
                <a:gd name="T95" fmla="*/ 78 h 237"/>
                <a:gd name="T96" fmla="*/ 177 w 927"/>
                <a:gd name="T97" fmla="*/ 63 h 237"/>
                <a:gd name="T98" fmla="*/ 208 w 927"/>
                <a:gd name="T99" fmla="*/ 49 h 237"/>
                <a:gd name="T100" fmla="*/ 243 w 927"/>
                <a:gd name="T101" fmla="*/ 35 h 237"/>
                <a:gd name="T102" fmla="*/ 279 w 927"/>
                <a:gd name="T103" fmla="*/ 24 h 237"/>
                <a:gd name="T104" fmla="*/ 318 w 927"/>
                <a:gd name="T105" fmla="*/ 13 h 237"/>
                <a:gd name="T106" fmla="*/ 358 w 927"/>
                <a:gd name="T107" fmla="*/ 6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7"/>
                  </a:lnTo>
                  <a:lnTo>
                    <a:pt x="591" y="17"/>
                  </a:lnTo>
                  <a:lnTo>
                    <a:pt x="643" y="31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2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5"/>
                  </a:lnTo>
                  <a:lnTo>
                    <a:pt x="776" y="161"/>
                  </a:lnTo>
                  <a:lnTo>
                    <a:pt x="722" y="132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8"/>
                  </a:lnTo>
                  <a:lnTo>
                    <a:pt x="322" y="76"/>
                  </a:lnTo>
                  <a:lnTo>
                    <a:pt x="288" y="85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8"/>
                  </a:lnTo>
                  <a:lnTo>
                    <a:pt x="49" y="231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5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39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3"/>
                  </a:lnTo>
                  <a:lnTo>
                    <a:pt x="148" y="78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3" y="35"/>
                  </a:lnTo>
                  <a:lnTo>
                    <a:pt x="279" y="24"/>
                  </a:lnTo>
                  <a:lnTo>
                    <a:pt x="318" y="13"/>
                  </a:lnTo>
                  <a:lnTo>
                    <a:pt x="358" y="6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0"/>
            <p:cNvSpPr>
              <a:spLocks/>
            </p:cNvSpPr>
            <p:nvPr/>
          </p:nvSpPr>
          <p:spPr bwMode="auto">
            <a:xfrm>
              <a:off x="2655888" y="3656013"/>
              <a:ext cx="123825" cy="30163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2 h 237"/>
                <a:gd name="T4" fmla="*/ 541 w 927"/>
                <a:gd name="T5" fmla="*/ 7 h 237"/>
                <a:gd name="T6" fmla="*/ 591 w 927"/>
                <a:gd name="T7" fmla="*/ 18 h 237"/>
                <a:gd name="T8" fmla="*/ 643 w 927"/>
                <a:gd name="T9" fmla="*/ 32 h 237"/>
                <a:gd name="T10" fmla="*/ 697 w 927"/>
                <a:gd name="T11" fmla="*/ 52 h 237"/>
                <a:gd name="T12" fmla="*/ 752 w 927"/>
                <a:gd name="T13" fmla="*/ 76 h 237"/>
                <a:gd name="T14" fmla="*/ 808 w 927"/>
                <a:gd name="T15" fmla="*/ 107 h 237"/>
                <a:gd name="T16" fmla="*/ 868 w 927"/>
                <a:gd name="T17" fmla="*/ 143 h 237"/>
                <a:gd name="T18" fmla="*/ 927 w 927"/>
                <a:gd name="T19" fmla="*/ 187 h 237"/>
                <a:gd name="T20" fmla="*/ 887 w 927"/>
                <a:gd name="T21" fmla="*/ 237 h 237"/>
                <a:gd name="T22" fmla="*/ 831 w 927"/>
                <a:gd name="T23" fmla="*/ 196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9 h 237"/>
                <a:gd name="T44" fmla="*/ 322 w 927"/>
                <a:gd name="T45" fmla="*/ 77 h 237"/>
                <a:gd name="T46" fmla="*/ 288 w 927"/>
                <a:gd name="T47" fmla="*/ 86 h 237"/>
                <a:gd name="T48" fmla="*/ 255 w 927"/>
                <a:gd name="T49" fmla="*/ 96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6 h 237"/>
                <a:gd name="T60" fmla="*/ 107 w 927"/>
                <a:gd name="T61" fmla="*/ 179 h 237"/>
                <a:gd name="T62" fmla="*/ 91 w 927"/>
                <a:gd name="T63" fmla="*/ 193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9 h 237"/>
                <a:gd name="T72" fmla="*/ 49 w 927"/>
                <a:gd name="T73" fmla="*/ 232 h 237"/>
                <a:gd name="T74" fmla="*/ 0 w 927"/>
                <a:gd name="T75" fmla="*/ 191 h 237"/>
                <a:gd name="T76" fmla="*/ 2 w 927"/>
                <a:gd name="T77" fmla="*/ 189 h 237"/>
                <a:gd name="T78" fmla="*/ 7 w 927"/>
                <a:gd name="T79" fmla="*/ 184 h 237"/>
                <a:gd name="T80" fmla="*/ 14 w 927"/>
                <a:gd name="T81" fmla="*/ 176 h 237"/>
                <a:gd name="T82" fmla="*/ 26 w 927"/>
                <a:gd name="T83" fmla="*/ 166 h 237"/>
                <a:gd name="T84" fmla="*/ 40 w 927"/>
                <a:gd name="T85" fmla="*/ 154 h 237"/>
                <a:gd name="T86" fmla="*/ 56 w 927"/>
                <a:gd name="T87" fmla="*/ 140 h 237"/>
                <a:gd name="T88" fmla="*/ 75 w 927"/>
                <a:gd name="T89" fmla="*/ 126 h 237"/>
                <a:gd name="T90" fmla="*/ 97 w 927"/>
                <a:gd name="T91" fmla="*/ 110 h 237"/>
                <a:gd name="T92" fmla="*/ 121 w 927"/>
                <a:gd name="T93" fmla="*/ 94 h 237"/>
                <a:gd name="T94" fmla="*/ 148 w 927"/>
                <a:gd name="T95" fmla="*/ 79 h 237"/>
                <a:gd name="T96" fmla="*/ 177 w 927"/>
                <a:gd name="T97" fmla="*/ 63 h 237"/>
                <a:gd name="T98" fmla="*/ 208 w 927"/>
                <a:gd name="T99" fmla="*/ 50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2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2"/>
                  </a:lnTo>
                  <a:lnTo>
                    <a:pt x="541" y="7"/>
                  </a:lnTo>
                  <a:lnTo>
                    <a:pt x="591" y="18"/>
                  </a:lnTo>
                  <a:lnTo>
                    <a:pt x="643" y="32"/>
                  </a:lnTo>
                  <a:lnTo>
                    <a:pt x="697" y="52"/>
                  </a:lnTo>
                  <a:lnTo>
                    <a:pt x="752" y="76"/>
                  </a:lnTo>
                  <a:lnTo>
                    <a:pt x="808" y="107"/>
                  </a:lnTo>
                  <a:lnTo>
                    <a:pt x="868" y="143"/>
                  </a:lnTo>
                  <a:lnTo>
                    <a:pt x="927" y="187"/>
                  </a:lnTo>
                  <a:lnTo>
                    <a:pt x="887" y="237"/>
                  </a:lnTo>
                  <a:lnTo>
                    <a:pt x="831" y="196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9"/>
                  </a:lnTo>
                  <a:lnTo>
                    <a:pt x="322" y="77"/>
                  </a:lnTo>
                  <a:lnTo>
                    <a:pt x="288" y="86"/>
                  </a:lnTo>
                  <a:lnTo>
                    <a:pt x="255" y="96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6"/>
                  </a:lnTo>
                  <a:lnTo>
                    <a:pt x="107" y="179"/>
                  </a:lnTo>
                  <a:lnTo>
                    <a:pt x="91" y="193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9"/>
                  </a:lnTo>
                  <a:lnTo>
                    <a:pt x="49" y="232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7" y="184"/>
                  </a:lnTo>
                  <a:lnTo>
                    <a:pt x="14" y="176"/>
                  </a:lnTo>
                  <a:lnTo>
                    <a:pt x="26" y="166"/>
                  </a:lnTo>
                  <a:lnTo>
                    <a:pt x="40" y="154"/>
                  </a:lnTo>
                  <a:lnTo>
                    <a:pt x="56" y="140"/>
                  </a:lnTo>
                  <a:lnTo>
                    <a:pt x="75" y="126"/>
                  </a:lnTo>
                  <a:lnTo>
                    <a:pt x="97" y="110"/>
                  </a:lnTo>
                  <a:lnTo>
                    <a:pt x="121" y="94"/>
                  </a:lnTo>
                  <a:lnTo>
                    <a:pt x="148" y="79"/>
                  </a:lnTo>
                  <a:lnTo>
                    <a:pt x="177" y="63"/>
                  </a:lnTo>
                  <a:lnTo>
                    <a:pt x="208" y="50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2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1"/>
            <p:cNvSpPr>
              <a:spLocks/>
            </p:cNvSpPr>
            <p:nvPr/>
          </p:nvSpPr>
          <p:spPr bwMode="auto">
            <a:xfrm>
              <a:off x="2655888" y="3686175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8 h 237"/>
                <a:gd name="T6" fmla="*/ 591 w 927"/>
                <a:gd name="T7" fmla="*/ 17 h 237"/>
                <a:gd name="T8" fmla="*/ 643 w 927"/>
                <a:gd name="T9" fmla="*/ 32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3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7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2 h 237"/>
                <a:gd name="T32" fmla="*/ 572 w 927"/>
                <a:gd name="T33" fmla="*/ 78 h 237"/>
                <a:gd name="T34" fmla="*/ 526 w 927"/>
                <a:gd name="T35" fmla="*/ 69 h 237"/>
                <a:gd name="T36" fmla="*/ 481 w 927"/>
                <a:gd name="T37" fmla="*/ 64 h 237"/>
                <a:gd name="T38" fmla="*/ 438 w 927"/>
                <a:gd name="T39" fmla="*/ 63 h 237"/>
                <a:gd name="T40" fmla="*/ 397 w 927"/>
                <a:gd name="T41" fmla="*/ 65 h 237"/>
                <a:gd name="T42" fmla="*/ 358 w 927"/>
                <a:gd name="T43" fmla="*/ 69 h 237"/>
                <a:gd name="T44" fmla="*/ 322 w 927"/>
                <a:gd name="T45" fmla="*/ 76 h 237"/>
                <a:gd name="T46" fmla="*/ 288 w 927"/>
                <a:gd name="T47" fmla="*/ 86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3 h 237"/>
                <a:gd name="T54" fmla="*/ 170 w 927"/>
                <a:gd name="T55" fmla="*/ 137 h 237"/>
                <a:gd name="T56" fmla="*/ 147 w 927"/>
                <a:gd name="T57" fmla="*/ 152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5 h 237"/>
                <a:gd name="T66" fmla="*/ 67 w 927"/>
                <a:gd name="T67" fmla="*/ 215 h 237"/>
                <a:gd name="T68" fmla="*/ 59 w 927"/>
                <a:gd name="T69" fmla="*/ 224 h 237"/>
                <a:gd name="T70" fmla="*/ 52 w 927"/>
                <a:gd name="T71" fmla="*/ 229 h 237"/>
                <a:gd name="T72" fmla="*/ 49 w 927"/>
                <a:gd name="T73" fmla="*/ 233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6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41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5 h 237"/>
                <a:gd name="T94" fmla="*/ 148 w 927"/>
                <a:gd name="T95" fmla="*/ 78 h 237"/>
                <a:gd name="T96" fmla="*/ 177 w 927"/>
                <a:gd name="T97" fmla="*/ 64 h 237"/>
                <a:gd name="T98" fmla="*/ 208 w 927"/>
                <a:gd name="T99" fmla="*/ 49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8"/>
                  </a:lnTo>
                  <a:lnTo>
                    <a:pt x="591" y="17"/>
                  </a:lnTo>
                  <a:lnTo>
                    <a:pt x="643" y="32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3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7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2"/>
                  </a:lnTo>
                  <a:lnTo>
                    <a:pt x="572" y="78"/>
                  </a:lnTo>
                  <a:lnTo>
                    <a:pt x="526" y="69"/>
                  </a:lnTo>
                  <a:lnTo>
                    <a:pt x="481" y="64"/>
                  </a:lnTo>
                  <a:lnTo>
                    <a:pt x="438" y="63"/>
                  </a:lnTo>
                  <a:lnTo>
                    <a:pt x="397" y="65"/>
                  </a:lnTo>
                  <a:lnTo>
                    <a:pt x="358" y="69"/>
                  </a:lnTo>
                  <a:lnTo>
                    <a:pt x="322" y="76"/>
                  </a:lnTo>
                  <a:lnTo>
                    <a:pt x="288" y="86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3"/>
                  </a:lnTo>
                  <a:lnTo>
                    <a:pt x="170" y="137"/>
                  </a:lnTo>
                  <a:lnTo>
                    <a:pt x="147" y="152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5"/>
                  </a:lnTo>
                  <a:lnTo>
                    <a:pt x="67" y="215"/>
                  </a:lnTo>
                  <a:lnTo>
                    <a:pt x="59" y="224"/>
                  </a:lnTo>
                  <a:lnTo>
                    <a:pt x="52" y="229"/>
                  </a:lnTo>
                  <a:lnTo>
                    <a:pt x="49" y="233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6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41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5"/>
                  </a:lnTo>
                  <a:lnTo>
                    <a:pt x="148" y="78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92"/>
            <p:cNvSpPr>
              <a:spLocks/>
            </p:cNvSpPr>
            <p:nvPr/>
          </p:nvSpPr>
          <p:spPr bwMode="auto">
            <a:xfrm>
              <a:off x="2833688" y="3614738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8 h 237"/>
                <a:gd name="T8" fmla="*/ 642 w 925"/>
                <a:gd name="T9" fmla="*/ 32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2 h 237"/>
                <a:gd name="T26" fmla="*/ 721 w 925"/>
                <a:gd name="T27" fmla="*/ 133 h 237"/>
                <a:gd name="T28" fmla="*/ 669 w 925"/>
                <a:gd name="T29" fmla="*/ 110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5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70 h 237"/>
                <a:gd name="T44" fmla="*/ 321 w 925"/>
                <a:gd name="T45" fmla="*/ 77 h 237"/>
                <a:gd name="T46" fmla="*/ 286 w 925"/>
                <a:gd name="T47" fmla="*/ 87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1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5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8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5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70"/>
                  </a:lnTo>
                  <a:lnTo>
                    <a:pt x="321" y="77"/>
                  </a:lnTo>
                  <a:lnTo>
                    <a:pt x="286" y="87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1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5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93"/>
            <p:cNvSpPr>
              <a:spLocks/>
            </p:cNvSpPr>
            <p:nvPr/>
          </p:nvSpPr>
          <p:spPr bwMode="auto">
            <a:xfrm>
              <a:off x="2833688" y="3643313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7 h 237"/>
                <a:gd name="T8" fmla="*/ 642 w 925"/>
                <a:gd name="T9" fmla="*/ 31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1 h 237"/>
                <a:gd name="T26" fmla="*/ 721 w 925"/>
                <a:gd name="T27" fmla="*/ 133 h 237"/>
                <a:gd name="T28" fmla="*/ 669 w 925"/>
                <a:gd name="T29" fmla="*/ 109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4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69 h 237"/>
                <a:gd name="T44" fmla="*/ 321 w 925"/>
                <a:gd name="T45" fmla="*/ 76 h 237"/>
                <a:gd name="T46" fmla="*/ 286 w 925"/>
                <a:gd name="T47" fmla="*/ 85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0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4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7"/>
                  </a:lnTo>
                  <a:lnTo>
                    <a:pt x="642" y="31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1"/>
                  </a:lnTo>
                  <a:lnTo>
                    <a:pt x="721" y="133"/>
                  </a:lnTo>
                  <a:lnTo>
                    <a:pt x="669" y="109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69"/>
                  </a:lnTo>
                  <a:lnTo>
                    <a:pt x="321" y="76"/>
                  </a:lnTo>
                  <a:lnTo>
                    <a:pt x="286" y="85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0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4"/>
            <p:cNvSpPr>
              <a:spLocks/>
            </p:cNvSpPr>
            <p:nvPr/>
          </p:nvSpPr>
          <p:spPr bwMode="auto">
            <a:xfrm>
              <a:off x="2833688" y="3673475"/>
              <a:ext cx="122238" cy="31750"/>
            </a:xfrm>
            <a:custGeom>
              <a:avLst/>
              <a:gdLst>
                <a:gd name="T0" fmla="*/ 445 w 925"/>
                <a:gd name="T1" fmla="*/ 0 h 238"/>
                <a:gd name="T2" fmla="*/ 491 w 925"/>
                <a:gd name="T3" fmla="*/ 2 h 238"/>
                <a:gd name="T4" fmla="*/ 540 w 925"/>
                <a:gd name="T5" fmla="*/ 7 h 238"/>
                <a:gd name="T6" fmla="*/ 590 w 925"/>
                <a:gd name="T7" fmla="*/ 17 h 238"/>
                <a:gd name="T8" fmla="*/ 642 w 925"/>
                <a:gd name="T9" fmla="*/ 32 h 238"/>
                <a:gd name="T10" fmla="*/ 696 w 925"/>
                <a:gd name="T11" fmla="*/ 51 h 238"/>
                <a:gd name="T12" fmla="*/ 750 w 925"/>
                <a:gd name="T13" fmla="*/ 76 h 238"/>
                <a:gd name="T14" fmla="*/ 807 w 925"/>
                <a:gd name="T15" fmla="*/ 107 h 238"/>
                <a:gd name="T16" fmla="*/ 866 w 925"/>
                <a:gd name="T17" fmla="*/ 143 h 238"/>
                <a:gd name="T18" fmla="*/ 925 w 925"/>
                <a:gd name="T19" fmla="*/ 187 h 238"/>
                <a:gd name="T20" fmla="*/ 886 w 925"/>
                <a:gd name="T21" fmla="*/ 238 h 238"/>
                <a:gd name="T22" fmla="*/ 830 w 925"/>
                <a:gd name="T23" fmla="*/ 196 h 238"/>
                <a:gd name="T24" fmla="*/ 775 w 925"/>
                <a:gd name="T25" fmla="*/ 162 h 238"/>
                <a:gd name="T26" fmla="*/ 721 w 925"/>
                <a:gd name="T27" fmla="*/ 133 h 238"/>
                <a:gd name="T28" fmla="*/ 669 w 925"/>
                <a:gd name="T29" fmla="*/ 110 h 238"/>
                <a:gd name="T30" fmla="*/ 620 w 925"/>
                <a:gd name="T31" fmla="*/ 91 h 238"/>
                <a:gd name="T32" fmla="*/ 571 w 925"/>
                <a:gd name="T33" fmla="*/ 78 h 238"/>
                <a:gd name="T34" fmla="*/ 525 w 925"/>
                <a:gd name="T35" fmla="*/ 69 h 238"/>
                <a:gd name="T36" fmla="*/ 479 w 925"/>
                <a:gd name="T37" fmla="*/ 64 h 238"/>
                <a:gd name="T38" fmla="*/ 437 w 925"/>
                <a:gd name="T39" fmla="*/ 62 h 238"/>
                <a:gd name="T40" fmla="*/ 396 w 925"/>
                <a:gd name="T41" fmla="*/ 64 h 238"/>
                <a:gd name="T42" fmla="*/ 357 w 925"/>
                <a:gd name="T43" fmla="*/ 69 h 238"/>
                <a:gd name="T44" fmla="*/ 321 w 925"/>
                <a:gd name="T45" fmla="*/ 77 h 238"/>
                <a:gd name="T46" fmla="*/ 286 w 925"/>
                <a:gd name="T47" fmla="*/ 86 h 238"/>
                <a:gd name="T48" fmla="*/ 254 w 925"/>
                <a:gd name="T49" fmla="*/ 96 h 238"/>
                <a:gd name="T50" fmla="*/ 223 w 925"/>
                <a:gd name="T51" fmla="*/ 110 h 238"/>
                <a:gd name="T52" fmla="*/ 196 w 925"/>
                <a:gd name="T53" fmla="*/ 123 h 238"/>
                <a:gd name="T54" fmla="*/ 169 w 925"/>
                <a:gd name="T55" fmla="*/ 137 h 238"/>
                <a:gd name="T56" fmla="*/ 146 w 925"/>
                <a:gd name="T57" fmla="*/ 151 h 238"/>
                <a:gd name="T58" fmla="*/ 125 w 925"/>
                <a:gd name="T59" fmla="*/ 166 h 238"/>
                <a:gd name="T60" fmla="*/ 106 w 925"/>
                <a:gd name="T61" fmla="*/ 179 h 238"/>
                <a:gd name="T62" fmla="*/ 90 w 925"/>
                <a:gd name="T63" fmla="*/ 193 h 238"/>
                <a:gd name="T64" fmla="*/ 77 w 925"/>
                <a:gd name="T65" fmla="*/ 204 h 238"/>
                <a:gd name="T66" fmla="*/ 66 w 925"/>
                <a:gd name="T67" fmla="*/ 215 h 238"/>
                <a:gd name="T68" fmla="*/ 58 w 925"/>
                <a:gd name="T69" fmla="*/ 223 h 238"/>
                <a:gd name="T70" fmla="*/ 51 w 925"/>
                <a:gd name="T71" fmla="*/ 229 h 238"/>
                <a:gd name="T72" fmla="*/ 48 w 925"/>
                <a:gd name="T73" fmla="*/ 232 h 238"/>
                <a:gd name="T74" fmla="*/ 0 w 925"/>
                <a:gd name="T75" fmla="*/ 190 h 238"/>
                <a:gd name="T76" fmla="*/ 2 w 925"/>
                <a:gd name="T77" fmla="*/ 188 h 238"/>
                <a:gd name="T78" fmla="*/ 6 w 925"/>
                <a:gd name="T79" fmla="*/ 183 h 238"/>
                <a:gd name="T80" fmla="*/ 14 w 925"/>
                <a:gd name="T81" fmla="*/ 175 h 238"/>
                <a:gd name="T82" fmla="*/ 25 w 925"/>
                <a:gd name="T83" fmla="*/ 165 h 238"/>
                <a:gd name="T84" fmla="*/ 39 w 925"/>
                <a:gd name="T85" fmla="*/ 153 h 238"/>
                <a:gd name="T86" fmla="*/ 55 w 925"/>
                <a:gd name="T87" fmla="*/ 140 h 238"/>
                <a:gd name="T88" fmla="*/ 74 w 925"/>
                <a:gd name="T89" fmla="*/ 125 h 238"/>
                <a:gd name="T90" fmla="*/ 96 w 925"/>
                <a:gd name="T91" fmla="*/ 110 h 238"/>
                <a:gd name="T92" fmla="*/ 120 w 925"/>
                <a:gd name="T93" fmla="*/ 94 h 238"/>
                <a:gd name="T94" fmla="*/ 147 w 925"/>
                <a:gd name="T95" fmla="*/ 79 h 238"/>
                <a:gd name="T96" fmla="*/ 177 w 925"/>
                <a:gd name="T97" fmla="*/ 63 h 238"/>
                <a:gd name="T98" fmla="*/ 208 w 925"/>
                <a:gd name="T99" fmla="*/ 49 h 238"/>
                <a:gd name="T100" fmla="*/ 242 w 925"/>
                <a:gd name="T101" fmla="*/ 35 h 238"/>
                <a:gd name="T102" fmla="*/ 278 w 925"/>
                <a:gd name="T103" fmla="*/ 24 h 238"/>
                <a:gd name="T104" fmla="*/ 317 w 925"/>
                <a:gd name="T105" fmla="*/ 14 h 238"/>
                <a:gd name="T106" fmla="*/ 357 w 925"/>
                <a:gd name="T107" fmla="*/ 6 h 238"/>
                <a:gd name="T108" fmla="*/ 400 w 925"/>
                <a:gd name="T109" fmla="*/ 2 h 238"/>
                <a:gd name="T110" fmla="*/ 445 w 925"/>
                <a:gd name="T11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8">
                  <a:moveTo>
                    <a:pt x="445" y="0"/>
                  </a:moveTo>
                  <a:lnTo>
                    <a:pt x="491" y="2"/>
                  </a:lnTo>
                  <a:lnTo>
                    <a:pt x="540" y="7"/>
                  </a:lnTo>
                  <a:lnTo>
                    <a:pt x="590" y="17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7"/>
                  </a:lnTo>
                  <a:lnTo>
                    <a:pt x="866" y="143"/>
                  </a:lnTo>
                  <a:lnTo>
                    <a:pt x="925" y="187"/>
                  </a:lnTo>
                  <a:lnTo>
                    <a:pt x="886" y="238"/>
                  </a:lnTo>
                  <a:lnTo>
                    <a:pt x="830" y="196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1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2"/>
                  </a:lnTo>
                  <a:lnTo>
                    <a:pt x="396" y="64"/>
                  </a:lnTo>
                  <a:lnTo>
                    <a:pt x="357" y="69"/>
                  </a:lnTo>
                  <a:lnTo>
                    <a:pt x="321" y="77"/>
                  </a:lnTo>
                  <a:lnTo>
                    <a:pt x="286" y="86"/>
                  </a:lnTo>
                  <a:lnTo>
                    <a:pt x="254" y="96"/>
                  </a:lnTo>
                  <a:lnTo>
                    <a:pt x="223" y="110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1"/>
                  </a:lnTo>
                  <a:lnTo>
                    <a:pt x="125" y="166"/>
                  </a:lnTo>
                  <a:lnTo>
                    <a:pt x="106" y="179"/>
                  </a:lnTo>
                  <a:lnTo>
                    <a:pt x="90" y="193"/>
                  </a:lnTo>
                  <a:lnTo>
                    <a:pt x="77" y="204"/>
                  </a:lnTo>
                  <a:lnTo>
                    <a:pt x="66" y="215"/>
                  </a:lnTo>
                  <a:lnTo>
                    <a:pt x="58" y="223"/>
                  </a:lnTo>
                  <a:lnTo>
                    <a:pt x="51" y="229"/>
                  </a:lnTo>
                  <a:lnTo>
                    <a:pt x="48" y="232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6" y="183"/>
                  </a:lnTo>
                  <a:lnTo>
                    <a:pt x="14" y="175"/>
                  </a:lnTo>
                  <a:lnTo>
                    <a:pt x="25" y="165"/>
                  </a:lnTo>
                  <a:lnTo>
                    <a:pt x="39" y="153"/>
                  </a:lnTo>
                  <a:lnTo>
                    <a:pt x="55" y="140"/>
                  </a:lnTo>
                  <a:lnTo>
                    <a:pt x="74" y="125"/>
                  </a:lnTo>
                  <a:lnTo>
                    <a:pt x="96" y="110"/>
                  </a:lnTo>
                  <a:lnTo>
                    <a:pt x="120" y="94"/>
                  </a:lnTo>
                  <a:lnTo>
                    <a:pt x="147" y="79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2" y="35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6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 190"/>
          <p:cNvSpPr>
            <a:spLocks noEditPoints="1"/>
          </p:cNvSpPr>
          <p:nvPr/>
        </p:nvSpPr>
        <p:spPr bwMode="auto">
          <a:xfrm>
            <a:off x="7046242" y="3586587"/>
            <a:ext cx="838125" cy="1001387"/>
          </a:xfrm>
          <a:custGeom>
            <a:avLst/>
            <a:gdLst>
              <a:gd name="T0" fmla="*/ 1725 w 3167"/>
              <a:gd name="T1" fmla="*/ 885 h 3146"/>
              <a:gd name="T2" fmla="*/ 1721 w 3167"/>
              <a:gd name="T3" fmla="*/ 971 h 3146"/>
              <a:gd name="T4" fmla="*/ 1694 w 3167"/>
              <a:gd name="T5" fmla="*/ 1008 h 3146"/>
              <a:gd name="T6" fmla="*/ 1297 w 3167"/>
              <a:gd name="T7" fmla="*/ 1271 h 3146"/>
              <a:gd name="T8" fmla="*/ 1242 w 3167"/>
              <a:gd name="T9" fmla="*/ 1285 h 3146"/>
              <a:gd name="T10" fmla="*/ 1157 w 3167"/>
              <a:gd name="T11" fmla="*/ 1250 h 3146"/>
              <a:gd name="T12" fmla="*/ 1121 w 3167"/>
              <a:gd name="T13" fmla="*/ 1165 h 3146"/>
              <a:gd name="T14" fmla="*/ 1040 w 3167"/>
              <a:gd name="T15" fmla="*/ 3015 h 3146"/>
              <a:gd name="T16" fmla="*/ 986 w 3167"/>
              <a:gd name="T17" fmla="*/ 3109 h 3146"/>
              <a:gd name="T18" fmla="*/ 880 w 3167"/>
              <a:gd name="T19" fmla="*/ 3146 h 3146"/>
              <a:gd name="T20" fmla="*/ 776 w 3167"/>
              <a:gd name="T21" fmla="*/ 3110 h 3146"/>
              <a:gd name="T22" fmla="*/ 721 w 3167"/>
              <a:gd name="T23" fmla="*/ 3017 h 3146"/>
              <a:gd name="T24" fmla="*/ 644 w 3167"/>
              <a:gd name="T25" fmla="*/ 1675 h 3146"/>
              <a:gd name="T26" fmla="*/ 621 w 3167"/>
              <a:gd name="T27" fmla="*/ 3067 h 3146"/>
              <a:gd name="T28" fmla="*/ 537 w 3167"/>
              <a:gd name="T29" fmla="*/ 3136 h 3146"/>
              <a:gd name="T30" fmla="*/ 424 w 3167"/>
              <a:gd name="T31" fmla="*/ 3136 h 3146"/>
              <a:gd name="T32" fmla="*/ 339 w 3167"/>
              <a:gd name="T33" fmla="*/ 3067 h 3146"/>
              <a:gd name="T34" fmla="*/ 317 w 3167"/>
              <a:gd name="T35" fmla="*/ 956 h 3146"/>
              <a:gd name="T36" fmla="*/ 242 w 3167"/>
              <a:gd name="T37" fmla="*/ 1605 h 3146"/>
              <a:gd name="T38" fmla="*/ 196 w 3167"/>
              <a:gd name="T39" fmla="*/ 1699 h 3146"/>
              <a:gd name="T40" fmla="*/ 93 w 3167"/>
              <a:gd name="T41" fmla="*/ 1722 h 3146"/>
              <a:gd name="T42" fmla="*/ 12 w 3167"/>
              <a:gd name="T43" fmla="*/ 1658 h 3146"/>
              <a:gd name="T44" fmla="*/ 0 w 3167"/>
              <a:gd name="T45" fmla="*/ 1602 h 3146"/>
              <a:gd name="T46" fmla="*/ 0 w 3167"/>
              <a:gd name="T47" fmla="*/ 890 h 3146"/>
              <a:gd name="T48" fmla="*/ 8 w 3167"/>
              <a:gd name="T49" fmla="*/ 838 h 3146"/>
              <a:gd name="T50" fmla="*/ 38 w 3167"/>
              <a:gd name="T51" fmla="*/ 764 h 3146"/>
              <a:gd name="T52" fmla="*/ 103 w 3167"/>
              <a:gd name="T53" fmla="*/ 687 h 3146"/>
              <a:gd name="T54" fmla="*/ 218 w 3167"/>
              <a:gd name="T55" fmla="*/ 625 h 3146"/>
              <a:gd name="T56" fmla="*/ 397 w 3167"/>
              <a:gd name="T57" fmla="*/ 598 h 3146"/>
              <a:gd name="T58" fmla="*/ 972 w 3167"/>
              <a:gd name="T59" fmla="*/ 598 h 3146"/>
              <a:gd name="T60" fmla="*/ 1004 w 3167"/>
              <a:gd name="T61" fmla="*/ 599 h 3146"/>
              <a:gd name="T62" fmla="*/ 1084 w 3167"/>
              <a:gd name="T63" fmla="*/ 612 h 3146"/>
              <a:gd name="T64" fmla="*/ 1184 w 3167"/>
              <a:gd name="T65" fmla="*/ 645 h 3146"/>
              <a:gd name="T66" fmla="*/ 1281 w 3167"/>
              <a:gd name="T67" fmla="*/ 714 h 3146"/>
              <a:gd name="T68" fmla="*/ 1348 w 3167"/>
              <a:gd name="T69" fmla="*/ 827 h 3146"/>
              <a:gd name="T70" fmla="*/ 1506 w 3167"/>
              <a:gd name="T71" fmla="*/ 849 h 3146"/>
              <a:gd name="T72" fmla="*/ 1557 w 3167"/>
              <a:gd name="T73" fmla="*/ 814 h 3146"/>
              <a:gd name="T74" fmla="*/ 1640 w 3167"/>
              <a:gd name="T75" fmla="*/ 805 h 3146"/>
              <a:gd name="T76" fmla="*/ 1369 w 3167"/>
              <a:gd name="T77" fmla="*/ 143 h 3146"/>
              <a:gd name="T78" fmla="*/ 3147 w 3167"/>
              <a:gd name="T79" fmla="*/ 163 h 3146"/>
              <a:gd name="T80" fmla="*/ 3167 w 3167"/>
              <a:gd name="T81" fmla="*/ 1465 h 3146"/>
              <a:gd name="T82" fmla="*/ 3135 w 3167"/>
              <a:gd name="T83" fmla="*/ 1521 h 3146"/>
              <a:gd name="T84" fmla="*/ 1352 w 3167"/>
              <a:gd name="T85" fmla="*/ 1529 h 3146"/>
              <a:gd name="T86" fmla="*/ 1306 w 3167"/>
              <a:gd name="T87" fmla="*/ 1483 h 3146"/>
              <a:gd name="T88" fmla="*/ 1435 w 3167"/>
              <a:gd name="T89" fmla="*/ 1401 h 3146"/>
              <a:gd name="T90" fmla="*/ 1435 w 3167"/>
              <a:gd name="T91" fmla="*/ 748 h 3146"/>
              <a:gd name="T92" fmla="*/ 1384 w 3167"/>
              <a:gd name="T93" fmla="*/ 741 h 3146"/>
              <a:gd name="T94" fmla="*/ 1304 w 3167"/>
              <a:gd name="T95" fmla="*/ 634 h 3146"/>
              <a:gd name="T96" fmla="*/ 1324 w 3167"/>
              <a:gd name="T97" fmla="*/ 163 h 3146"/>
              <a:gd name="T98" fmla="*/ 680 w 3167"/>
              <a:gd name="T99" fmla="*/ 0 h 3146"/>
              <a:gd name="T100" fmla="*/ 830 w 3167"/>
              <a:gd name="T101" fmla="*/ 43 h 3146"/>
              <a:gd name="T102" fmla="*/ 931 w 3167"/>
              <a:gd name="T103" fmla="*/ 158 h 3146"/>
              <a:gd name="T104" fmla="*/ 954 w 3167"/>
              <a:gd name="T105" fmla="*/ 313 h 3146"/>
              <a:gd name="T106" fmla="*/ 889 w 3167"/>
              <a:gd name="T107" fmla="*/ 451 h 3146"/>
              <a:gd name="T108" fmla="*/ 759 w 3167"/>
              <a:gd name="T109" fmla="*/ 534 h 3146"/>
              <a:gd name="T110" fmla="*/ 599 w 3167"/>
              <a:gd name="T111" fmla="*/ 534 h 3146"/>
              <a:gd name="T112" fmla="*/ 470 w 3167"/>
              <a:gd name="T113" fmla="*/ 451 h 3146"/>
              <a:gd name="T114" fmla="*/ 406 w 3167"/>
              <a:gd name="T115" fmla="*/ 313 h 3146"/>
              <a:gd name="T116" fmla="*/ 429 w 3167"/>
              <a:gd name="T117" fmla="*/ 158 h 3146"/>
              <a:gd name="T118" fmla="*/ 529 w 3167"/>
              <a:gd name="T119" fmla="*/ 43 h 3146"/>
              <a:gd name="T120" fmla="*/ 680 w 3167"/>
              <a:gd name="T121" fmla="*/ 0 h 3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67" h="3146">
                <a:moveTo>
                  <a:pt x="2324" y="396"/>
                </a:moveTo>
                <a:lnTo>
                  <a:pt x="2353" y="438"/>
                </a:lnTo>
                <a:lnTo>
                  <a:pt x="1717" y="865"/>
                </a:lnTo>
                <a:lnTo>
                  <a:pt x="1725" y="885"/>
                </a:lnTo>
                <a:lnTo>
                  <a:pt x="1731" y="906"/>
                </a:lnTo>
                <a:lnTo>
                  <a:pt x="1731" y="928"/>
                </a:lnTo>
                <a:lnTo>
                  <a:pt x="1729" y="949"/>
                </a:lnTo>
                <a:lnTo>
                  <a:pt x="1721" y="971"/>
                </a:lnTo>
                <a:lnTo>
                  <a:pt x="1710" y="990"/>
                </a:lnTo>
                <a:lnTo>
                  <a:pt x="1695" y="1007"/>
                </a:lnTo>
                <a:lnTo>
                  <a:pt x="1695" y="1008"/>
                </a:lnTo>
                <a:lnTo>
                  <a:pt x="1694" y="1008"/>
                </a:lnTo>
                <a:lnTo>
                  <a:pt x="1695" y="1008"/>
                </a:lnTo>
                <a:lnTo>
                  <a:pt x="1616" y="1060"/>
                </a:lnTo>
                <a:lnTo>
                  <a:pt x="1506" y="1134"/>
                </a:lnTo>
                <a:lnTo>
                  <a:pt x="1297" y="1271"/>
                </a:lnTo>
                <a:lnTo>
                  <a:pt x="1296" y="1271"/>
                </a:lnTo>
                <a:lnTo>
                  <a:pt x="1279" y="1279"/>
                </a:lnTo>
                <a:lnTo>
                  <a:pt x="1262" y="1283"/>
                </a:lnTo>
                <a:lnTo>
                  <a:pt x="1242" y="1285"/>
                </a:lnTo>
                <a:lnTo>
                  <a:pt x="1218" y="1283"/>
                </a:lnTo>
                <a:lnTo>
                  <a:pt x="1195" y="1276"/>
                </a:lnTo>
                <a:lnTo>
                  <a:pt x="1175" y="1264"/>
                </a:lnTo>
                <a:lnTo>
                  <a:pt x="1157" y="1250"/>
                </a:lnTo>
                <a:lnTo>
                  <a:pt x="1142" y="1233"/>
                </a:lnTo>
                <a:lnTo>
                  <a:pt x="1131" y="1212"/>
                </a:lnTo>
                <a:lnTo>
                  <a:pt x="1124" y="1190"/>
                </a:lnTo>
                <a:lnTo>
                  <a:pt x="1121" y="1165"/>
                </a:lnTo>
                <a:lnTo>
                  <a:pt x="1121" y="953"/>
                </a:lnTo>
                <a:lnTo>
                  <a:pt x="1044" y="953"/>
                </a:lnTo>
                <a:lnTo>
                  <a:pt x="1044" y="2986"/>
                </a:lnTo>
                <a:lnTo>
                  <a:pt x="1040" y="3015"/>
                </a:lnTo>
                <a:lnTo>
                  <a:pt x="1033" y="3042"/>
                </a:lnTo>
                <a:lnTo>
                  <a:pt x="1021" y="3067"/>
                </a:lnTo>
                <a:lnTo>
                  <a:pt x="1005" y="3089"/>
                </a:lnTo>
                <a:lnTo>
                  <a:pt x="986" y="3109"/>
                </a:lnTo>
                <a:lnTo>
                  <a:pt x="963" y="3125"/>
                </a:lnTo>
                <a:lnTo>
                  <a:pt x="937" y="3136"/>
                </a:lnTo>
                <a:lnTo>
                  <a:pt x="909" y="3144"/>
                </a:lnTo>
                <a:lnTo>
                  <a:pt x="880" y="3146"/>
                </a:lnTo>
                <a:lnTo>
                  <a:pt x="851" y="3144"/>
                </a:lnTo>
                <a:lnTo>
                  <a:pt x="823" y="3137"/>
                </a:lnTo>
                <a:lnTo>
                  <a:pt x="799" y="3125"/>
                </a:lnTo>
                <a:lnTo>
                  <a:pt x="776" y="3110"/>
                </a:lnTo>
                <a:lnTo>
                  <a:pt x="756" y="3090"/>
                </a:lnTo>
                <a:lnTo>
                  <a:pt x="741" y="3068"/>
                </a:lnTo>
                <a:lnTo>
                  <a:pt x="728" y="3043"/>
                </a:lnTo>
                <a:lnTo>
                  <a:pt x="721" y="3017"/>
                </a:lnTo>
                <a:lnTo>
                  <a:pt x="718" y="2988"/>
                </a:lnTo>
                <a:lnTo>
                  <a:pt x="717" y="2986"/>
                </a:lnTo>
                <a:lnTo>
                  <a:pt x="717" y="1675"/>
                </a:lnTo>
                <a:lnTo>
                  <a:pt x="644" y="1675"/>
                </a:lnTo>
                <a:lnTo>
                  <a:pt x="644" y="2985"/>
                </a:lnTo>
                <a:lnTo>
                  <a:pt x="641" y="3014"/>
                </a:lnTo>
                <a:lnTo>
                  <a:pt x="633" y="3041"/>
                </a:lnTo>
                <a:lnTo>
                  <a:pt x="621" y="3067"/>
                </a:lnTo>
                <a:lnTo>
                  <a:pt x="605" y="3089"/>
                </a:lnTo>
                <a:lnTo>
                  <a:pt x="586" y="3109"/>
                </a:lnTo>
                <a:lnTo>
                  <a:pt x="563" y="3125"/>
                </a:lnTo>
                <a:lnTo>
                  <a:pt x="537" y="3136"/>
                </a:lnTo>
                <a:lnTo>
                  <a:pt x="509" y="3144"/>
                </a:lnTo>
                <a:lnTo>
                  <a:pt x="480" y="3146"/>
                </a:lnTo>
                <a:lnTo>
                  <a:pt x="450" y="3144"/>
                </a:lnTo>
                <a:lnTo>
                  <a:pt x="424" y="3136"/>
                </a:lnTo>
                <a:lnTo>
                  <a:pt x="398" y="3125"/>
                </a:lnTo>
                <a:lnTo>
                  <a:pt x="375" y="3109"/>
                </a:lnTo>
                <a:lnTo>
                  <a:pt x="355" y="3089"/>
                </a:lnTo>
                <a:lnTo>
                  <a:pt x="339" y="3067"/>
                </a:lnTo>
                <a:lnTo>
                  <a:pt x="326" y="3041"/>
                </a:lnTo>
                <a:lnTo>
                  <a:pt x="319" y="3014"/>
                </a:lnTo>
                <a:lnTo>
                  <a:pt x="316" y="2985"/>
                </a:lnTo>
                <a:lnTo>
                  <a:pt x="317" y="956"/>
                </a:lnTo>
                <a:lnTo>
                  <a:pt x="242" y="956"/>
                </a:lnTo>
                <a:lnTo>
                  <a:pt x="242" y="1600"/>
                </a:lnTo>
                <a:lnTo>
                  <a:pt x="242" y="1603"/>
                </a:lnTo>
                <a:lnTo>
                  <a:pt x="242" y="1605"/>
                </a:lnTo>
                <a:lnTo>
                  <a:pt x="239" y="1633"/>
                </a:lnTo>
                <a:lnTo>
                  <a:pt x="229" y="1658"/>
                </a:lnTo>
                <a:lnTo>
                  <a:pt x="215" y="1681"/>
                </a:lnTo>
                <a:lnTo>
                  <a:pt x="196" y="1699"/>
                </a:lnTo>
                <a:lnTo>
                  <a:pt x="174" y="1713"/>
                </a:lnTo>
                <a:lnTo>
                  <a:pt x="149" y="1722"/>
                </a:lnTo>
                <a:lnTo>
                  <a:pt x="121" y="1725"/>
                </a:lnTo>
                <a:lnTo>
                  <a:pt x="93" y="1722"/>
                </a:lnTo>
                <a:lnTo>
                  <a:pt x="67" y="1713"/>
                </a:lnTo>
                <a:lnTo>
                  <a:pt x="45" y="1699"/>
                </a:lnTo>
                <a:lnTo>
                  <a:pt x="27" y="1681"/>
                </a:lnTo>
                <a:lnTo>
                  <a:pt x="12" y="1658"/>
                </a:lnTo>
                <a:lnTo>
                  <a:pt x="3" y="1633"/>
                </a:lnTo>
                <a:lnTo>
                  <a:pt x="0" y="1605"/>
                </a:lnTo>
                <a:lnTo>
                  <a:pt x="0" y="1603"/>
                </a:lnTo>
                <a:lnTo>
                  <a:pt x="0" y="1602"/>
                </a:lnTo>
                <a:lnTo>
                  <a:pt x="0" y="1600"/>
                </a:lnTo>
                <a:lnTo>
                  <a:pt x="0" y="1600"/>
                </a:lnTo>
                <a:lnTo>
                  <a:pt x="0" y="897"/>
                </a:lnTo>
                <a:lnTo>
                  <a:pt x="0" y="890"/>
                </a:lnTo>
                <a:lnTo>
                  <a:pt x="1" y="880"/>
                </a:lnTo>
                <a:lnTo>
                  <a:pt x="2" y="868"/>
                </a:lnTo>
                <a:lnTo>
                  <a:pt x="4" y="853"/>
                </a:lnTo>
                <a:lnTo>
                  <a:pt x="8" y="838"/>
                </a:lnTo>
                <a:lnTo>
                  <a:pt x="13" y="821"/>
                </a:lnTo>
                <a:lnTo>
                  <a:pt x="20" y="802"/>
                </a:lnTo>
                <a:lnTo>
                  <a:pt x="28" y="783"/>
                </a:lnTo>
                <a:lnTo>
                  <a:pt x="38" y="764"/>
                </a:lnTo>
                <a:lnTo>
                  <a:pt x="51" y="744"/>
                </a:lnTo>
                <a:lnTo>
                  <a:pt x="65" y="725"/>
                </a:lnTo>
                <a:lnTo>
                  <a:pt x="83" y="705"/>
                </a:lnTo>
                <a:lnTo>
                  <a:pt x="103" y="687"/>
                </a:lnTo>
                <a:lnTo>
                  <a:pt x="127" y="669"/>
                </a:lnTo>
                <a:lnTo>
                  <a:pt x="154" y="652"/>
                </a:lnTo>
                <a:lnTo>
                  <a:pt x="184" y="638"/>
                </a:lnTo>
                <a:lnTo>
                  <a:pt x="218" y="625"/>
                </a:lnTo>
                <a:lnTo>
                  <a:pt x="256" y="615"/>
                </a:lnTo>
                <a:lnTo>
                  <a:pt x="299" y="606"/>
                </a:lnTo>
                <a:lnTo>
                  <a:pt x="345" y="600"/>
                </a:lnTo>
                <a:lnTo>
                  <a:pt x="397" y="598"/>
                </a:lnTo>
                <a:lnTo>
                  <a:pt x="548" y="598"/>
                </a:lnTo>
                <a:lnTo>
                  <a:pt x="682" y="814"/>
                </a:lnTo>
                <a:lnTo>
                  <a:pt x="814" y="598"/>
                </a:lnTo>
                <a:lnTo>
                  <a:pt x="972" y="598"/>
                </a:lnTo>
                <a:lnTo>
                  <a:pt x="974" y="598"/>
                </a:lnTo>
                <a:lnTo>
                  <a:pt x="982" y="598"/>
                </a:lnTo>
                <a:lnTo>
                  <a:pt x="991" y="598"/>
                </a:lnTo>
                <a:lnTo>
                  <a:pt x="1004" y="599"/>
                </a:lnTo>
                <a:lnTo>
                  <a:pt x="1021" y="601"/>
                </a:lnTo>
                <a:lnTo>
                  <a:pt x="1039" y="603"/>
                </a:lnTo>
                <a:lnTo>
                  <a:pt x="1061" y="606"/>
                </a:lnTo>
                <a:lnTo>
                  <a:pt x="1084" y="612"/>
                </a:lnTo>
                <a:lnTo>
                  <a:pt x="1108" y="618"/>
                </a:lnTo>
                <a:lnTo>
                  <a:pt x="1132" y="625"/>
                </a:lnTo>
                <a:lnTo>
                  <a:pt x="1158" y="634"/>
                </a:lnTo>
                <a:lnTo>
                  <a:pt x="1184" y="645"/>
                </a:lnTo>
                <a:lnTo>
                  <a:pt x="1210" y="658"/>
                </a:lnTo>
                <a:lnTo>
                  <a:pt x="1235" y="675"/>
                </a:lnTo>
                <a:lnTo>
                  <a:pt x="1258" y="693"/>
                </a:lnTo>
                <a:lnTo>
                  <a:pt x="1281" y="714"/>
                </a:lnTo>
                <a:lnTo>
                  <a:pt x="1302" y="737"/>
                </a:lnTo>
                <a:lnTo>
                  <a:pt x="1320" y="764"/>
                </a:lnTo>
                <a:lnTo>
                  <a:pt x="1336" y="794"/>
                </a:lnTo>
                <a:lnTo>
                  <a:pt x="1348" y="827"/>
                </a:lnTo>
                <a:lnTo>
                  <a:pt x="1359" y="863"/>
                </a:lnTo>
                <a:lnTo>
                  <a:pt x="1364" y="904"/>
                </a:lnTo>
                <a:lnTo>
                  <a:pt x="1364" y="945"/>
                </a:lnTo>
                <a:lnTo>
                  <a:pt x="1506" y="849"/>
                </a:lnTo>
                <a:lnTo>
                  <a:pt x="1522" y="838"/>
                </a:lnTo>
                <a:lnTo>
                  <a:pt x="1523" y="837"/>
                </a:lnTo>
                <a:lnTo>
                  <a:pt x="1539" y="824"/>
                </a:lnTo>
                <a:lnTo>
                  <a:pt x="1557" y="814"/>
                </a:lnTo>
                <a:lnTo>
                  <a:pt x="1577" y="806"/>
                </a:lnTo>
                <a:lnTo>
                  <a:pt x="1596" y="802"/>
                </a:lnTo>
                <a:lnTo>
                  <a:pt x="1616" y="801"/>
                </a:lnTo>
                <a:lnTo>
                  <a:pt x="1640" y="805"/>
                </a:lnTo>
                <a:lnTo>
                  <a:pt x="1661" y="814"/>
                </a:lnTo>
                <a:lnTo>
                  <a:pt x="1682" y="826"/>
                </a:lnTo>
                <a:lnTo>
                  <a:pt x="2324" y="396"/>
                </a:lnTo>
                <a:close/>
                <a:moveTo>
                  <a:pt x="1369" y="143"/>
                </a:moveTo>
                <a:lnTo>
                  <a:pt x="3102" y="143"/>
                </a:lnTo>
                <a:lnTo>
                  <a:pt x="3118" y="146"/>
                </a:lnTo>
                <a:lnTo>
                  <a:pt x="3135" y="153"/>
                </a:lnTo>
                <a:lnTo>
                  <a:pt x="3147" y="163"/>
                </a:lnTo>
                <a:lnTo>
                  <a:pt x="3157" y="176"/>
                </a:lnTo>
                <a:lnTo>
                  <a:pt x="3165" y="191"/>
                </a:lnTo>
                <a:lnTo>
                  <a:pt x="3167" y="209"/>
                </a:lnTo>
                <a:lnTo>
                  <a:pt x="3167" y="1465"/>
                </a:lnTo>
                <a:lnTo>
                  <a:pt x="3165" y="1483"/>
                </a:lnTo>
                <a:lnTo>
                  <a:pt x="3157" y="1498"/>
                </a:lnTo>
                <a:lnTo>
                  <a:pt x="3147" y="1511"/>
                </a:lnTo>
                <a:lnTo>
                  <a:pt x="3135" y="1521"/>
                </a:lnTo>
                <a:lnTo>
                  <a:pt x="3118" y="1529"/>
                </a:lnTo>
                <a:lnTo>
                  <a:pt x="3102" y="1531"/>
                </a:lnTo>
                <a:lnTo>
                  <a:pt x="1369" y="1531"/>
                </a:lnTo>
                <a:lnTo>
                  <a:pt x="1352" y="1529"/>
                </a:lnTo>
                <a:lnTo>
                  <a:pt x="1336" y="1521"/>
                </a:lnTo>
                <a:lnTo>
                  <a:pt x="1324" y="1511"/>
                </a:lnTo>
                <a:lnTo>
                  <a:pt x="1313" y="1498"/>
                </a:lnTo>
                <a:lnTo>
                  <a:pt x="1306" y="1483"/>
                </a:lnTo>
                <a:lnTo>
                  <a:pt x="1304" y="1465"/>
                </a:lnTo>
                <a:lnTo>
                  <a:pt x="1304" y="1366"/>
                </a:lnTo>
                <a:lnTo>
                  <a:pt x="1435" y="1280"/>
                </a:lnTo>
                <a:lnTo>
                  <a:pt x="1435" y="1401"/>
                </a:lnTo>
                <a:lnTo>
                  <a:pt x="3036" y="1401"/>
                </a:lnTo>
                <a:lnTo>
                  <a:pt x="3036" y="274"/>
                </a:lnTo>
                <a:lnTo>
                  <a:pt x="1435" y="274"/>
                </a:lnTo>
                <a:lnTo>
                  <a:pt x="1435" y="748"/>
                </a:lnTo>
                <a:lnTo>
                  <a:pt x="1426" y="754"/>
                </a:lnTo>
                <a:lnTo>
                  <a:pt x="1418" y="761"/>
                </a:lnTo>
                <a:lnTo>
                  <a:pt x="1399" y="774"/>
                </a:lnTo>
                <a:lnTo>
                  <a:pt x="1384" y="741"/>
                </a:lnTo>
                <a:lnTo>
                  <a:pt x="1367" y="710"/>
                </a:lnTo>
                <a:lnTo>
                  <a:pt x="1348" y="683"/>
                </a:lnTo>
                <a:lnTo>
                  <a:pt x="1327" y="657"/>
                </a:lnTo>
                <a:lnTo>
                  <a:pt x="1304" y="634"/>
                </a:lnTo>
                <a:lnTo>
                  <a:pt x="1304" y="209"/>
                </a:lnTo>
                <a:lnTo>
                  <a:pt x="1306" y="191"/>
                </a:lnTo>
                <a:lnTo>
                  <a:pt x="1313" y="176"/>
                </a:lnTo>
                <a:lnTo>
                  <a:pt x="1324" y="163"/>
                </a:lnTo>
                <a:lnTo>
                  <a:pt x="1336" y="153"/>
                </a:lnTo>
                <a:lnTo>
                  <a:pt x="1352" y="146"/>
                </a:lnTo>
                <a:lnTo>
                  <a:pt x="1369" y="143"/>
                </a:lnTo>
                <a:close/>
                <a:moveTo>
                  <a:pt x="680" y="0"/>
                </a:moveTo>
                <a:lnTo>
                  <a:pt x="720" y="2"/>
                </a:lnTo>
                <a:lnTo>
                  <a:pt x="759" y="11"/>
                </a:lnTo>
                <a:lnTo>
                  <a:pt x="797" y="24"/>
                </a:lnTo>
                <a:lnTo>
                  <a:pt x="830" y="43"/>
                </a:lnTo>
                <a:lnTo>
                  <a:pt x="861" y="66"/>
                </a:lnTo>
                <a:lnTo>
                  <a:pt x="889" y="93"/>
                </a:lnTo>
                <a:lnTo>
                  <a:pt x="911" y="124"/>
                </a:lnTo>
                <a:lnTo>
                  <a:pt x="931" y="158"/>
                </a:lnTo>
                <a:lnTo>
                  <a:pt x="944" y="193"/>
                </a:lnTo>
                <a:lnTo>
                  <a:pt x="954" y="232"/>
                </a:lnTo>
                <a:lnTo>
                  <a:pt x="957" y="273"/>
                </a:lnTo>
                <a:lnTo>
                  <a:pt x="954" y="313"/>
                </a:lnTo>
                <a:lnTo>
                  <a:pt x="944" y="351"/>
                </a:lnTo>
                <a:lnTo>
                  <a:pt x="931" y="388"/>
                </a:lnTo>
                <a:lnTo>
                  <a:pt x="911" y="422"/>
                </a:lnTo>
                <a:lnTo>
                  <a:pt x="889" y="451"/>
                </a:lnTo>
                <a:lnTo>
                  <a:pt x="861" y="479"/>
                </a:lnTo>
                <a:lnTo>
                  <a:pt x="830" y="501"/>
                </a:lnTo>
                <a:lnTo>
                  <a:pt x="797" y="521"/>
                </a:lnTo>
                <a:lnTo>
                  <a:pt x="759" y="534"/>
                </a:lnTo>
                <a:lnTo>
                  <a:pt x="720" y="543"/>
                </a:lnTo>
                <a:lnTo>
                  <a:pt x="680" y="546"/>
                </a:lnTo>
                <a:lnTo>
                  <a:pt x="639" y="543"/>
                </a:lnTo>
                <a:lnTo>
                  <a:pt x="599" y="534"/>
                </a:lnTo>
                <a:lnTo>
                  <a:pt x="563" y="521"/>
                </a:lnTo>
                <a:lnTo>
                  <a:pt x="529" y="501"/>
                </a:lnTo>
                <a:lnTo>
                  <a:pt x="498" y="479"/>
                </a:lnTo>
                <a:lnTo>
                  <a:pt x="470" y="451"/>
                </a:lnTo>
                <a:lnTo>
                  <a:pt x="447" y="422"/>
                </a:lnTo>
                <a:lnTo>
                  <a:pt x="429" y="388"/>
                </a:lnTo>
                <a:lnTo>
                  <a:pt x="414" y="351"/>
                </a:lnTo>
                <a:lnTo>
                  <a:pt x="406" y="313"/>
                </a:lnTo>
                <a:lnTo>
                  <a:pt x="403" y="273"/>
                </a:lnTo>
                <a:lnTo>
                  <a:pt x="406" y="232"/>
                </a:lnTo>
                <a:lnTo>
                  <a:pt x="414" y="193"/>
                </a:lnTo>
                <a:lnTo>
                  <a:pt x="429" y="158"/>
                </a:lnTo>
                <a:lnTo>
                  <a:pt x="447" y="124"/>
                </a:lnTo>
                <a:lnTo>
                  <a:pt x="470" y="93"/>
                </a:lnTo>
                <a:lnTo>
                  <a:pt x="498" y="66"/>
                </a:lnTo>
                <a:lnTo>
                  <a:pt x="529" y="43"/>
                </a:lnTo>
                <a:lnTo>
                  <a:pt x="563" y="25"/>
                </a:lnTo>
                <a:lnTo>
                  <a:pt x="599" y="11"/>
                </a:lnTo>
                <a:lnTo>
                  <a:pt x="639" y="3"/>
                </a:lnTo>
                <a:lnTo>
                  <a:pt x="68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059582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Вопрос 8</a:t>
            </a:r>
          </a:p>
          <a:p>
            <a:pPr algn="just"/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Экспертиза публикаций, передаваемых на рассмотрение в научно-технический совет Фундаментальной библиотекой, на предмет индексации в РИНЦ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216" y="195486"/>
            <a:ext cx="5776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Заседание научно-технического совета РГПУ им. А. И. Герцена (20.12.2023)</a:t>
            </a:r>
          </a:p>
        </p:txBody>
      </p:sp>
      <p:sp>
        <p:nvSpPr>
          <p:cNvPr id="5" name="Freeform 653"/>
          <p:cNvSpPr>
            <a:spLocks/>
          </p:cNvSpPr>
          <p:nvPr/>
        </p:nvSpPr>
        <p:spPr bwMode="auto">
          <a:xfrm>
            <a:off x="7020278" y="1059582"/>
            <a:ext cx="791059" cy="864096"/>
          </a:xfrm>
          <a:custGeom>
            <a:avLst/>
            <a:gdLst>
              <a:gd name="connsiteX0" fmla="*/ 9525 w 428625"/>
              <a:gd name="connsiteY0" fmla="*/ 331787 h 492124"/>
              <a:gd name="connsiteX1" fmla="*/ 149225 w 428625"/>
              <a:gd name="connsiteY1" fmla="*/ 331787 h 492124"/>
              <a:gd name="connsiteX2" fmla="*/ 149225 w 428625"/>
              <a:gd name="connsiteY2" fmla="*/ 352550 h 492124"/>
              <a:gd name="connsiteX3" fmla="*/ 91541 w 428625"/>
              <a:gd name="connsiteY3" fmla="*/ 352550 h 492124"/>
              <a:gd name="connsiteX4" fmla="*/ 91541 w 428625"/>
              <a:gd name="connsiteY4" fmla="*/ 492124 h 492124"/>
              <a:gd name="connsiteX5" fmla="*/ 66922 w 428625"/>
              <a:gd name="connsiteY5" fmla="*/ 492124 h 492124"/>
              <a:gd name="connsiteX6" fmla="*/ 66922 w 428625"/>
              <a:gd name="connsiteY6" fmla="*/ 352550 h 492124"/>
              <a:gd name="connsiteX7" fmla="*/ 9525 w 428625"/>
              <a:gd name="connsiteY7" fmla="*/ 352550 h 492124"/>
              <a:gd name="connsiteX8" fmla="*/ 158750 w 428625"/>
              <a:gd name="connsiteY8" fmla="*/ 195262 h 492124"/>
              <a:gd name="connsiteX9" fmla="*/ 425450 w 428625"/>
              <a:gd name="connsiteY9" fmla="*/ 195262 h 492124"/>
              <a:gd name="connsiteX10" fmla="*/ 425450 w 428625"/>
              <a:gd name="connsiteY10" fmla="*/ 234950 h 492124"/>
              <a:gd name="connsiteX11" fmla="*/ 315319 w 428625"/>
              <a:gd name="connsiteY11" fmla="*/ 234950 h 492124"/>
              <a:gd name="connsiteX12" fmla="*/ 315319 w 428625"/>
              <a:gd name="connsiteY12" fmla="*/ 492124 h 492124"/>
              <a:gd name="connsiteX13" fmla="*/ 268305 w 428625"/>
              <a:gd name="connsiteY13" fmla="*/ 492124 h 492124"/>
              <a:gd name="connsiteX14" fmla="*/ 268305 w 428625"/>
              <a:gd name="connsiteY14" fmla="*/ 234950 h 492124"/>
              <a:gd name="connsiteX15" fmla="*/ 158750 w 428625"/>
              <a:gd name="connsiteY15" fmla="*/ 234950 h 492124"/>
              <a:gd name="connsiteX16" fmla="*/ 75242 w 428625"/>
              <a:gd name="connsiteY16" fmla="*/ 96837 h 492124"/>
              <a:gd name="connsiteX17" fmla="*/ 119205 w 428625"/>
              <a:gd name="connsiteY17" fmla="*/ 96837 h 492124"/>
              <a:gd name="connsiteX18" fmla="*/ 121079 w 428625"/>
              <a:gd name="connsiteY18" fmla="*/ 97269 h 492124"/>
              <a:gd name="connsiteX19" fmla="*/ 122664 w 428625"/>
              <a:gd name="connsiteY19" fmla="*/ 98278 h 492124"/>
              <a:gd name="connsiteX20" fmla="*/ 123529 w 428625"/>
              <a:gd name="connsiteY20" fmla="*/ 100150 h 492124"/>
              <a:gd name="connsiteX21" fmla="*/ 123673 w 428625"/>
              <a:gd name="connsiteY21" fmla="*/ 101879 h 492124"/>
              <a:gd name="connsiteX22" fmla="*/ 118484 w 428625"/>
              <a:gd name="connsiteY22" fmla="*/ 143654 h 492124"/>
              <a:gd name="connsiteX23" fmla="*/ 230337 w 428625"/>
              <a:gd name="connsiteY23" fmla="*/ 143654 h 492124"/>
              <a:gd name="connsiteX24" fmla="*/ 232067 w 428625"/>
              <a:gd name="connsiteY24" fmla="*/ 144230 h 492124"/>
              <a:gd name="connsiteX25" fmla="*/ 233509 w 428625"/>
              <a:gd name="connsiteY25" fmla="*/ 145094 h 492124"/>
              <a:gd name="connsiteX26" fmla="*/ 234373 w 428625"/>
              <a:gd name="connsiteY26" fmla="*/ 146535 h 492124"/>
              <a:gd name="connsiteX27" fmla="*/ 234950 w 428625"/>
              <a:gd name="connsiteY27" fmla="*/ 148407 h 492124"/>
              <a:gd name="connsiteX28" fmla="*/ 234950 w 428625"/>
              <a:gd name="connsiteY28" fmla="*/ 179810 h 492124"/>
              <a:gd name="connsiteX29" fmla="*/ 234373 w 428625"/>
              <a:gd name="connsiteY29" fmla="*/ 181683 h 492124"/>
              <a:gd name="connsiteX30" fmla="*/ 233509 w 428625"/>
              <a:gd name="connsiteY30" fmla="*/ 182980 h 492124"/>
              <a:gd name="connsiteX31" fmla="*/ 232067 w 428625"/>
              <a:gd name="connsiteY31" fmla="*/ 183988 h 492124"/>
              <a:gd name="connsiteX32" fmla="*/ 230193 w 428625"/>
              <a:gd name="connsiteY32" fmla="*/ 184276 h 492124"/>
              <a:gd name="connsiteX33" fmla="*/ 111421 w 428625"/>
              <a:gd name="connsiteY33" fmla="*/ 184276 h 492124"/>
              <a:gd name="connsiteX34" fmla="*/ 99746 w 428625"/>
              <a:gd name="connsiteY34" fmla="*/ 266097 h 492124"/>
              <a:gd name="connsiteX35" fmla="*/ 213473 w 428625"/>
              <a:gd name="connsiteY35" fmla="*/ 266097 h 492124"/>
              <a:gd name="connsiteX36" fmla="*/ 215347 w 428625"/>
              <a:gd name="connsiteY36" fmla="*/ 266385 h 492124"/>
              <a:gd name="connsiteX37" fmla="*/ 216788 w 428625"/>
              <a:gd name="connsiteY37" fmla="*/ 267393 h 492124"/>
              <a:gd name="connsiteX38" fmla="*/ 217653 w 428625"/>
              <a:gd name="connsiteY38" fmla="*/ 268690 h 492124"/>
              <a:gd name="connsiteX39" fmla="*/ 217941 w 428625"/>
              <a:gd name="connsiteY39" fmla="*/ 270562 h 492124"/>
              <a:gd name="connsiteX40" fmla="*/ 218085 w 428625"/>
              <a:gd name="connsiteY40" fmla="*/ 481309 h 492124"/>
              <a:gd name="connsiteX41" fmla="*/ 217797 w 428625"/>
              <a:gd name="connsiteY41" fmla="*/ 483037 h 492124"/>
              <a:gd name="connsiteX42" fmla="*/ 216932 w 428625"/>
              <a:gd name="connsiteY42" fmla="*/ 484622 h 492124"/>
              <a:gd name="connsiteX43" fmla="*/ 215491 w 428625"/>
              <a:gd name="connsiteY43" fmla="*/ 485486 h 492124"/>
              <a:gd name="connsiteX44" fmla="*/ 213617 w 428625"/>
              <a:gd name="connsiteY44" fmla="*/ 485774 h 492124"/>
              <a:gd name="connsiteX45" fmla="*/ 169078 w 428625"/>
              <a:gd name="connsiteY45" fmla="*/ 485774 h 492124"/>
              <a:gd name="connsiteX46" fmla="*/ 167204 w 428625"/>
              <a:gd name="connsiteY46" fmla="*/ 485486 h 492124"/>
              <a:gd name="connsiteX47" fmla="*/ 165906 w 428625"/>
              <a:gd name="connsiteY47" fmla="*/ 484622 h 492124"/>
              <a:gd name="connsiteX48" fmla="*/ 164897 w 428625"/>
              <a:gd name="connsiteY48" fmla="*/ 483037 h 492124"/>
              <a:gd name="connsiteX49" fmla="*/ 164609 w 428625"/>
              <a:gd name="connsiteY49" fmla="*/ 481309 h 492124"/>
              <a:gd name="connsiteX50" fmla="*/ 164753 w 428625"/>
              <a:gd name="connsiteY50" fmla="*/ 319396 h 492124"/>
              <a:gd name="connsiteX51" fmla="*/ 4468 w 428625"/>
              <a:gd name="connsiteY51" fmla="*/ 319396 h 492124"/>
              <a:gd name="connsiteX52" fmla="*/ 3027 w 428625"/>
              <a:gd name="connsiteY52" fmla="*/ 319108 h 492124"/>
              <a:gd name="connsiteX53" fmla="*/ 1730 w 428625"/>
              <a:gd name="connsiteY53" fmla="*/ 318531 h 492124"/>
              <a:gd name="connsiteX54" fmla="*/ 721 w 428625"/>
              <a:gd name="connsiteY54" fmla="*/ 317379 h 492124"/>
              <a:gd name="connsiteX55" fmla="*/ 144 w 428625"/>
              <a:gd name="connsiteY55" fmla="*/ 316227 h 492124"/>
              <a:gd name="connsiteX56" fmla="*/ 0 w 428625"/>
              <a:gd name="connsiteY56" fmla="*/ 314930 h 492124"/>
              <a:gd name="connsiteX57" fmla="*/ 144 w 428625"/>
              <a:gd name="connsiteY57" fmla="*/ 313346 h 492124"/>
              <a:gd name="connsiteX58" fmla="*/ 70485 w 428625"/>
              <a:gd name="connsiteY58" fmla="*/ 101303 h 492124"/>
              <a:gd name="connsiteX59" fmla="*/ 70773 w 428625"/>
              <a:gd name="connsiteY59" fmla="*/ 100294 h 492124"/>
              <a:gd name="connsiteX60" fmla="*/ 71350 w 428625"/>
              <a:gd name="connsiteY60" fmla="*/ 99142 h 492124"/>
              <a:gd name="connsiteX61" fmla="*/ 72359 w 428625"/>
              <a:gd name="connsiteY61" fmla="*/ 97846 h 492124"/>
              <a:gd name="connsiteX62" fmla="*/ 73800 w 428625"/>
              <a:gd name="connsiteY62" fmla="*/ 97125 h 492124"/>
              <a:gd name="connsiteX63" fmla="*/ 411162 w 428625"/>
              <a:gd name="connsiteY63" fmla="*/ 76200 h 492124"/>
              <a:gd name="connsiteX64" fmla="*/ 428625 w 428625"/>
              <a:gd name="connsiteY64" fmla="*/ 86001 h 492124"/>
              <a:gd name="connsiteX65" fmla="*/ 371371 w 428625"/>
              <a:gd name="connsiteY65" fmla="*/ 188192 h 492124"/>
              <a:gd name="connsiteX66" fmla="*/ 371371 w 428625"/>
              <a:gd name="connsiteY66" fmla="*/ 188912 h 492124"/>
              <a:gd name="connsiteX67" fmla="*/ 254000 w 428625"/>
              <a:gd name="connsiteY67" fmla="*/ 188912 h 492124"/>
              <a:gd name="connsiteX68" fmla="*/ 254000 w 428625"/>
              <a:gd name="connsiteY68" fmla="*/ 168589 h 492124"/>
              <a:gd name="connsiteX69" fmla="*/ 359204 w 428625"/>
              <a:gd name="connsiteY69" fmla="*/ 168589 h 492124"/>
              <a:gd name="connsiteX70" fmla="*/ 104703 w 428625"/>
              <a:gd name="connsiteY70" fmla="*/ 0 h 492124"/>
              <a:gd name="connsiteX71" fmla="*/ 110855 w 428625"/>
              <a:gd name="connsiteY71" fmla="*/ 438 h 492124"/>
              <a:gd name="connsiteX72" fmla="*/ 116578 w 428625"/>
              <a:gd name="connsiteY72" fmla="*/ 1896 h 492124"/>
              <a:gd name="connsiteX73" fmla="*/ 122158 w 428625"/>
              <a:gd name="connsiteY73" fmla="*/ 3937 h 492124"/>
              <a:gd name="connsiteX74" fmla="*/ 127165 w 428625"/>
              <a:gd name="connsiteY74" fmla="*/ 6854 h 492124"/>
              <a:gd name="connsiteX75" fmla="*/ 131743 w 428625"/>
              <a:gd name="connsiteY75" fmla="*/ 10353 h 492124"/>
              <a:gd name="connsiteX76" fmla="*/ 135892 w 428625"/>
              <a:gd name="connsiteY76" fmla="*/ 14582 h 492124"/>
              <a:gd name="connsiteX77" fmla="*/ 139326 w 428625"/>
              <a:gd name="connsiteY77" fmla="*/ 19248 h 492124"/>
              <a:gd name="connsiteX78" fmla="*/ 142187 w 428625"/>
              <a:gd name="connsiteY78" fmla="*/ 24352 h 492124"/>
              <a:gd name="connsiteX79" fmla="*/ 144333 w 428625"/>
              <a:gd name="connsiteY79" fmla="*/ 29893 h 492124"/>
              <a:gd name="connsiteX80" fmla="*/ 145621 w 428625"/>
              <a:gd name="connsiteY80" fmla="*/ 35871 h 492124"/>
              <a:gd name="connsiteX81" fmla="*/ 146050 w 428625"/>
              <a:gd name="connsiteY81" fmla="*/ 41996 h 492124"/>
              <a:gd name="connsiteX82" fmla="*/ 145621 w 428625"/>
              <a:gd name="connsiteY82" fmla="*/ 48266 h 492124"/>
              <a:gd name="connsiteX83" fmla="*/ 144333 w 428625"/>
              <a:gd name="connsiteY83" fmla="*/ 54099 h 492124"/>
              <a:gd name="connsiteX84" fmla="*/ 142187 w 428625"/>
              <a:gd name="connsiteY84" fmla="*/ 59786 h 492124"/>
              <a:gd name="connsiteX85" fmla="*/ 139326 w 428625"/>
              <a:gd name="connsiteY85" fmla="*/ 64889 h 492124"/>
              <a:gd name="connsiteX86" fmla="*/ 135892 w 428625"/>
              <a:gd name="connsiteY86" fmla="*/ 69555 h 492124"/>
              <a:gd name="connsiteX87" fmla="*/ 131743 w 428625"/>
              <a:gd name="connsiteY87" fmla="*/ 73784 h 492124"/>
              <a:gd name="connsiteX88" fmla="*/ 127165 w 428625"/>
              <a:gd name="connsiteY88" fmla="*/ 77284 h 492124"/>
              <a:gd name="connsiteX89" fmla="*/ 122158 w 428625"/>
              <a:gd name="connsiteY89" fmla="*/ 80200 h 492124"/>
              <a:gd name="connsiteX90" fmla="*/ 116578 w 428625"/>
              <a:gd name="connsiteY90" fmla="*/ 82242 h 492124"/>
              <a:gd name="connsiteX91" fmla="*/ 110855 w 428625"/>
              <a:gd name="connsiteY91" fmla="*/ 83700 h 492124"/>
              <a:gd name="connsiteX92" fmla="*/ 104703 w 428625"/>
              <a:gd name="connsiteY92" fmla="*/ 84137 h 492124"/>
              <a:gd name="connsiteX93" fmla="*/ 98695 w 428625"/>
              <a:gd name="connsiteY93" fmla="*/ 83700 h 492124"/>
              <a:gd name="connsiteX94" fmla="*/ 92829 w 428625"/>
              <a:gd name="connsiteY94" fmla="*/ 82242 h 492124"/>
              <a:gd name="connsiteX95" fmla="*/ 87392 w 428625"/>
              <a:gd name="connsiteY95" fmla="*/ 80200 h 492124"/>
              <a:gd name="connsiteX96" fmla="*/ 82385 w 428625"/>
              <a:gd name="connsiteY96" fmla="*/ 77284 h 492124"/>
              <a:gd name="connsiteX97" fmla="*/ 77664 w 428625"/>
              <a:gd name="connsiteY97" fmla="*/ 73784 h 492124"/>
              <a:gd name="connsiteX98" fmla="*/ 73515 w 428625"/>
              <a:gd name="connsiteY98" fmla="*/ 69555 h 492124"/>
              <a:gd name="connsiteX99" fmla="*/ 70224 w 428625"/>
              <a:gd name="connsiteY99" fmla="*/ 64889 h 492124"/>
              <a:gd name="connsiteX100" fmla="*/ 67363 w 428625"/>
              <a:gd name="connsiteY100" fmla="*/ 59786 h 492124"/>
              <a:gd name="connsiteX101" fmla="*/ 65217 w 428625"/>
              <a:gd name="connsiteY101" fmla="*/ 54099 h 492124"/>
              <a:gd name="connsiteX102" fmla="*/ 63929 w 428625"/>
              <a:gd name="connsiteY102" fmla="*/ 48266 h 492124"/>
              <a:gd name="connsiteX103" fmla="*/ 63500 w 428625"/>
              <a:gd name="connsiteY103" fmla="*/ 41996 h 492124"/>
              <a:gd name="connsiteX104" fmla="*/ 63929 w 428625"/>
              <a:gd name="connsiteY104" fmla="*/ 35871 h 492124"/>
              <a:gd name="connsiteX105" fmla="*/ 65217 w 428625"/>
              <a:gd name="connsiteY105" fmla="*/ 29893 h 492124"/>
              <a:gd name="connsiteX106" fmla="*/ 67363 w 428625"/>
              <a:gd name="connsiteY106" fmla="*/ 24352 h 492124"/>
              <a:gd name="connsiteX107" fmla="*/ 70224 w 428625"/>
              <a:gd name="connsiteY107" fmla="*/ 19248 h 492124"/>
              <a:gd name="connsiteX108" fmla="*/ 73515 w 428625"/>
              <a:gd name="connsiteY108" fmla="*/ 14582 h 492124"/>
              <a:gd name="connsiteX109" fmla="*/ 77807 w 428625"/>
              <a:gd name="connsiteY109" fmla="*/ 10353 h 492124"/>
              <a:gd name="connsiteX110" fmla="*/ 82385 w 428625"/>
              <a:gd name="connsiteY110" fmla="*/ 6854 h 492124"/>
              <a:gd name="connsiteX111" fmla="*/ 87392 w 428625"/>
              <a:gd name="connsiteY111" fmla="*/ 3937 h 492124"/>
              <a:gd name="connsiteX112" fmla="*/ 92829 w 428625"/>
              <a:gd name="connsiteY112" fmla="*/ 1896 h 492124"/>
              <a:gd name="connsiteX113" fmla="*/ 98695 w 428625"/>
              <a:gd name="connsiteY113" fmla="*/ 438 h 4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28625" h="492124">
                <a:moveTo>
                  <a:pt x="9525" y="331787"/>
                </a:moveTo>
                <a:lnTo>
                  <a:pt x="149225" y="331787"/>
                </a:lnTo>
                <a:lnTo>
                  <a:pt x="149225" y="352550"/>
                </a:lnTo>
                <a:lnTo>
                  <a:pt x="91541" y="352550"/>
                </a:lnTo>
                <a:lnTo>
                  <a:pt x="91541" y="492124"/>
                </a:lnTo>
                <a:lnTo>
                  <a:pt x="66922" y="492124"/>
                </a:lnTo>
                <a:lnTo>
                  <a:pt x="66922" y="352550"/>
                </a:lnTo>
                <a:lnTo>
                  <a:pt x="9525" y="352550"/>
                </a:lnTo>
                <a:close/>
                <a:moveTo>
                  <a:pt x="158750" y="195262"/>
                </a:moveTo>
                <a:lnTo>
                  <a:pt x="425450" y="195262"/>
                </a:lnTo>
                <a:lnTo>
                  <a:pt x="425450" y="234950"/>
                </a:lnTo>
                <a:lnTo>
                  <a:pt x="315319" y="234950"/>
                </a:lnTo>
                <a:lnTo>
                  <a:pt x="315319" y="492124"/>
                </a:lnTo>
                <a:lnTo>
                  <a:pt x="268305" y="492124"/>
                </a:lnTo>
                <a:lnTo>
                  <a:pt x="268305" y="234950"/>
                </a:lnTo>
                <a:lnTo>
                  <a:pt x="158750" y="234950"/>
                </a:lnTo>
                <a:close/>
                <a:moveTo>
                  <a:pt x="75242" y="96837"/>
                </a:moveTo>
                <a:lnTo>
                  <a:pt x="119205" y="96837"/>
                </a:lnTo>
                <a:lnTo>
                  <a:pt x="121079" y="97269"/>
                </a:lnTo>
                <a:lnTo>
                  <a:pt x="122664" y="98278"/>
                </a:lnTo>
                <a:lnTo>
                  <a:pt x="123529" y="100150"/>
                </a:lnTo>
                <a:lnTo>
                  <a:pt x="123673" y="101879"/>
                </a:lnTo>
                <a:lnTo>
                  <a:pt x="118484" y="143654"/>
                </a:lnTo>
                <a:lnTo>
                  <a:pt x="230337" y="143654"/>
                </a:lnTo>
                <a:lnTo>
                  <a:pt x="232067" y="144230"/>
                </a:lnTo>
                <a:lnTo>
                  <a:pt x="233509" y="145094"/>
                </a:lnTo>
                <a:lnTo>
                  <a:pt x="234373" y="146535"/>
                </a:lnTo>
                <a:lnTo>
                  <a:pt x="234950" y="148407"/>
                </a:lnTo>
                <a:lnTo>
                  <a:pt x="234950" y="179810"/>
                </a:lnTo>
                <a:lnTo>
                  <a:pt x="234373" y="181683"/>
                </a:lnTo>
                <a:lnTo>
                  <a:pt x="233509" y="182980"/>
                </a:lnTo>
                <a:lnTo>
                  <a:pt x="232067" y="183988"/>
                </a:lnTo>
                <a:lnTo>
                  <a:pt x="230193" y="184276"/>
                </a:lnTo>
                <a:lnTo>
                  <a:pt x="111421" y="184276"/>
                </a:lnTo>
                <a:lnTo>
                  <a:pt x="99746" y="266097"/>
                </a:lnTo>
                <a:lnTo>
                  <a:pt x="213473" y="266097"/>
                </a:lnTo>
                <a:lnTo>
                  <a:pt x="215347" y="266385"/>
                </a:lnTo>
                <a:lnTo>
                  <a:pt x="216788" y="267393"/>
                </a:lnTo>
                <a:lnTo>
                  <a:pt x="217653" y="268690"/>
                </a:lnTo>
                <a:lnTo>
                  <a:pt x="217941" y="270562"/>
                </a:lnTo>
                <a:lnTo>
                  <a:pt x="218085" y="481309"/>
                </a:lnTo>
                <a:lnTo>
                  <a:pt x="217797" y="483037"/>
                </a:lnTo>
                <a:lnTo>
                  <a:pt x="216932" y="484622"/>
                </a:lnTo>
                <a:lnTo>
                  <a:pt x="215491" y="485486"/>
                </a:lnTo>
                <a:lnTo>
                  <a:pt x="213617" y="485774"/>
                </a:lnTo>
                <a:lnTo>
                  <a:pt x="169078" y="485774"/>
                </a:lnTo>
                <a:lnTo>
                  <a:pt x="167204" y="485486"/>
                </a:lnTo>
                <a:lnTo>
                  <a:pt x="165906" y="484622"/>
                </a:lnTo>
                <a:lnTo>
                  <a:pt x="164897" y="483037"/>
                </a:lnTo>
                <a:lnTo>
                  <a:pt x="164609" y="481309"/>
                </a:lnTo>
                <a:lnTo>
                  <a:pt x="164753" y="319396"/>
                </a:lnTo>
                <a:lnTo>
                  <a:pt x="4468" y="319396"/>
                </a:lnTo>
                <a:lnTo>
                  <a:pt x="3027" y="319108"/>
                </a:lnTo>
                <a:lnTo>
                  <a:pt x="1730" y="318531"/>
                </a:lnTo>
                <a:lnTo>
                  <a:pt x="721" y="317379"/>
                </a:lnTo>
                <a:lnTo>
                  <a:pt x="144" y="316227"/>
                </a:lnTo>
                <a:lnTo>
                  <a:pt x="0" y="314930"/>
                </a:lnTo>
                <a:lnTo>
                  <a:pt x="144" y="313346"/>
                </a:lnTo>
                <a:lnTo>
                  <a:pt x="70485" y="101303"/>
                </a:lnTo>
                <a:lnTo>
                  <a:pt x="70773" y="100294"/>
                </a:lnTo>
                <a:lnTo>
                  <a:pt x="71350" y="99142"/>
                </a:lnTo>
                <a:lnTo>
                  <a:pt x="72359" y="97846"/>
                </a:lnTo>
                <a:lnTo>
                  <a:pt x="73800" y="97125"/>
                </a:lnTo>
                <a:close/>
                <a:moveTo>
                  <a:pt x="411162" y="76200"/>
                </a:moveTo>
                <a:lnTo>
                  <a:pt x="428625" y="86001"/>
                </a:lnTo>
                <a:lnTo>
                  <a:pt x="371371" y="188192"/>
                </a:lnTo>
                <a:lnTo>
                  <a:pt x="371371" y="188912"/>
                </a:lnTo>
                <a:lnTo>
                  <a:pt x="254000" y="188912"/>
                </a:lnTo>
                <a:lnTo>
                  <a:pt x="254000" y="168589"/>
                </a:lnTo>
                <a:lnTo>
                  <a:pt x="359204" y="168589"/>
                </a:lnTo>
                <a:close/>
                <a:moveTo>
                  <a:pt x="104703" y="0"/>
                </a:moveTo>
                <a:lnTo>
                  <a:pt x="110855" y="438"/>
                </a:lnTo>
                <a:lnTo>
                  <a:pt x="116578" y="1896"/>
                </a:lnTo>
                <a:lnTo>
                  <a:pt x="122158" y="3937"/>
                </a:lnTo>
                <a:lnTo>
                  <a:pt x="127165" y="6854"/>
                </a:lnTo>
                <a:lnTo>
                  <a:pt x="131743" y="10353"/>
                </a:lnTo>
                <a:lnTo>
                  <a:pt x="135892" y="14582"/>
                </a:lnTo>
                <a:lnTo>
                  <a:pt x="139326" y="19248"/>
                </a:lnTo>
                <a:lnTo>
                  <a:pt x="142187" y="24352"/>
                </a:lnTo>
                <a:lnTo>
                  <a:pt x="144333" y="29893"/>
                </a:lnTo>
                <a:lnTo>
                  <a:pt x="145621" y="35871"/>
                </a:lnTo>
                <a:lnTo>
                  <a:pt x="146050" y="41996"/>
                </a:lnTo>
                <a:lnTo>
                  <a:pt x="145621" y="48266"/>
                </a:lnTo>
                <a:lnTo>
                  <a:pt x="144333" y="54099"/>
                </a:lnTo>
                <a:lnTo>
                  <a:pt x="142187" y="59786"/>
                </a:lnTo>
                <a:lnTo>
                  <a:pt x="139326" y="64889"/>
                </a:lnTo>
                <a:lnTo>
                  <a:pt x="135892" y="69555"/>
                </a:lnTo>
                <a:lnTo>
                  <a:pt x="131743" y="73784"/>
                </a:lnTo>
                <a:lnTo>
                  <a:pt x="127165" y="77284"/>
                </a:lnTo>
                <a:lnTo>
                  <a:pt x="122158" y="80200"/>
                </a:lnTo>
                <a:lnTo>
                  <a:pt x="116578" y="82242"/>
                </a:lnTo>
                <a:lnTo>
                  <a:pt x="110855" y="83700"/>
                </a:lnTo>
                <a:lnTo>
                  <a:pt x="104703" y="84137"/>
                </a:lnTo>
                <a:lnTo>
                  <a:pt x="98695" y="83700"/>
                </a:lnTo>
                <a:lnTo>
                  <a:pt x="92829" y="82242"/>
                </a:lnTo>
                <a:lnTo>
                  <a:pt x="87392" y="80200"/>
                </a:lnTo>
                <a:lnTo>
                  <a:pt x="82385" y="77284"/>
                </a:lnTo>
                <a:lnTo>
                  <a:pt x="77664" y="73784"/>
                </a:lnTo>
                <a:lnTo>
                  <a:pt x="73515" y="69555"/>
                </a:lnTo>
                <a:lnTo>
                  <a:pt x="70224" y="64889"/>
                </a:lnTo>
                <a:lnTo>
                  <a:pt x="67363" y="59786"/>
                </a:lnTo>
                <a:lnTo>
                  <a:pt x="65217" y="54099"/>
                </a:lnTo>
                <a:lnTo>
                  <a:pt x="63929" y="48266"/>
                </a:lnTo>
                <a:lnTo>
                  <a:pt x="63500" y="41996"/>
                </a:lnTo>
                <a:lnTo>
                  <a:pt x="63929" y="35871"/>
                </a:lnTo>
                <a:lnTo>
                  <a:pt x="65217" y="29893"/>
                </a:lnTo>
                <a:lnTo>
                  <a:pt x="67363" y="24352"/>
                </a:lnTo>
                <a:lnTo>
                  <a:pt x="70224" y="19248"/>
                </a:lnTo>
                <a:lnTo>
                  <a:pt x="73515" y="14582"/>
                </a:lnTo>
                <a:lnTo>
                  <a:pt x="77807" y="10353"/>
                </a:lnTo>
                <a:lnTo>
                  <a:pt x="82385" y="6854"/>
                </a:lnTo>
                <a:lnTo>
                  <a:pt x="87392" y="3937"/>
                </a:lnTo>
                <a:lnTo>
                  <a:pt x="92829" y="1896"/>
                </a:lnTo>
                <a:lnTo>
                  <a:pt x="98695" y="438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8" name="Group 173"/>
          <p:cNvGrpSpPr/>
          <p:nvPr/>
        </p:nvGrpSpPr>
        <p:grpSpPr>
          <a:xfrm>
            <a:off x="7034391" y="2444948"/>
            <a:ext cx="776946" cy="702866"/>
            <a:chOff x="2598738" y="3560763"/>
            <a:chExt cx="457200" cy="338138"/>
          </a:xfrm>
          <a:solidFill>
            <a:srgbClr val="000000"/>
          </a:solidFill>
        </p:grpSpPr>
        <p:sp>
          <p:nvSpPr>
            <p:cNvPr id="9" name="Freeform 187"/>
            <p:cNvSpPr>
              <a:spLocks noEditPoints="1"/>
            </p:cNvSpPr>
            <p:nvPr/>
          </p:nvSpPr>
          <p:spPr bwMode="auto">
            <a:xfrm>
              <a:off x="2598738" y="3560763"/>
              <a:ext cx="417513" cy="298450"/>
            </a:xfrm>
            <a:custGeom>
              <a:avLst/>
              <a:gdLst>
                <a:gd name="T0" fmla="*/ 729 w 3157"/>
                <a:gd name="T1" fmla="*/ 1876 h 2261"/>
                <a:gd name="T2" fmla="*/ 565 w 3157"/>
                <a:gd name="T3" fmla="*/ 1943 h 2261"/>
                <a:gd name="T4" fmla="*/ 1070 w 3157"/>
                <a:gd name="T5" fmla="*/ 1889 h 2261"/>
                <a:gd name="T6" fmla="*/ 876 w 3157"/>
                <a:gd name="T7" fmla="*/ 1858 h 2261"/>
                <a:gd name="T8" fmla="*/ 721 w 3157"/>
                <a:gd name="T9" fmla="*/ 231 h 2261"/>
                <a:gd name="T10" fmla="*/ 553 w 3157"/>
                <a:gd name="T11" fmla="*/ 303 h 2261"/>
                <a:gd name="T12" fmla="*/ 423 w 3157"/>
                <a:gd name="T13" fmla="*/ 403 h 2261"/>
                <a:gd name="T14" fmla="*/ 335 w 3157"/>
                <a:gd name="T15" fmla="*/ 502 h 2261"/>
                <a:gd name="T16" fmla="*/ 343 w 3157"/>
                <a:gd name="T17" fmla="*/ 1839 h 2261"/>
                <a:gd name="T18" fmla="*/ 500 w 3157"/>
                <a:gd name="T19" fmla="*/ 1739 h 2261"/>
                <a:gd name="T20" fmla="*/ 699 w 3157"/>
                <a:gd name="T21" fmla="*/ 1667 h 2261"/>
                <a:gd name="T22" fmla="*/ 876 w 3157"/>
                <a:gd name="T23" fmla="*/ 1648 h 2261"/>
                <a:gd name="T24" fmla="*/ 1111 w 3157"/>
                <a:gd name="T25" fmla="*/ 1681 h 2261"/>
                <a:gd name="T26" fmla="*/ 1304 w 3157"/>
                <a:gd name="T27" fmla="*/ 1765 h 2261"/>
                <a:gd name="T28" fmla="*/ 1454 w 3157"/>
                <a:gd name="T29" fmla="*/ 1871 h 2261"/>
                <a:gd name="T30" fmla="*/ 1415 w 3157"/>
                <a:gd name="T31" fmla="*/ 487 h 2261"/>
                <a:gd name="T32" fmla="*/ 1317 w 3157"/>
                <a:gd name="T33" fmla="*/ 386 h 2261"/>
                <a:gd name="T34" fmla="*/ 1173 w 3157"/>
                <a:gd name="T35" fmla="*/ 286 h 2261"/>
                <a:gd name="T36" fmla="*/ 986 w 3157"/>
                <a:gd name="T37" fmla="*/ 221 h 2261"/>
                <a:gd name="T38" fmla="*/ 941 w 3157"/>
                <a:gd name="T39" fmla="*/ 3 h 2261"/>
                <a:gd name="T40" fmla="*/ 1167 w 3157"/>
                <a:gd name="T41" fmla="*/ 52 h 2261"/>
                <a:gd name="T42" fmla="*/ 1351 w 3157"/>
                <a:gd name="T43" fmla="*/ 146 h 2261"/>
                <a:gd name="T44" fmla="*/ 1496 w 3157"/>
                <a:gd name="T45" fmla="*/ 263 h 2261"/>
                <a:gd name="T46" fmla="*/ 1621 w 3157"/>
                <a:gd name="T47" fmla="*/ 264 h 2261"/>
                <a:gd name="T48" fmla="*/ 1763 w 3157"/>
                <a:gd name="T49" fmla="*/ 146 h 2261"/>
                <a:gd name="T50" fmla="*/ 1946 w 3157"/>
                <a:gd name="T51" fmla="*/ 52 h 2261"/>
                <a:gd name="T52" fmla="*/ 2171 w 3157"/>
                <a:gd name="T53" fmla="*/ 3 h 2261"/>
                <a:gd name="T54" fmla="*/ 2417 w 3157"/>
                <a:gd name="T55" fmla="*/ 20 h 2261"/>
                <a:gd name="T56" fmla="*/ 2623 w 3157"/>
                <a:gd name="T57" fmla="*/ 95 h 2261"/>
                <a:gd name="T58" fmla="*/ 2784 w 3157"/>
                <a:gd name="T59" fmla="*/ 200 h 2261"/>
                <a:gd name="T60" fmla="*/ 2907 w 3157"/>
                <a:gd name="T61" fmla="*/ 317 h 2261"/>
                <a:gd name="T62" fmla="*/ 2984 w 3157"/>
                <a:gd name="T63" fmla="*/ 413 h 2261"/>
                <a:gd name="T64" fmla="*/ 3013 w 3157"/>
                <a:gd name="T65" fmla="*/ 455 h 2261"/>
                <a:gd name="T66" fmla="*/ 3157 w 3157"/>
                <a:gd name="T67" fmla="*/ 2156 h 2261"/>
                <a:gd name="T68" fmla="*/ 3028 w 3157"/>
                <a:gd name="T69" fmla="*/ 1839 h 2261"/>
                <a:gd name="T70" fmla="*/ 3060 w 3157"/>
                <a:gd name="T71" fmla="*/ 1646 h 2261"/>
                <a:gd name="T72" fmla="*/ 3019 w 3157"/>
                <a:gd name="T73" fmla="*/ 1455 h 2261"/>
                <a:gd name="T74" fmla="*/ 2905 w 3157"/>
                <a:gd name="T75" fmla="*/ 1286 h 2261"/>
                <a:gd name="T76" fmla="*/ 2812 w 3157"/>
                <a:gd name="T77" fmla="*/ 539 h 2261"/>
                <a:gd name="T78" fmla="*/ 2753 w 3157"/>
                <a:gd name="T79" fmla="*/ 465 h 2261"/>
                <a:gd name="T80" fmla="*/ 2644 w 3157"/>
                <a:gd name="T81" fmla="*/ 360 h 2261"/>
                <a:gd name="T82" fmla="*/ 2489 w 3157"/>
                <a:gd name="T83" fmla="*/ 265 h 2261"/>
                <a:gd name="T84" fmla="*/ 2292 w 3157"/>
                <a:gd name="T85" fmla="*/ 214 h 2261"/>
                <a:gd name="T86" fmla="*/ 2081 w 3157"/>
                <a:gd name="T87" fmla="*/ 231 h 2261"/>
                <a:gd name="T88" fmla="*/ 1911 w 3157"/>
                <a:gd name="T89" fmla="*/ 303 h 2261"/>
                <a:gd name="T90" fmla="*/ 1781 w 3157"/>
                <a:gd name="T91" fmla="*/ 403 h 2261"/>
                <a:gd name="T92" fmla="*/ 1694 w 3157"/>
                <a:gd name="T93" fmla="*/ 503 h 2261"/>
                <a:gd name="T94" fmla="*/ 1704 w 3157"/>
                <a:gd name="T95" fmla="*/ 1836 h 2261"/>
                <a:gd name="T96" fmla="*/ 1883 w 3157"/>
                <a:gd name="T97" fmla="*/ 1726 h 2261"/>
                <a:gd name="T98" fmla="*/ 2008 w 3157"/>
                <a:gd name="T99" fmla="*/ 1788 h 2261"/>
                <a:gd name="T100" fmla="*/ 1961 w 3157"/>
                <a:gd name="T101" fmla="*/ 1922 h 2261"/>
                <a:gd name="T102" fmla="*/ 2120 w 3157"/>
                <a:gd name="T103" fmla="*/ 2001 h 2261"/>
                <a:gd name="T104" fmla="*/ 2274 w 3157"/>
                <a:gd name="T105" fmla="*/ 2123 h 2261"/>
                <a:gd name="T106" fmla="*/ 2470 w 3157"/>
                <a:gd name="T107" fmla="*/ 2181 h 2261"/>
                <a:gd name="T108" fmla="*/ 2672 w 3157"/>
                <a:gd name="T109" fmla="*/ 2163 h 2261"/>
                <a:gd name="T110" fmla="*/ 2858 w 3157"/>
                <a:gd name="T111" fmla="*/ 2070 h 2261"/>
                <a:gd name="T112" fmla="*/ 95 w 3157"/>
                <a:gd name="T113" fmla="*/ 695 h 2261"/>
                <a:gd name="T114" fmla="*/ 117 w 3157"/>
                <a:gd name="T115" fmla="*/ 445 h 2261"/>
                <a:gd name="T116" fmla="*/ 167 w 3157"/>
                <a:gd name="T117" fmla="*/ 371 h 2261"/>
                <a:gd name="T118" fmla="*/ 266 w 3157"/>
                <a:gd name="T119" fmla="*/ 260 h 2261"/>
                <a:gd name="T120" fmla="*/ 405 w 3157"/>
                <a:gd name="T121" fmla="*/ 146 h 2261"/>
                <a:gd name="T122" fmla="*/ 586 w 3157"/>
                <a:gd name="T123" fmla="*/ 52 h 2261"/>
                <a:gd name="T124" fmla="*/ 813 w 3157"/>
                <a:gd name="T125" fmla="*/ 3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7" h="2261">
                  <a:moveTo>
                    <a:pt x="876" y="1858"/>
                  </a:moveTo>
                  <a:lnTo>
                    <a:pt x="825" y="1860"/>
                  </a:lnTo>
                  <a:lnTo>
                    <a:pt x="775" y="1866"/>
                  </a:lnTo>
                  <a:lnTo>
                    <a:pt x="729" y="1876"/>
                  </a:lnTo>
                  <a:lnTo>
                    <a:pt x="684" y="1889"/>
                  </a:lnTo>
                  <a:lnTo>
                    <a:pt x="642" y="1905"/>
                  </a:lnTo>
                  <a:lnTo>
                    <a:pt x="602" y="1923"/>
                  </a:lnTo>
                  <a:lnTo>
                    <a:pt x="565" y="1943"/>
                  </a:lnTo>
                  <a:lnTo>
                    <a:pt x="1192" y="1943"/>
                  </a:lnTo>
                  <a:lnTo>
                    <a:pt x="1153" y="1923"/>
                  </a:lnTo>
                  <a:lnTo>
                    <a:pt x="1113" y="1905"/>
                  </a:lnTo>
                  <a:lnTo>
                    <a:pt x="1070" y="1889"/>
                  </a:lnTo>
                  <a:lnTo>
                    <a:pt x="1025" y="1876"/>
                  </a:lnTo>
                  <a:lnTo>
                    <a:pt x="978" y="1866"/>
                  </a:lnTo>
                  <a:lnTo>
                    <a:pt x="929" y="1860"/>
                  </a:lnTo>
                  <a:lnTo>
                    <a:pt x="876" y="1858"/>
                  </a:lnTo>
                  <a:close/>
                  <a:moveTo>
                    <a:pt x="876" y="211"/>
                  </a:moveTo>
                  <a:lnTo>
                    <a:pt x="823" y="213"/>
                  </a:lnTo>
                  <a:lnTo>
                    <a:pt x="771" y="221"/>
                  </a:lnTo>
                  <a:lnTo>
                    <a:pt x="721" y="231"/>
                  </a:lnTo>
                  <a:lnTo>
                    <a:pt x="675" y="244"/>
                  </a:lnTo>
                  <a:lnTo>
                    <a:pt x="632" y="262"/>
                  </a:lnTo>
                  <a:lnTo>
                    <a:pt x="591" y="282"/>
                  </a:lnTo>
                  <a:lnTo>
                    <a:pt x="553" y="303"/>
                  </a:lnTo>
                  <a:lnTo>
                    <a:pt x="517" y="326"/>
                  </a:lnTo>
                  <a:lnTo>
                    <a:pt x="483" y="351"/>
                  </a:lnTo>
                  <a:lnTo>
                    <a:pt x="452" y="376"/>
                  </a:lnTo>
                  <a:lnTo>
                    <a:pt x="423" y="403"/>
                  </a:lnTo>
                  <a:lnTo>
                    <a:pt x="395" y="430"/>
                  </a:lnTo>
                  <a:lnTo>
                    <a:pt x="372" y="456"/>
                  </a:lnTo>
                  <a:lnTo>
                    <a:pt x="352" y="480"/>
                  </a:lnTo>
                  <a:lnTo>
                    <a:pt x="335" y="502"/>
                  </a:lnTo>
                  <a:lnTo>
                    <a:pt x="321" y="522"/>
                  </a:lnTo>
                  <a:lnTo>
                    <a:pt x="310" y="537"/>
                  </a:lnTo>
                  <a:lnTo>
                    <a:pt x="310" y="1866"/>
                  </a:lnTo>
                  <a:lnTo>
                    <a:pt x="343" y="1839"/>
                  </a:lnTo>
                  <a:lnTo>
                    <a:pt x="378" y="1812"/>
                  </a:lnTo>
                  <a:lnTo>
                    <a:pt x="415" y="1786"/>
                  </a:lnTo>
                  <a:lnTo>
                    <a:pt x="457" y="1761"/>
                  </a:lnTo>
                  <a:lnTo>
                    <a:pt x="500" y="1739"/>
                  </a:lnTo>
                  <a:lnTo>
                    <a:pt x="545" y="1717"/>
                  </a:lnTo>
                  <a:lnTo>
                    <a:pt x="594" y="1697"/>
                  </a:lnTo>
                  <a:lnTo>
                    <a:pt x="645" y="1680"/>
                  </a:lnTo>
                  <a:lnTo>
                    <a:pt x="699" y="1667"/>
                  </a:lnTo>
                  <a:lnTo>
                    <a:pt x="756" y="1657"/>
                  </a:lnTo>
                  <a:lnTo>
                    <a:pt x="815" y="1650"/>
                  </a:lnTo>
                  <a:lnTo>
                    <a:pt x="876" y="1648"/>
                  </a:lnTo>
                  <a:lnTo>
                    <a:pt x="876" y="1648"/>
                  </a:lnTo>
                  <a:lnTo>
                    <a:pt x="940" y="1650"/>
                  </a:lnTo>
                  <a:lnTo>
                    <a:pt x="1000" y="1657"/>
                  </a:lnTo>
                  <a:lnTo>
                    <a:pt x="1057" y="1667"/>
                  </a:lnTo>
                  <a:lnTo>
                    <a:pt x="1111" y="1681"/>
                  </a:lnTo>
                  <a:lnTo>
                    <a:pt x="1164" y="1698"/>
                  </a:lnTo>
                  <a:lnTo>
                    <a:pt x="1214" y="1719"/>
                  </a:lnTo>
                  <a:lnTo>
                    <a:pt x="1261" y="1741"/>
                  </a:lnTo>
                  <a:lnTo>
                    <a:pt x="1304" y="1765"/>
                  </a:lnTo>
                  <a:lnTo>
                    <a:pt x="1347" y="1790"/>
                  </a:lnTo>
                  <a:lnTo>
                    <a:pt x="1385" y="1816"/>
                  </a:lnTo>
                  <a:lnTo>
                    <a:pt x="1420" y="1844"/>
                  </a:lnTo>
                  <a:lnTo>
                    <a:pt x="1454" y="1871"/>
                  </a:lnTo>
                  <a:lnTo>
                    <a:pt x="1454" y="539"/>
                  </a:lnTo>
                  <a:lnTo>
                    <a:pt x="1445" y="525"/>
                  </a:lnTo>
                  <a:lnTo>
                    <a:pt x="1432" y="509"/>
                  </a:lnTo>
                  <a:lnTo>
                    <a:pt x="1415" y="487"/>
                  </a:lnTo>
                  <a:lnTo>
                    <a:pt x="1395" y="465"/>
                  </a:lnTo>
                  <a:lnTo>
                    <a:pt x="1372" y="439"/>
                  </a:lnTo>
                  <a:lnTo>
                    <a:pt x="1346" y="413"/>
                  </a:lnTo>
                  <a:lnTo>
                    <a:pt x="1317" y="386"/>
                  </a:lnTo>
                  <a:lnTo>
                    <a:pt x="1284" y="360"/>
                  </a:lnTo>
                  <a:lnTo>
                    <a:pt x="1250" y="334"/>
                  </a:lnTo>
                  <a:lnTo>
                    <a:pt x="1213" y="309"/>
                  </a:lnTo>
                  <a:lnTo>
                    <a:pt x="1173" y="286"/>
                  </a:lnTo>
                  <a:lnTo>
                    <a:pt x="1130" y="265"/>
                  </a:lnTo>
                  <a:lnTo>
                    <a:pt x="1085" y="247"/>
                  </a:lnTo>
                  <a:lnTo>
                    <a:pt x="1037" y="232"/>
                  </a:lnTo>
                  <a:lnTo>
                    <a:pt x="986" y="221"/>
                  </a:lnTo>
                  <a:lnTo>
                    <a:pt x="933" y="214"/>
                  </a:lnTo>
                  <a:lnTo>
                    <a:pt x="876" y="211"/>
                  </a:lnTo>
                  <a:close/>
                  <a:moveTo>
                    <a:pt x="876" y="0"/>
                  </a:moveTo>
                  <a:lnTo>
                    <a:pt x="941" y="3"/>
                  </a:lnTo>
                  <a:lnTo>
                    <a:pt x="1001" y="10"/>
                  </a:lnTo>
                  <a:lnTo>
                    <a:pt x="1059" y="20"/>
                  </a:lnTo>
                  <a:lnTo>
                    <a:pt x="1115" y="35"/>
                  </a:lnTo>
                  <a:lnTo>
                    <a:pt x="1167" y="52"/>
                  </a:lnTo>
                  <a:lnTo>
                    <a:pt x="1218" y="72"/>
                  </a:lnTo>
                  <a:lnTo>
                    <a:pt x="1264" y="95"/>
                  </a:lnTo>
                  <a:lnTo>
                    <a:pt x="1310" y="120"/>
                  </a:lnTo>
                  <a:lnTo>
                    <a:pt x="1351" y="146"/>
                  </a:lnTo>
                  <a:lnTo>
                    <a:pt x="1390" y="173"/>
                  </a:lnTo>
                  <a:lnTo>
                    <a:pt x="1427" y="200"/>
                  </a:lnTo>
                  <a:lnTo>
                    <a:pt x="1459" y="228"/>
                  </a:lnTo>
                  <a:lnTo>
                    <a:pt x="1496" y="263"/>
                  </a:lnTo>
                  <a:lnTo>
                    <a:pt x="1530" y="296"/>
                  </a:lnTo>
                  <a:lnTo>
                    <a:pt x="1560" y="330"/>
                  </a:lnTo>
                  <a:lnTo>
                    <a:pt x="1588" y="297"/>
                  </a:lnTo>
                  <a:lnTo>
                    <a:pt x="1621" y="264"/>
                  </a:lnTo>
                  <a:lnTo>
                    <a:pt x="1657" y="229"/>
                  </a:lnTo>
                  <a:lnTo>
                    <a:pt x="1689" y="201"/>
                  </a:lnTo>
                  <a:lnTo>
                    <a:pt x="1725" y="174"/>
                  </a:lnTo>
                  <a:lnTo>
                    <a:pt x="1763" y="146"/>
                  </a:lnTo>
                  <a:lnTo>
                    <a:pt x="1804" y="120"/>
                  </a:lnTo>
                  <a:lnTo>
                    <a:pt x="1849" y="96"/>
                  </a:lnTo>
                  <a:lnTo>
                    <a:pt x="1896" y="73"/>
                  </a:lnTo>
                  <a:lnTo>
                    <a:pt x="1946" y="52"/>
                  </a:lnTo>
                  <a:lnTo>
                    <a:pt x="1997" y="35"/>
                  </a:lnTo>
                  <a:lnTo>
                    <a:pt x="2053" y="20"/>
                  </a:lnTo>
                  <a:lnTo>
                    <a:pt x="2111" y="10"/>
                  </a:lnTo>
                  <a:lnTo>
                    <a:pt x="2171" y="3"/>
                  </a:lnTo>
                  <a:lnTo>
                    <a:pt x="2235" y="0"/>
                  </a:lnTo>
                  <a:lnTo>
                    <a:pt x="2299" y="3"/>
                  </a:lnTo>
                  <a:lnTo>
                    <a:pt x="2359" y="10"/>
                  </a:lnTo>
                  <a:lnTo>
                    <a:pt x="2417" y="20"/>
                  </a:lnTo>
                  <a:lnTo>
                    <a:pt x="2473" y="35"/>
                  </a:lnTo>
                  <a:lnTo>
                    <a:pt x="2526" y="52"/>
                  </a:lnTo>
                  <a:lnTo>
                    <a:pt x="2575" y="72"/>
                  </a:lnTo>
                  <a:lnTo>
                    <a:pt x="2623" y="95"/>
                  </a:lnTo>
                  <a:lnTo>
                    <a:pt x="2668" y="120"/>
                  </a:lnTo>
                  <a:lnTo>
                    <a:pt x="2709" y="146"/>
                  </a:lnTo>
                  <a:lnTo>
                    <a:pt x="2748" y="173"/>
                  </a:lnTo>
                  <a:lnTo>
                    <a:pt x="2784" y="200"/>
                  </a:lnTo>
                  <a:lnTo>
                    <a:pt x="2818" y="228"/>
                  </a:lnTo>
                  <a:lnTo>
                    <a:pt x="2850" y="259"/>
                  </a:lnTo>
                  <a:lnTo>
                    <a:pt x="2881" y="288"/>
                  </a:lnTo>
                  <a:lnTo>
                    <a:pt x="2907" y="317"/>
                  </a:lnTo>
                  <a:lnTo>
                    <a:pt x="2932" y="344"/>
                  </a:lnTo>
                  <a:lnTo>
                    <a:pt x="2952" y="370"/>
                  </a:lnTo>
                  <a:lnTo>
                    <a:pt x="2970" y="393"/>
                  </a:lnTo>
                  <a:lnTo>
                    <a:pt x="2984" y="413"/>
                  </a:lnTo>
                  <a:lnTo>
                    <a:pt x="2996" y="429"/>
                  </a:lnTo>
                  <a:lnTo>
                    <a:pt x="3004" y="443"/>
                  </a:lnTo>
                  <a:lnTo>
                    <a:pt x="3010" y="451"/>
                  </a:lnTo>
                  <a:lnTo>
                    <a:pt x="3013" y="455"/>
                  </a:lnTo>
                  <a:lnTo>
                    <a:pt x="3027" y="508"/>
                  </a:lnTo>
                  <a:lnTo>
                    <a:pt x="3027" y="695"/>
                  </a:lnTo>
                  <a:lnTo>
                    <a:pt x="3157" y="695"/>
                  </a:lnTo>
                  <a:lnTo>
                    <a:pt x="3157" y="2156"/>
                  </a:lnTo>
                  <a:lnTo>
                    <a:pt x="2955" y="1971"/>
                  </a:lnTo>
                  <a:lnTo>
                    <a:pt x="2983" y="1930"/>
                  </a:lnTo>
                  <a:lnTo>
                    <a:pt x="3008" y="1885"/>
                  </a:lnTo>
                  <a:lnTo>
                    <a:pt x="3028" y="1839"/>
                  </a:lnTo>
                  <a:lnTo>
                    <a:pt x="3042" y="1793"/>
                  </a:lnTo>
                  <a:lnTo>
                    <a:pt x="3053" y="1744"/>
                  </a:lnTo>
                  <a:lnTo>
                    <a:pt x="3059" y="1695"/>
                  </a:lnTo>
                  <a:lnTo>
                    <a:pt x="3060" y="1646"/>
                  </a:lnTo>
                  <a:lnTo>
                    <a:pt x="3057" y="1597"/>
                  </a:lnTo>
                  <a:lnTo>
                    <a:pt x="3049" y="1549"/>
                  </a:lnTo>
                  <a:lnTo>
                    <a:pt x="3037" y="1502"/>
                  </a:lnTo>
                  <a:lnTo>
                    <a:pt x="3019" y="1455"/>
                  </a:lnTo>
                  <a:lnTo>
                    <a:pt x="2998" y="1409"/>
                  </a:lnTo>
                  <a:lnTo>
                    <a:pt x="2972" y="1366"/>
                  </a:lnTo>
                  <a:lnTo>
                    <a:pt x="2941" y="1325"/>
                  </a:lnTo>
                  <a:lnTo>
                    <a:pt x="2905" y="1286"/>
                  </a:lnTo>
                  <a:lnTo>
                    <a:pt x="2876" y="1259"/>
                  </a:lnTo>
                  <a:lnTo>
                    <a:pt x="2845" y="1235"/>
                  </a:lnTo>
                  <a:lnTo>
                    <a:pt x="2812" y="1213"/>
                  </a:lnTo>
                  <a:lnTo>
                    <a:pt x="2812" y="539"/>
                  </a:lnTo>
                  <a:lnTo>
                    <a:pt x="2803" y="525"/>
                  </a:lnTo>
                  <a:lnTo>
                    <a:pt x="2790" y="509"/>
                  </a:lnTo>
                  <a:lnTo>
                    <a:pt x="2773" y="487"/>
                  </a:lnTo>
                  <a:lnTo>
                    <a:pt x="2753" y="465"/>
                  </a:lnTo>
                  <a:lnTo>
                    <a:pt x="2730" y="439"/>
                  </a:lnTo>
                  <a:lnTo>
                    <a:pt x="2705" y="413"/>
                  </a:lnTo>
                  <a:lnTo>
                    <a:pt x="2675" y="386"/>
                  </a:lnTo>
                  <a:lnTo>
                    <a:pt x="2644" y="360"/>
                  </a:lnTo>
                  <a:lnTo>
                    <a:pt x="2609" y="334"/>
                  </a:lnTo>
                  <a:lnTo>
                    <a:pt x="2571" y="309"/>
                  </a:lnTo>
                  <a:lnTo>
                    <a:pt x="2531" y="286"/>
                  </a:lnTo>
                  <a:lnTo>
                    <a:pt x="2489" y="265"/>
                  </a:lnTo>
                  <a:lnTo>
                    <a:pt x="2443" y="247"/>
                  </a:lnTo>
                  <a:lnTo>
                    <a:pt x="2395" y="232"/>
                  </a:lnTo>
                  <a:lnTo>
                    <a:pt x="2344" y="221"/>
                  </a:lnTo>
                  <a:lnTo>
                    <a:pt x="2292" y="214"/>
                  </a:lnTo>
                  <a:lnTo>
                    <a:pt x="2235" y="211"/>
                  </a:lnTo>
                  <a:lnTo>
                    <a:pt x="2181" y="213"/>
                  </a:lnTo>
                  <a:lnTo>
                    <a:pt x="2129" y="221"/>
                  </a:lnTo>
                  <a:lnTo>
                    <a:pt x="2081" y="231"/>
                  </a:lnTo>
                  <a:lnTo>
                    <a:pt x="2034" y="244"/>
                  </a:lnTo>
                  <a:lnTo>
                    <a:pt x="1990" y="262"/>
                  </a:lnTo>
                  <a:lnTo>
                    <a:pt x="1950" y="282"/>
                  </a:lnTo>
                  <a:lnTo>
                    <a:pt x="1911" y="303"/>
                  </a:lnTo>
                  <a:lnTo>
                    <a:pt x="1875" y="326"/>
                  </a:lnTo>
                  <a:lnTo>
                    <a:pt x="1841" y="351"/>
                  </a:lnTo>
                  <a:lnTo>
                    <a:pt x="1811" y="376"/>
                  </a:lnTo>
                  <a:lnTo>
                    <a:pt x="1781" y="403"/>
                  </a:lnTo>
                  <a:lnTo>
                    <a:pt x="1754" y="430"/>
                  </a:lnTo>
                  <a:lnTo>
                    <a:pt x="1731" y="456"/>
                  </a:lnTo>
                  <a:lnTo>
                    <a:pt x="1710" y="480"/>
                  </a:lnTo>
                  <a:lnTo>
                    <a:pt x="1694" y="503"/>
                  </a:lnTo>
                  <a:lnTo>
                    <a:pt x="1679" y="522"/>
                  </a:lnTo>
                  <a:lnTo>
                    <a:pt x="1668" y="537"/>
                  </a:lnTo>
                  <a:lnTo>
                    <a:pt x="1668" y="1866"/>
                  </a:lnTo>
                  <a:lnTo>
                    <a:pt x="1704" y="1836"/>
                  </a:lnTo>
                  <a:lnTo>
                    <a:pt x="1744" y="1807"/>
                  </a:lnTo>
                  <a:lnTo>
                    <a:pt x="1787" y="1778"/>
                  </a:lnTo>
                  <a:lnTo>
                    <a:pt x="1833" y="1751"/>
                  </a:lnTo>
                  <a:lnTo>
                    <a:pt x="1883" y="1726"/>
                  </a:lnTo>
                  <a:lnTo>
                    <a:pt x="1936" y="1703"/>
                  </a:lnTo>
                  <a:lnTo>
                    <a:pt x="1992" y="1685"/>
                  </a:lnTo>
                  <a:lnTo>
                    <a:pt x="1997" y="1736"/>
                  </a:lnTo>
                  <a:lnTo>
                    <a:pt x="2008" y="1788"/>
                  </a:lnTo>
                  <a:lnTo>
                    <a:pt x="2024" y="1839"/>
                  </a:lnTo>
                  <a:lnTo>
                    <a:pt x="2045" y="1889"/>
                  </a:lnTo>
                  <a:lnTo>
                    <a:pt x="2003" y="1905"/>
                  </a:lnTo>
                  <a:lnTo>
                    <a:pt x="1961" y="1922"/>
                  </a:lnTo>
                  <a:lnTo>
                    <a:pt x="1923" y="1943"/>
                  </a:lnTo>
                  <a:lnTo>
                    <a:pt x="2075" y="1943"/>
                  </a:lnTo>
                  <a:lnTo>
                    <a:pt x="2096" y="1973"/>
                  </a:lnTo>
                  <a:lnTo>
                    <a:pt x="2120" y="2001"/>
                  </a:lnTo>
                  <a:lnTo>
                    <a:pt x="2146" y="2028"/>
                  </a:lnTo>
                  <a:lnTo>
                    <a:pt x="2186" y="2065"/>
                  </a:lnTo>
                  <a:lnTo>
                    <a:pt x="2229" y="2096"/>
                  </a:lnTo>
                  <a:lnTo>
                    <a:pt x="2274" y="2123"/>
                  </a:lnTo>
                  <a:lnTo>
                    <a:pt x="2321" y="2145"/>
                  </a:lnTo>
                  <a:lnTo>
                    <a:pt x="2370" y="2161"/>
                  </a:lnTo>
                  <a:lnTo>
                    <a:pt x="2419" y="2174"/>
                  </a:lnTo>
                  <a:lnTo>
                    <a:pt x="2470" y="2181"/>
                  </a:lnTo>
                  <a:lnTo>
                    <a:pt x="2520" y="2184"/>
                  </a:lnTo>
                  <a:lnTo>
                    <a:pt x="2572" y="2182"/>
                  </a:lnTo>
                  <a:lnTo>
                    <a:pt x="2623" y="2176"/>
                  </a:lnTo>
                  <a:lnTo>
                    <a:pt x="2672" y="2163"/>
                  </a:lnTo>
                  <a:lnTo>
                    <a:pt x="2721" y="2148"/>
                  </a:lnTo>
                  <a:lnTo>
                    <a:pt x="2768" y="2127"/>
                  </a:lnTo>
                  <a:lnTo>
                    <a:pt x="2815" y="2101"/>
                  </a:lnTo>
                  <a:lnTo>
                    <a:pt x="2858" y="2070"/>
                  </a:lnTo>
                  <a:lnTo>
                    <a:pt x="3039" y="2261"/>
                  </a:lnTo>
                  <a:lnTo>
                    <a:pt x="0" y="2261"/>
                  </a:lnTo>
                  <a:lnTo>
                    <a:pt x="0" y="695"/>
                  </a:lnTo>
                  <a:lnTo>
                    <a:pt x="95" y="695"/>
                  </a:lnTo>
                  <a:lnTo>
                    <a:pt x="95" y="508"/>
                  </a:lnTo>
                  <a:lnTo>
                    <a:pt x="109" y="458"/>
                  </a:lnTo>
                  <a:lnTo>
                    <a:pt x="111" y="454"/>
                  </a:lnTo>
                  <a:lnTo>
                    <a:pt x="117" y="445"/>
                  </a:lnTo>
                  <a:lnTo>
                    <a:pt x="124" y="431"/>
                  </a:lnTo>
                  <a:lnTo>
                    <a:pt x="136" y="415"/>
                  </a:lnTo>
                  <a:lnTo>
                    <a:pt x="150" y="395"/>
                  </a:lnTo>
                  <a:lnTo>
                    <a:pt x="167" y="371"/>
                  </a:lnTo>
                  <a:lnTo>
                    <a:pt x="187" y="346"/>
                  </a:lnTo>
                  <a:lnTo>
                    <a:pt x="210" y="319"/>
                  </a:lnTo>
                  <a:lnTo>
                    <a:pt x="236" y="290"/>
                  </a:lnTo>
                  <a:lnTo>
                    <a:pt x="266" y="260"/>
                  </a:lnTo>
                  <a:lnTo>
                    <a:pt x="298" y="229"/>
                  </a:lnTo>
                  <a:lnTo>
                    <a:pt x="331" y="201"/>
                  </a:lnTo>
                  <a:lnTo>
                    <a:pt x="367" y="174"/>
                  </a:lnTo>
                  <a:lnTo>
                    <a:pt x="405" y="146"/>
                  </a:lnTo>
                  <a:lnTo>
                    <a:pt x="446" y="120"/>
                  </a:lnTo>
                  <a:lnTo>
                    <a:pt x="490" y="96"/>
                  </a:lnTo>
                  <a:lnTo>
                    <a:pt x="537" y="73"/>
                  </a:lnTo>
                  <a:lnTo>
                    <a:pt x="586" y="52"/>
                  </a:lnTo>
                  <a:lnTo>
                    <a:pt x="639" y="35"/>
                  </a:lnTo>
                  <a:lnTo>
                    <a:pt x="695" y="20"/>
                  </a:lnTo>
                  <a:lnTo>
                    <a:pt x="753" y="10"/>
                  </a:lnTo>
                  <a:lnTo>
                    <a:pt x="813" y="3"/>
                  </a:lnTo>
                  <a:lnTo>
                    <a:pt x="8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8"/>
            <p:cNvSpPr>
              <a:spLocks noEditPoints="1"/>
            </p:cNvSpPr>
            <p:nvPr/>
          </p:nvSpPr>
          <p:spPr bwMode="auto">
            <a:xfrm>
              <a:off x="2868613" y="3716338"/>
              <a:ext cx="187325" cy="182563"/>
            </a:xfrm>
            <a:custGeom>
              <a:avLst/>
              <a:gdLst>
                <a:gd name="T0" fmla="*/ 420 w 1425"/>
                <a:gd name="T1" fmla="*/ 123 h 1382"/>
                <a:gd name="T2" fmla="*/ 338 w 1425"/>
                <a:gd name="T3" fmla="*/ 148 h 1382"/>
                <a:gd name="T4" fmla="*/ 262 w 1425"/>
                <a:gd name="T5" fmla="*/ 192 h 1382"/>
                <a:gd name="T6" fmla="*/ 197 w 1425"/>
                <a:gd name="T7" fmla="*/ 255 h 1382"/>
                <a:gd name="T8" fmla="*/ 152 w 1425"/>
                <a:gd name="T9" fmla="*/ 330 h 1382"/>
                <a:gd name="T10" fmla="*/ 127 w 1425"/>
                <a:gd name="T11" fmla="*/ 411 h 1382"/>
                <a:gd name="T12" fmla="*/ 122 w 1425"/>
                <a:gd name="T13" fmla="*/ 494 h 1382"/>
                <a:gd name="T14" fmla="*/ 136 w 1425"/>
                <a:gd name="T15" fmla="*/ 577 h 1382"/>
                <a:gd name="T16" fmla="*/ 171 w 1425"/>
                <a:gd name="T17" fmla="*/ 656 h 1382"/>
                <a:gd name="T18" fmla="*/ 226 w 1425"/>
                <a:gd name="T19" fmla="*/ 726 h 1382"/>
                <a:gd name="T20" fmla="*/ 297 w 1425"/>
                <a:gd name="T21" fmla="*/ 781 h 1382"/>
                <a:gd name="T22" fmla="*/ 376 w 1425"/>
                <a:gd name="T23" fmla="*/ 815 h 1382"/>
                <a:gd name="T24" fmla="*/ 460 w 1425"/>
                <a:gd name="T25" fmla="*/ 830 h 1382"/>
                <a:gd name="T26" fmla="*/ 545 w 1425"/>
                <a:gd name="T27" fmla="*/ 825 h 1382"/>
                <a:gd name="T28" fmla="*/ 628 w 1425"/>
                <a:gd name="T29" fmla="*/ 801 h 1382"/>
                <a:gd name="T30" fmla="*/ 704 w 1425"/>
                <a:gd name="T31" fmla="*/ 757 h 1382"/>
                <a:gd name="T32" fmla="*/ 768 w 1425"/>
                <a:gd name="T33" fmla="*/ 694 h 1382"/>
                <a:gd name="T34" fmla="*/ 813 w 1425"/>
                <a:gd name="T35" fmla="*/ 620 h 1382"/>
                <a:gd name="T36" fmla="*/ 839 w 1425"/>
                <a:gd name="T37" fmla="*/ 539 h 1382"/>
                <a:gd name="T38" fmla="*/ 844 w 1425"/>
                <a:gd name="T39" fmla="*/ 455 h 1382"/>
                <a:gd name="T40" fmla="*/ 830 w 1425"/>
                <a:gd name="T41" fmla="*/ 372 h 1382"/>
                <a:gd name="T42" fmla="*/ 794 w 1425"/>
                <a:gd name="T43" fmla="*/ 294 h 1382"/>
                <a:gd name="T44" fmla="*/ 740 w 1425"/>
                <a:gd name="T45" fmla="*/ 223 h 1382"/>
                <a:gd name="T46" fmla="*/ 669 w 1425"/>
                <a:gd name="T47" fmla="*/ 169 h 1382"/>
                <a:gd name="T48" fmla="*/ 590 w 1425"/>
                <a:gd name="T49" fmla="*/ 134 h 1382"/>
                <a:gd name="T50" fmla="*/ 505 w 1425"/>
                <a:gd name="T51" fmla="*/ 119 h 1382"/>
                <a:gd name="T52" fmla="*/ 460 w 1425"/>
                <a:gd name="T53" fmla="*/ 0 h 1382"/>
                <a:gd name="T54" fmla="*/ 558 w 1425"/>
                <a:gd name="T55" fmla="*/ 5 h 1382"/>
                <a:gd name="T56" fmla="*/ 654 w 1425"/>
                <a:gd name="T57" fmla="*/ 30 h 1382"/>
                <a:gd name="T58" fmla="*/ 745 w 1425"/>
                <a:gd name="T59" fmla="*/ 75 h 1382"/>
                <a:gd name="T60" fmla="*/ 825 w 1425"/>
                <a:gd name="T61" fmla="*/ 140 h 1382"/>
                <a:gd name="T62" fmla="*/ 889 w 1425"/>
                <a:gd name="T63" fmla="*/ 218 h 1382"/>
                <a:gd name="T64" fmla="*/ 934 w 1425"/>
                <a:gd name="T65" fmla="*/ 304 h 1382"/>
                <a:gd name="T66" fmla="*/ 959 w 1425"/>
                <a:gd name="T67" fmla="*/ 395 h 1382"/>
                <a:gd name="T68" fmla="*/ 965 w 1425"/>
                <a:gd name="T69" fmla="*/ 490 h 1382"/>
                <a:gd name="T70" fmla="*/ 953 w 1425"/>
                <a:gd name="T71" fmla="*/ 584 h 1382"/>
                <a:gd name="T72" fmla="*/ 921 w 1425"/>
                <a:gd name="T73" fmla="*/ 675 h 1382"/>
                <a:gd name="T74" fmla="*/ 870 w 1425"/>
                <a:gd name="T75" fmla="*/ 758 h 1382"/>
                <a:gd name="T76" fmla="*/ 1292 w 1425"/>
                <a:gd name="T77" fmla="*/ 1382 h 1382"/>
                <a:gd name="T78" fmla="*/ 741 w 1425"/>
                <a:gd name="T79" fmla="*/ 876 h 1382"/>
                <a:gd name="T80" fmla="*/ 650 w 1425"/>
                <a:gd name="T81" fmla="*/ 921 h 1382"/>
                <a:gd name="T82" fmla="*/ 554 w 1425"/>
                <a:gd name="T83" fmla="*/ 945 h 1382"/>
                <a:gd name="T84" fmla="*/ 456 w 1425"/>
                <a:gd name="T85" fmla="*/ 949 h 1382"/>
                <a:gd name="T86" fmla="*/ 358 w 1425"/>
                <a:gd name="T87" fmla="*/ 934 h 1382"/>
                <a:gd name="T88" fmla="*/ 265 w 1425"/>
                <a:gd name="T89" fmla="*/ 899 h 1382"/>
                <a:gd name="T90" fmla="*/ 180 w 1425"/>
                <a:gd name="T91" fmla="*/ 844 h 1382"/>
                <a:gd name="T92" fmla="*/ 106 w 1425"/>
                <a:gd name="T93" fmla="*/ 770 h 1382"/>
                <a:gd name="T94" fmla="*/ 51 w 1425"/>
                <a:gd name="T95" fmla="*/ 686 h 1382"/>
                <a:gd name="T96" fmla="*/ 15 w 1425"/>
                <a:gd name="T97" fmla="*/ 594 h 1382"/>
                <a:gd name="T98" fmla="*/ 0 w 1425"/>
                <a:gd name="T99" fmla="*/ 497 h 1382"/>
                <a:gd name="T100" fmla="*/ 7 w 1425"/>
                <a:gd name="T101" fmla="*/ 401 h 1382"/>
                <a:gd name="T102" fmla="*/ 32 w 1425"/>
                <a:gd name="T103" fmla="*/ 306 h 1382"/>
                <a:gd name="T104" fmla="*/ 77 w 1425"/>
                <a:gd name="T105" fmla="*/ 217 h 1382"/>
                <a:gd name="T106" fmla="*/ 143 w 1425"/>
                <a:gd name="T107" fmla="*/ 138 h 1382"/>
                <a:gd name="T108" fmla="*/ 224 w 1425"/>
                <a:gd name="T109" fmla="*/ 74 h 1382"/>
                <a:gd name="T110" fmla="*/ 315 w 1425"/>
                <a:gd name="T111" fmla="*/ 29 h 1382"/>
                <a:gd name="T112" fmla="*/ 410 w 1425"/>
                <a:gd name="T113" fmla="*/ 5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5" h="1382">
                  <a:moveTo>
                    <a:pt x="463" y="118"/>
                  </a:moveTo>
                  <a:lnTo>
                    <a:pt x="420" y="123"/>
                  </a:lnTo>
                  <a:lnTo>
                    <a:pt x="379" y="133"/>
                  </a:lnTo>
                  <a:lnTo>
                    <a:pt x="338" y="148"/>
                  </a:lnTo>
                  <a:lnTo>
                    <a:pt x="299" y="167"/>
                  </a:lnTo>
                  <a:lnTo>
                    <a:pt x="262" y="192"/>
                  </a:lnTo>
                  <a:lnTo>
                    <a:pt x="228" y="222"/>
                  </a:lnTo>
                  <a:lnTo>
                    <a:pt x="197" y="255"/>
                  </a:lnTo>
                  <a:lnTo>
                    <a:pt x="172" y="292"/>
                  </a:lnTo>
                  <a:lnTo>
                    <a:pt x="152" y="330"/>
                  </a:lnTo>
                  <a:lnTo>
                    <a:pt x="137" y="369"/>
                  </a:lnTo>
                  <a:lnTo>
                    <a:pt x="127" y="411"/>
                  </a:lnTo>
                  <a:lnTo>
                    <a:pt x="122" y="452"/>
                  </a:lnTo>
                  <a:lnTo>
                    <a:pt x="122" y="494"/>
                  </a:lnTo>
                  <a:lnTo>
                    <a:pt x="127" y="537"/>
                  </a:lnTo>
                  <a:lnTo>
                    <a:pt x="136" y="577"/>
                  </a:lnTo>
                  <a:lnTo>
                    <a:pt x="151" y="618"/>
                  </a:lnTo>
                  <a:lnTo>
                    <a:pt x="171" y="656"/>
                  </a:lnTo>
                  <a:lnTo>
                    <a:pt x="196" y="692"/>
                  </a:lnTo>
                  <a:lnTo>
                    <a:pt x="226" y="726"/>
                  </a:lnTo>
                  <a:lnTo>
                    <a:pt x="260" y="756"/>
                  </a:lnTo>
                  <a:lnTo>
                    <a:pt x="297" y="781"/>
                  </a:lnTo>
                  <a:lnTo>
                    <a:pt x="336" y="800"/>
                  </a:lnTo>
                  <a:lnTo>
                    <a:pt x="376" y="815"/>
                  </a:lnTo>
                  <a:lnTo>
                    <a:pt x="418" y="825"/>
                  </a:lnTo>
                  <a:lnTo>
                    <a:pt x="460" y="830"/>
                  </a:lnTo>
                  <a:lnTo>
                    <a:pt x="503" y="830"/>
                  </a:lnTo>
                  <a:lnTo>
                    <a:pt x="545" y="825"/>
                  </a:lnTo>
                  <a:lnTo>
                    <a:pt x="588" y="816"/>
                  </a:lnTo>
                  <a:lnTo>
                    <a:pt x="628" y="801"/>
                  </a:lnTo>
                  <a:lnTo>
                    <a:pt x="667" y="782"/>
                  </a:lnTo>
                  <a:lnTo>
                    <a:pt x="704" y="757"/>
                  </a:lnTo>
                  <a:lnTo>
                    <a:pt x="738" y="728"/>
                  </a:lnTo>
                  <a:lnTo>
                    <a:pt x="768" y="694"/>
                  </a:lnTo>
                  <a:lnTo>
                    <a:pt x="793" y="658"/>
                  </a:lnTo>
                  <a:lnTo>
                    <a:pt x="813" y="620"/>
                  </a:lnTo>
                  <a:lnTo>
                    <a:pt x="829" y="580"/>
                  </a:lnTo>
                  <a:lnTo>
                    <a:pt x="839" y="539"/>
                  </a:lnTo>
                  <a:lnTo>
                    <a:pt x="844" y="497"/>
                  </a:lnTo>
                  <a:lnTo>
                    <a:pt x="844" y="455"/>
                  </a:lnTo>
                  <a:lnTo>
                    <a:pt x="840" y="413"/>
                  </a:lnTo>
                  <a:lnTo>
                    <a:pt x="830" y="372"/>
                  </a:lnTo>
                  <a:lnTo>
                    <a:pt x="814" y="332"/>
                  </a:lnTo>
                  <a:lnTo>
                    <a:pt x="794" y="294"/>
                  </a:lnTo>
                  <a:lnTo>
                    <a:pt x="770" y="257"/>
                  </a:lnTo>
                  <a:lnTo>
                    <a:pt x="740" y="223"/>
                  </a:lnTo>
                  <a:lnTo>
                    <a:pt x="706" y="194"/>
                  </a:lnTo>
                  <a:lnTo>
                    <a:pt x="669" y="169"/>
                  </a:lnTo>
                  <a:lnTo>
                    <a:pt x="630" y="149"/>
                  </a:lnTo>
                  <a:lnTo>
                    <a:pt x="590" y="134"/>
                  </a:lnTo>
                  <a:lnTo>
                    <a:pt x="548" y="124"/>
                  </a:lnTo>
                  <a:lnTo>
                    <a:pt x="505" y="119"/>
                  </a:lnTo>
                  <a:lnTo>
                    <a:pt x="463" y="118"/>
                  </a:lnTo>
                  <a:close/>
                  <a:moveTo>
                    <a:pt x="460" y="0"/>
                  </a:moveTo>
                  <a:lnTo>
                    <a:pt x="510" y="0"/>
                  </a:lnTo>
                  <a:lnTo>
                    <a:pt x="558" y="5"/>
                  </a:lnTo>
                  <a:lnTo>
                    <a:pt x="607" y="15"/>
                  </a:lnTo>
                  <a:lnTo>
                    <a:pt x="654" y="30"/>
                  </a:lnTo>
                  <a:lnTo>
                    <a:pt x="700" y="51"/>
                  </a:lnTo>
                  <a:lnTo>
                    <a:pt x="745" y="75"/>
                  </a:lnTo>
                  <a:lnTo>
                    <a:pt x="786" y="105"/>
                  </a:lnTo>
                  <a:lnTo>
                    <a:pt x="825" y="140"/>
                  </a:lnTo>
                  <a:lnTo>
                    <a:pt x="860" y="177"/>
                  </a:lnTo>
                  <a:lnTo>
                    <a:pt x="889" y="218"/>
                  </a:lnTo>
                  <a:lnTo>
                    <a:pt x="914" y="259"/>
                  </a:lnTo>
                  <a:lnTo>
                    <a:pt x="934" y="304"/>
                  </a:lnTo>
                  <a:lnTo>
                    <a:pt x="948" y="350"/>
                  </a:lnTo>
                  <a:lnTo>
                    <a:pt x="959" y="395"/>
                  </a:lnTo>
                  <a:lnTo>
                    <a:pt x="964" y="443"/>
                  </a:lnTo>
                  <a:lnTo>
                    <a:pt x="965" y="490"/>
                  </a:lnTo>
                  <a:lnTo>
                    <a:pt x="961" y="538"/>
                  </a:lnTo>
                  <a:lnTo>
                    <a:pt x="953" y="584"/>
                  </a:lnTo>
                  <a:lnTo>
                    <a:pt x="939" y="630"/>
                  </a:lnTo>
                  <a:lnTo>
                    <a:pt x="921" y="675"/>
                  </a:lnTo>
                  <a:lnTo>
                    <a:pt x="898" y="717"/>
                  </a:lnTo>
                  <a:lnTo>
                    <a:pt x="870" y="758"/>
                  </a:lnTo>
                  <a:lnTo>
                    <a:pt x="1425" y="1261"/>
                  </a:lnTo>
                  <a:lnTo>
                    <a:pt x="1292" y="1382"/>
                  </a:lnTo>
                  <a:lnTo>
                    <a:pt x="783" y="847"/>
                  </a:lnTo>
                  <a:lnTo>
                    <a:pt x="741" y="876"/>
                  </a:lnTo>
                  <a:lnTo>
                    <a:pt x="696" y="901"/>
                  </a:lnTo>
                  <a:lnTo>
                    <a:pt x="650" y="921"/>
                  </a:lnTo>
                  <a:lnTo>
                    <a:pt x="602" y="935"/>
                  </a:lnTo>
                  <a:lnTo>
                    <a:pt x="554" y="945"/>
                  </a:lnTo>
                  <a:lnTo>
                    <a:pt x="505" y="949"/>
                  </a:lnTo>
                  <a:lnTo>
                    <a:pt x="456" y="949"/>
                  </a:lnTo>
                  <a:lnTo>
                    <a:pt x="406" y="944"/>
                  </a:lnTo>
                  <a:lnTo>
                    <a:pt x="358" y="934"/>
                  </a:lnTo>
                  <a:lnTo>
                    <a:pt x="311" y="919"/>
                  </a:lnTo>
                  <a:lnTo>
                    <a:pt x="265" y="899"/>
                  </a:lnTo>
                  <a:lnTo>
                    <a:pt x="221" y="874"/>
                  </a:lnTo>
                  <a:lnTo>
                    <a:pt x="180" y="844"/>
                  </a:lnTo>
                  <a:lnTo>
                    <a:pt x="141" y="810"/>
                  </a:lnTo>
                  <a:lnTo>
                    <a:pt x="106" y="770"/>
                  </a:lnTo>
                  <a:lnTo>
                    <a:pt x="75" y="730"/>
                  </a:lnTo>
                  <a:lnTo>
                    <a:pt x="51" y="686"/>
                  </a:lnTo>
                  <a:lnTo>
                    <a:pt x="31" y="640"/>
                  </a:lnTo>
                  <a:lnTo>
                    <a:pt x="15" y="594"/>
                  </a:lnTo>
                  <a:lnTo>
                    <a:pt x="6" y="546"/>
                  </a:lnTo>
                  <a:lnTo>
                    <a:pt x="0" y="497"/>
                  </a:lnTo>
                  <a:lnTo>
                    <a:pt x="1" y="448"/>
                  </a:lnTo>
                  <a:lnTo>
                    <a:pt x="7" y="401"/>
                  </a:lnTo>
                  <a:lnTo>
                    <a:pt x="16" y="353"/>
                  </a:lnTo>
                  <a:lnTo>
                    <a:pt x="32" y="306"/>
                  </a:lnTo>
                  <a:lnTo>
                    <a:pt x="52" y="260"/>
                  </a:lnTo>
                  <a:lnTo>
                    <a:pt x="77" y="217"/>
                  </a:lnTo>
                  <a:lnTo>
                    <a:pt x="108" y="176"/>
                  </a:lnTo>
                  <a:lnTo>
                    <a:pt x="143" y="138"/>
                  </a:lnTo>
                  <a:lnTo>
                    <a:pt x="183" y="103"/>
                  </a:lnTo>
                  <a:lnTo>
                    <a:pt x="224" y="74"/>
                  </a:lnTo>
                  <a:lnTo>
                    <a:pt x="268" y="49"/>
                  </a:lnTo>
                  <a:lnTo>
                    <a:pt x="315" y="29"/>
                  </a:lnTo>
                  <a:lnTo>
                    <a:pt x="362" y="14"/>
                  </a:lnTo>
                  <a:lnTo>
                    <a:pt x="410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9"/>
            <p:cNvSpPr>
              <a:spLocks/>
            </p:cNvSpPr>
            <p:nvPr/>
          </p:nvSpPr>
          <p:spPr bwMode="auto">
            <a:xfrm>
              <a:off x="2655888" y="3627438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7 h 237"/>
                <a:gd name="T6" fmla="*/ 591 w 927"/>
                <a:gd name="T7" fmla="*/ 17 h 237"/>
                <a:gd name="T8" fmla="*/ 643 w 927"/>
                <a:gd name="T9" fmla="*/ 31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2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5 h 237"/>
                <a:gd name="T24" fmla="*/ 776 w 927"/>
                <a:gd name="T25" fmla="*/ 161 h 237"/>
                <a:gd name="T26" fmla="*/ 722 w 927"/>
                <a:gd name="T27" fmla="*/ 132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8 h 237"/>
                <a:gd name="T44" fmla="*/ 322 w 927"/>
                <a:gd name="T45" fmla="*/ 76 h 237"/>
                <a:gd name="T46" fmla="*/ 288 w 927"/>
                <a:gd name="T47" fmla="*/ 85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8 h 237"/>
                <a:gd name="T72" fmla="*/ 49 w 927"/>
                <a:gd name="T73" fmla="*/ 231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5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39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3 h 237"/>
                <a:gd name="T94" fmla="*/ 148 w 927"/>
                <a:gd name="T95" fmla="*/ 78 h 237"/>
                <a:gd name="T96" fmla="*/ 177 w 927"/>
                <a:gd name="T97" fmla="*/ 63 h 237"/>
                <a:gd name="T98" fmla="*/ 208 w 927"/>
                <a:gd name="T99" fmla="*/ 49 h 237"/>
                <a:gd name="T100" fmla="*/ 243 w 927"/>
                <a:gd name="T101" fmla="*/ 35 h 237"/>
                <a:gd name="T102" fmla="*/ 279 w 927"/>
                <a:gd name="T103" fmla="*/ 24 h 237"/>
                <a:gd name="T104" fmla="*/ 318 w 927"/>
                <a:gd name="T105" fmla="*/ 13 h 237"/>
                <a:gd name="T106" fmla="*/ 358 w 927"/>
                <a:gd name="T107" fmla="*/ 6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7"/>
                  </a:lnTo>
                  <a:lnTo>
                    <a:pt x="591" y="17"/>
                  </a:lnTo>
                  <a:lnTo>
                    <a:pt x="643" y="31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2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5"/>
                  </a:lnTo>
                  <a:lnTo>
                    <a:pt x="776" y="161"/>
                  </a:lnTo>
                  <a:lnTo>
                    <a:pt x="722" y="132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8"/>
                  </a:lnTo>
                  <a:lnTo>
                    <a:pt x="322" y="76"/>
                  </a:lnTo>
                  <a:lnTo>
                    <a:pt x="288" y="85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8"/>
                  </a:lnTo>
                  <a:lnTo>
                    <a:pt x="49" y="231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5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39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3"/>
                  </a:lnTo>
                  <a:lnTo>
                    <a:pt x="148" y="78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3" y="35"/>
                  </a:lnTo>
                  <a:lnTo>
                    <a:pt x="279" y="24"/>
                  </a:lnTo>
                  <a:lnTo>
                    <a:pt x="318" y="13"/>
                  </a:lnTo>
                  <a:lnTo>
                    <a:pt x="358" y="6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0"/>
            <p:cNvSpPr>
              <a:spLocks/>
            </p:cNvSpPr>
            <p:nvPr/>
          </p:nvSpPr>
          <p:spPr bwMode="auto">
            <a:xfrm>
              <a:off x="2655888" y="3656013"/>
              <a:ext cx="123825" cy="30163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2 h 237"/>
                <a:gd name="T4" fmla="*/ 541 w 927"/>
                <a:gd name="T5" fmla="*/ 7 h 237"/>
                <a:gd name="T6" fmla="*/ 591 w 927"/>
                <a:gd name="T7" fmla="*/ 18 h 237"/>
                <a:gd name="T8" fmla="*/ 643 w 927"/>
                <a:gd name="T9" fmla="*/ 32 h 237"/>
                <a:gd name="T10" fmla="*/ 697 w 927"/>
                <a:gd name="T11" fmla="*/ 52 h 237"/>
                <a:gd name="T12" fmla="*/ 752 w 927"/>
                <a:gd name="T13" fmla="*/ 76 h 237"/>
                <a:gd name="T14" fmla="*/ 808 w 927"/>
                <a:gd name="T15" fmla="*/ 107 h 237"/>
                <a:gd name="T16" fmla="*/ 868 w 927"/>
                <a:gd name="T17" fmla="*/ 143 h 237"/>
                <a:gd name="T18" fmla="*/ 927 w 927"/>
                <a:gd name="T19" fmla="*/ 187 h 237"/>
                <a:gd name="T20" fmla="*/ 887 w 927"/>
                <a:gd name="T21" fmla="*/ 237 h 237"/>
                <a:gd name="T22" fmla="*/ 831 w 927"/>
                <a:gd name="T23" fmla="*/ 196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9 h 237"/>
                <a:gd name="T44" fmla="*/ 322 w 927"/>
                <a:gd name="T45" fmla="*/ 77 h 237"/>
                <a:gd name="T46" fmla="*/ 288 w 927"/>
                <a:gd name="T47" fmla="*/ 86 h 237"/>
                <a:gd name="T48" fmla="*/ 255 w 927"/>
                <a:gd name="T49" fmla="*/ 96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6 h 237"/>
                <a:gd name="T60" fmla="*/ 107 w 927"/>
                <a:gd name="T61" fmla="*/ 179 h 237"/>
                <a:gd name="T62" fmla="*/ 91 w 927"/>
                <a:gd name="T63" fmla="*/ 193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9 h 237"/>
                <a:gd name="T72" fmla="*/ 49 w 927"/>
                <a:gd name="T73" fmla="*/ 232 h 237"/>
                <a:gd name="T74" fmla="*/ 0 w 927"/>
                <a:gd name="T75" fmla="*/ 191 h 237"/>
                <a:gd name="T76" fmla="*/ 2 w 927"/>
                <a:gd name="T77" fmla="*/ 189 h 237"/>
                <a:gd name="T78" fmla="*/ 7 w 927"/>
                <a:gd name="T79" fmla="*/ 184 h 237"/>
                <a:gd name="T80" fmla="*/ 14 w 927"/>
                <a:gd name="T81" fmla="*/ 176 h 237"/>
                <a:gd name="T82" fmla="*/ 26 w 927"/>
                <a:gd name="T83" fmla="*/ 166 h 237"/>
                <a:gd name="T84" fmla="*/ 40 w 927"/>
                <a:gd name="T85" fmla="*/ 154 h 237"/>
                <a:gd name="T86" fmla="*/ 56 w 927"/>
                <a:gd name="T87" fmla="*/ 140 h 237"/>
                <a:gd name="T88" fmla="*/ 75 w 927"/>
                <a:gd name="T89" fmla="*/ 126 h 237"/>
                <a:gd name="T90" fmla="*/ 97 w 927"/>
                <a:gd name="T91" fmla="*/ 110 h 237"/>
                <a:gd name="T92" fmla="*/ 121 w 927"/>
                <a:gd name="T93" fmla="*/ 94 h 237"/>
                <a:gd name="T94" fmla="*/ 148 w 927"/>
                <a:gd name="T95" fmla="*/ 79 h 237"/>
                <a:gd name="T96" fmla="*/ 177 w 927"/>
                <a:gd name="T97" fmla="*/ 63 h 237"/>
                <a:gd name="T98" fmla="*/ 208 w 927"/>
                <a:gd name="T99" fmla="*/ 50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2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2"/>
                  </a:lnTo>
                  <a:lnTo>
                    <a:pt x="541" y="7"/>
                  </a:lnTo>
                  <a:lnTo>
                    <a:pt x="591" y="18"/>
                  </a:lnTo>
                  <a:lnTo>
                    <a:pt x="643" y="32"/>
                  </a:lnTo>
                  <a:lnTo>
                    <a:pt x="697" y="52"/>
                  </a:lnTo>
                  <a:lnTo>
                    <a:pt x="752" y="76"/>
                  </a:lnTo>
                  <a:lnTo>
                    <a:pt x="808" y="107"/>
                  </a:lnTo>
                  <a:lnTo>
                    <a:pt x="868" y="143"/>
                  </a:lnTo>
                  <a:lnTo>
                    <a:pt x="927" y="187"/>
                  </a:lnTo>
                  <a:lnTo>
                    <a:pt x="887" y="237"/>
                  </a:lnTo>
                  <a:lnTo>
                    <a:pt x="831" y="196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9"/>
                  </a:lnTo>
                  <a:lnTo>
                    <a:pt x="322" y="77"/>
                  </a:lnTo>
                  <a:lnTo>
                    <a:pt x="288" y="86"/>
                  </a:lnTo>
                  <a:lnTo>
                    <a:pt x="255" y="96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6"/>
                  </a:lnTo>
                  <a:lnTo>
                    <a:pt x="107" y="179"/>
                  </a:lnTo>
                  <a:lnTo>
                    <a:pt x="91" y="193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9"/>
                  </a:lnTo>
                  <a:lnTo>
                    <a:pt x="49" y="232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7" y="184"/>
                  </a:lnTo>
                  <a:lnTo>
                    <a:pt x="14" y="176"/>
                  </a:lnTo>
                  <a:lnTo>
                    <a:pt x="26" y="166"/>
                  </a:lnTo>
                  <a:lnTo>
                    <a:pt x="40" y="154"/>
                  </a:lnTo>
                  <a:lnTo>
                    <a:pt x="56" y="140"/>
                  </a:lnTo>
                  <a:lnTo>
                    <a:pt x="75" y="126"/>
                  </a:lnTo>
                  <a:lnTo>
                    <a:pt x="97" y="110"/>
                  </a:lnTo>
                  <a:lnTo>
                    <a:pt x="121" y="94"/>
                  </a:lnTo>
                  <a:lnTo>
                    <a:pt x="148" y="79"/>
                  </a:lnTo>
                  <a:lnTo>
                    <a:pt x="177" y="63"/>
                  </a:lnTo>
                  <a:lnTo>
                    <a:pt x="208" y="50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2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1"/>
            <p:cNvSpPr>
              <a:spLocks/>
            </p:cNvSpPr>
            <p:nvPr/>
          </p:nvSpPr>
          <p:spPr bwMode="auto">
            <a:xfrm>
              <a:off x="2655888" y="3686175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8 h 237"/>
                <a:gd name="T6" fmla="*/ 591 w 927"/>
                <a:gd name="T7" fmla="*/ 17 h 237"/>
                <a:gd name="T8" fmla="*/ 643 w 927"/>
                <a:gd name="T9" fmla="*/ 32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3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7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2 h 237"/>
                <a:gd name="T32" fmla="*/ 572 w 927"/>
                <a:gd name="T33" fmla="*/ 78 h 237"/>
                <a:gd name="T34" fmla="*/ 526 w 927"/>
                <a:gd name="T35" fmla="*/ 69 h 237"/>
                <a:gd name="T36" fmla="*/ 481 w 927"/>
                <a:gd name="T37" fmla="*/ 64 h 237"/>
                <a:gd name="T38" fmla="*/ 438 w 927"/>
                <a:gd name="T39" fmla="*/ 63 h 237"/>
                <a:gd name="T40" fmla="*/ 397 w 927"/>
                <a:gd name="T41" fmla="*/ 65 h 237"/>
                <a:gd name="T42" fmla="*/ 358 w 927"/>
                <a:gd name="T43" fmla="*/ 69 h 237"/>
                <a:gd name="T44" fmla="*/ 322 w 927"/>
                <a:gd name="T45" fmla="*/ 76 h 237"/>
                <a:gd name="T46" fmla="*/ 288 w 927"/>
                <a:gd name="T47" fmla="*/ 86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3 h 237"/>
                <a:gd name="T54" fmla="*/ 170 w 927"/>
                <a:gd name="T55" fmla="*/ 137 h 237"/>
                <a:gd name="T56" fmla="*/ 147 w 927"/>
                <a:gd name="T57" fmla="*/ 152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5 h 237"/>
                <a:gd name="T66" fmla="*/ 67 w 927"/>
                <a:gd name="T67" fmla="*/ 215 h 237"/>
                <a:gd name="T68" fmla="*/ 59 w 927"/>
                <a:gd name="T69" fmla="*/ 224 h 237"/>
                <a:gd name="T70" fmla="*/ 52 w 927"/>
                <a:gd name="T71" fmla="*/ 229 h 237"/>
                <a:gd name="T72" fmla="*/ 49 w 927"/>
                <a:gd name="T73" fmla="*/ 233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6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41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5 h 237"/>
                <a:gd name="T94" fmla="*/ 148 w 927"/>
                <a:gd name="T95" fmla="*/ 78 h 237"/>
                <a:gd name="T96" fmla="*/ 177 w 927"/>
                <a:gd name="T97" fmla="*/ 64 h 237"/>
                <a:gd name="T98" fmla="*/ 208 w 927"/>
                <a:gd name="T99" fmla="*/ 49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8"/>
                  </a:lnTo>
                  <a:lnTo>
                    <a:pt x="591" y="17"/>
                  </a:lnTo>
                  <a:lnTo>
                    <a:pt x="643" y="32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3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7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2"/>
                  </a:lnTo>
                  <a:lnTo>
                    <a:pt x="572" y="78"/>
                  </a:lnTo>
                  <a:lnTo>
                    <a:pt x="526" y="69"/>
                  </a:lnTo>
                  <a:lnTo>
                    <a:pt x="481" y="64"/>
                  </a:lnTo>
                  <a:lnTo>
                    <a:pt x="438" y="63"/>
                  </a:lnTo>
                  <a:lnTo>
                    <a:pt x="397" y="65"/>
                  </a:lnTo>
                  <a:lnTo>
                    <a:pt x="358" y="69"/>
                  </a:lnTo>
                  <a:lnTo>
                    <a:pt x="322" y="76"/>
                  </a:lnTo>
                  <a:lnTo>
                    <a:pt x="288" y="86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3"/>
                  </a:lnTo>
                  <a:lnTo>
                    <a:pt x="170" y="137"/>
                  </a:lnTo>
                  <a:lnTo>
                    <a:pt x="147" y="152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5"/>
                  </a:lnTo>
                  <a:lnTo>
                    <a:pt x="67" y="215"/>
                  </a:lnTo>
                  <a:lnTo>
                    <a:pt x="59" y="224"/>
                  </a:lnTo>
                  <a:lnTo>
                    <a:pt x="52" y="229"/>
                  </a:lnTo>
                  <a:lnTo>
                    <a:pt x="49" y="233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6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41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5"/>
                  </a:lnTo>
                  <a:lnTo>
                    <a:pt x="148" y="78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92"/>
            <p:cNvSpPr>
              <a:spLocks/>
            </p:cNvSpPr>
            <p:nvPr/>
          </p:nvSpPr>
          <p:spPr bwMode="auto">
            <a:xfrm>
              <a:off x="2833688" y="3614738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8 h 237"/>
                <a:gd name="T8" fmla="*/ 642 w 925"/>
                <a:gd name="T9" fmla="*/ 32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2 h 237"/>
                <a:gd name="T26" fmla="*/ 721 w 925"/>
                <a:gd name="T27" fmla="*/ 133 h 237"/>
                <a:gd name="T28" fmla="*/ 669 w 925"/>
                <a:gd name="T29" fmla="*/ 110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5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70 h 237"/>
                <a:gd name="T44" fmla="*/ 321 w 925"/>
                <a:gd name="T45" fmla="*/ 77 h 237"/>
                <a:gd name="T46" fmla="*/ 286 w 925"/>
                <a:gd name="T47" fmla="*/ 87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1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5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8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5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70"/>
                  </a:lnTo>
                  <a:lnTo>
                    <a:pt x="321" y="77"/>
                  </a:lnTo>
                  <a:lnTo>
                    <a:pt x="286" y="87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1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5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93"/>
            <p:cNvSpPr>
              <a:spLocks/>
            </p:cNvSpPr>
            <p:nvPr/>
          </p:nvSpPr>
          <p:spPr bwMode="auto">
            <a:xfrm>
              <a:off x="2833688" y="3643313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7 h 237"/>
                <a:gd name="T8" fmla="*/ 642 w 925"/>
                <a:gd name="T9" fmla="*/ 31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1 h 237"/>
                <a:gd name="T26" fmla="*/ 721 w 925"/>
                <a:gd name="T27" fmla="*/ 133 h 237"/>
                <a:gd name="T28" fmla="*/ 669 w 925"/>
                <a:gd name="T29" fmla="*/ 109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4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69 h 237"/>
                <a:gd name="T44" fmla="*/ 321 w 925"/>
                <a:gd name="T45" fmla="*/ 76 h 237"/>
                <a:gd name="T46" fmla="*/ 286 w 925"/>
                <a:gd name="T47" fmla="*/ 85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0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4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7"/>
                  </a:lnTo>
                  <a:lnTo>
                    <a:pt x="642" y="31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1"/>
                  </a:lnTo>
                  <a:lnTo>
                    <a:pt x="721" y="133"/>
                  </a:lnTo>
                  <a:lnTo>
                    <a:pt x="669" y="109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69"/>
                  </a:lnTo>
                  <a:lnTo>
                    <a:pt x="321" y="76"/>
                  </a:lnTo>
                  <a:lnTo>
                    <a:pt x="286" y="85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0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4"/>
            <p:cNvSpPr>
              <a:spLocks/>
            </p:cNvSpPr>
            <p:nvPr/>
          </p:nvSpPr>
          <p:spPr bwMode="auto">
            <a:xfrm>
              <a:off x="2833688" y="3673475"/>
              <a:ext cx="122238" cy="31750"/>
            </a:xfrm>
            <a:custGeom>
              <a:avLst/>
              <a:gdLst>
                <a:gd name="T0" fmla="*/ 445 w 925"/>
                <a:gd name="T1" fmla="*/ 0 h 238"/>
                <a:gd name="T2" fmla="*/ 491 w 925"/>
                <a:gd name="T3" fmla="*/ 2 h 238"/>
                <a:gd name="T4" fmla="*/ 540 w 925"/>
                <a:gd name="T5" fmla="*/ 7 h 238"/>
                <a:gd name="T6" fmla="*/ 590 w 925"/>
                <a:gd name="T7" fmla="*/ 17 h 238"/>
                <a:gd name="T8" fmla="*/ 642 w 925"/>
                <a:gd name="T9" fmla="*/ 32 h 238"/>
                <a:gd name="T10" fmla="*/ 696 w 925"/>
                <a:gd name="T11" fmla="*/ 51 h 238"/>
                <a:gd name="T12" fmla="*/ 750 w 925"/>
                <a:gd name="T13" fmla="*/ 76 h 238"/>
                <a:gd name="T14" fmla="*/ 807 w 925"/>
                <a:gd name="T15" fmla="*/ 107 h 238"/>
                <a:gd name="T16" fmla="*/ 866 w 925"/>
                <a:gd name="T17" fmla="*/ 143 h 238"/>
                <a:gd name="T18" fmla="*/ 925 w 925"/>
                <a:gd name="T19" fmla="*/ 187 h 238"/>
                <a:gd name="T20" fmla="*/ 886 w 925"/>
                <a:gd name="T21" fmla="*/ 238 h 238"/>
                <a:gd name="T22" fmla="*/ 830 w 925"/>
                <a:gd name="T23" fmla="*/ 196 h 238"/>
                <a:gd name="T24" fmla="*/ 775 w 925"/>
                <a:gd name="T25" fmla="*/ 162 h 238"/>
                <a:gd name="T26" fmla="*/ 721 w 925"/>
                <a:gd name="T27" fmla="*/ 133 h 238"/>
                <a:gd name="T28" fmla="*/ 669 w 925"/>
                <a:gd name="T29" fmla="*/ 110 h 238"/>
                <a:gd name="T30" fmla="*/ 620 w 925"/>
                <a:gd name="T31" fmla="*/ 91 h 238"/>
                <a:gd name="T32" fmla="*/ 571 w 925"/>
                <a:gd name="T33" fmla="*/ 78 h 238"/>
                <a:gd name="T34" fmla="*/ 525 w 925"/>
                <a:gd name="T35" fmla="*/ 69 h 238"/>
                <a:gd name="T36" fmla="*/ 479 w 925"/>
                <a:gd name="T37" fmla="*/ 64 h 238"/>
                <a:gd name="T38" fmla="*/ 437 w 925"/>
                <a:gd name="T39" fmla="*/ 62 h 238"/>
                <a:gd name="T40" fmla="*/ 396 w 925"/>
                <a:gd name="T41" fmla="*/ 64 h 238"/>
                <a:gd name="T42" fmla="*/ 357 w 925"/>
                <a:gd name="T43" fmla="*/ 69 h 238"/>
                <a:gd name="T44" fmla="*/ 321 w 925"/>
                <a:gd name="T45" fmla="*/ 77 h 238"/>
                <a:gd name="T46" fmla="*/ 286 w 925"/>
                <a:gd name="T47" fmla="*/ 86 h 238"/>
                <a:gd name="T48" fmla="*/ 254 w 925"/>
                <a:gd name="T49" fmla="*/ 96 h 238"/>
                <a:gd name="T50" fmla="*/ 223 w 925"/>
                <a:gd name="T51" fmla="*/ 110 h 238"/>
                <a:gd name="T52" fmla="*/ 196 w 925"/>
                <a:gd name="T53" fmla="*/ 123 h 238"/>
                <a:gd name="T54" fmla="*/ 169 w 925"/>
                <a:gd name="T55" fmla="*/ 137 h 238"/>
                <a:gd name="T56" fmla="*/ 146 w 925"/>
                <a:gd name="T57" fmla="*/ 151 h 238"/>
                <a:gd name="T58" fmla="*/ 125 w 925"/>
                <a:gd name="T59" fmla="*/ 166 h 238"/>
                <a:gd name="T60" fmla="*/ 106 w 925"/>
                <a:gd name="T61" fmla="*/ 179 h 238"/>
                <a:gd name="T62" fmla="*/ 90 w 925"/>
                <a:gd name="T63" fmla="*/ 193 h 238"/>
                <a:gd name="T64" fmla="*/ 77 w 925"/>
                <a:gd name="T65" fmla="*/ 204 h 238"/>
                <a:gd name="T66" fmla="*/ 66 w 925"/>
                <a:gd name="T67" fmla="*/ 215 h 238"/>
                <a:gd name="T68" fmla="*/ 58 w 925"/>
                <a:gd name="T69" fmla="*/ 223 h 238"/>
                <a:gd name="T70" fmla="*/ 51 w 925"/>
                <a:gd name="T71" fmla="*/ 229 h 238"/>
                <a:gd name="T72" fmla="*/ 48 w 925"/>
                <a:gd name="T73" fmla="*/ 232 h 238"/>
                <a:gd name="T74" fmla="*/ 0 w 925"/>
                <a:gd name="T75" fmla="*/ 190 h 238"/>
                <a:gd name="T76" fmla="*/ 2 w 925"/>
                <a:gd name="T77" fmla="*/ 188 h 238"/>
                <a:gd name="T78" fmla="*/ 6 w 925"/>
                <a:gd name="T79" fmla="*/ 183 h 238"/>
                <a:gd name="T80" fmla="*/ 14 w 925"/>
                <a:gd name="T81" fmla="*/ 175 h 238"/>
                <a:gd name="T82" fmla="*/ 25 w 925"/>
                <a:gd name="T83" fmla="*/ 165 h 238"/>
                <a:gd name="T84" fmla="*/ 39 w 925"/>
                <a:gd name="T85" fmla="*/ 153 h 238"/>
                <a:gd name="T86" fmla="*/ 55 w 925"/>
                <a:gd name="T87" fmla="*/ 140 h 238"/>
                <a:gd name="T88" fmla="*/ 74 w 925"/>
                <a:gd name="T89" fmla="*/ 125 h 238"/>
                <a:gd name="T90" fmla="*/ 96 w 925"/>
                <a:gd name="T91" fmla="*/ 110 h 238"/>
                <a:gd name="T92" fmla="*/ 120 w 925"/>
                <a:gd name="T93" fmla="*/ 94 h 238"/>
                <a:gd name="T94" fmla="*/ 147 w 925"/>
                <a:gd name="T95" fmla="*/ 79 h 238"/>
                <a:gd name="T96" fmla="*/ 177 w 925"/>
                <a:gd name="T97" fmla="*/ 63 h 238"/>
                <a:gd name="T98" fmla="*/ 208 w 925"/>
                <a:gd name="T99" fmla="*/ 49 h 238"/>
                <a:gd name="T100" fmla="*/ 242 w 925"/>
                <a:gd name="T101" fmla="*/ 35 h 238"/>
                <a:gd name="T102" fmla="*/ 278 w 925"/>
                <a:gd name="T103" fmla="*/ 24 h 238"/>
                <a:gd name="T104" fmla="*/ 317 w 925"/>
                <a:gd name="T105" fmla="*/ 14 h 238"/>
                <a:gd name="T106" fmla="*/ 357 w 925"/>
                <a:gd name="T107" fmla="*/ 6 h 238"/>
                <a:gd name="T108" fmla="*/ 400 w 925"/>
                <a:gd name="T109" fmla="*/ 2 h 238"/>
                <a:gd name="T110" fmla="*/ 445 w 925"/>
                <a:gd name="T11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8">
                  <a:moveTo>
                    <a:pt x="445" y="0"/>
                  </a:moveTo>
                  <a:lnTo>
                    <a:pt x="491" y="2"/>
                  </a:lnTo>
                  <a:lnTo>
                    <a:pt x="540" y="7"/>
                  </a:lnTo>
                  <a:lnTo>
                    <a:pt x="590" y="17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7"/>
                  </a:lnTo>
                  <a:lnTo>
                    <a:pt x="866" y="143"/>
                  </a:lnTo>
                  <a:lnTo>
                    <a:pt x="925" y="187"/>
                  </a:lnTo>
                  <a:lnTo>
                    <a:pt x="886" y="238"/>
                  </a:lnTo>
                  <a:lnTo>
                    <a:pt x="830" y="196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1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2"/>
                  </a:lnTo>
                  <a:lnTo>
                    <a:pt x="396" y="64"/>
                  </a:lnTo>
                  <a:lnTo>
                    <a:pt x="357" y="69"/>
                  </a:lnTo>
                  <a:lnTo>
                    <a:pt x="321" y="77"/>
                  </a:lnTo>
                  <a:lnTo>
                    <a:pt x="286" y="86"/>
                  </a:lnTo>
                  <a:lnTo>
                    <a:pt x="254" y="96"/>
                  </a:lnTo>
                  <a:lnTo>
                    <a:pt x="223" y="110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1"/>
                  </a:lnTo>
                  <a:lnTo>
                    <a:pt x="125" y="166"/>
                  </a:lnTo>
                  <a:lnTo>
                    <a:pt x="106" y="179"/>
                  </a:lnTo>
                  <a:lnTo>
                    <a:pt x="90" y="193"/>
                  </a:lnTo>
                  <a:lnTo>
                    <a:pt x="77" y="204"/>
                  </a:lnTo>
                  <a:lnTo>
                    <a:pt x="66" y="215"/>
                  </a:lnTo>
                  <a:lnTo>
                    <a:pt x="58" y="223"/>
                  </a:lnTo>
                  <a:lnTo>
                    <a:pt x="51" y="229"/>
                  </a:lnTo>
                  <a:lnTo>
                    <a:pt x="48" y="232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6" y="183"/>
                  </a:lnTo>
                  <a:lnTo>
                    <a:pt x="14" y="175"/>
                  </a:lnTo>
                  <a:lnTo>
                    <a:pt x="25" y="165"/>
                  </a:lnTo>
                  <a:lnTo>
                    <a:pt x="39" y="153"/>
                  </a:lnTo>
                  <a:lnTo>
                    <a:pt x="55" y="140"/>
                  </a:lnTo>
                  <a:lnTo>
                    <a:pt x="74" y="125"/>
                  </a:lnTo>
                  <a:lnTo>
                    <a:pt x="96" y="110"/>
                  </a:lnTo>
                  <a:lnTo>
                    <a:pt x="120" y="94"/>
                  </a:lnTo>
                  <a:lnTo>
                    <a:pt x="147" y="79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2" y="35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6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 190"/>
          <p:cNvSpPr>
            <a:spLocks noEditPoints="1"/>
          </p:cNvSpPr>
          <p:nvPr/>
        </p:nvSpPr>
        <p:spPr bwMode="auto">
          <a:xfrm>
            <a:off x="7046242" y="3586587"/>
            <a:ext cx="838125" cy="1001387"/>
          </a:xfrm>
          <a:custGeom>
            <a:avLst/>
            <a:gdLst>
              <a:gd name="T0" fmla="*/ 1725 w 3167"/>
              <a:gd name="T1" fmla="*/ 885 h 3146"/>
              <a:gd name="T2" fmla="*/ 1721 w 3167"/>
              <a:gd name="T3" fmla="*/ 971 h 3146"/>
              <a:gd name="T4" fmla="*/ 1694 w 3167"/>
              <a:gd name="T5" fmla="*/ 1008 h 3146"/>
              <a:gd name="T6" fmla="*/ 1297 w 3167"/>
              <a:gd name="T7" fmla="*/ 1271 h 3146"/>
              <a:gd name="T8" fmla="*/ 1242 w 3167"/>
              <a:gd name="T9" fmla="*/ 1285 h 3146"/>
              <a:gd name="T10" fmla="*/ 1157 w 3167"/>
              <a:gd name="T11" fmla="*/ 1250 h 3146"/>
              <a:gd name="T12" fmla="*/ 1121 w 3167"/>
              <a:gd name="T13" fmla="*/ 1165 h 3146"/>
              <a:gd name="T14" fmla="*/ 1040 w 3167"/>
              <a:gd name="T15" fmla="*/ 3015 h 3146"/>
              <a:gd name="T16" fmla="*/ 986 w 3167"/>
              <a:gd name="T17" fmla="*/ 3109 h 3146"/>
              <a:gd name="T18" fmla="*/ 880 w 3167"/>
              <a:gd name="T19" fmla="*/ 3146 h 3146"/>
              <a:gd name="T20" fmla="*/ 776 w 3167"/>
              <a:gd name="T21" fmla="*/ 3110 h 3146"/>
              <a:gd name="T22" fmla="*/ 721 w 3167"/>
              <a:gd name="T23" fmla="*/ 3017 h 3146"/>
              <a:gd name="T24" fmla="*/ 644 w 3167"/>
              <a:gd name="T25" fmla="*/ 1675 h 3146"/>
              <a:gd name="T26" fmla="*/ 621 w 3167"/>
              <a:gd name="T27" fmla="*/ 3067 h 3146"/>
              <a:gd name="T28" fmla="*/ 537 w 3167"/>
              <a:gd name="T29" fmla="*/ 3136 h 3146"/>
              <a:gd name="T30" fmla="*/ 424 w 3167"/>
              <a:gd name="T31" fmla="*/ 3136 h 3146"/>
              <a:gd name="T32" fmla="*/ 339 w 3167"/>
              <a:gd name="T33" fmla="*/ 3067 h 3146"/>
              <a:gd name="T34" fmla="*/ 317 w 3167"/>
              <a:gd name="T35" fmla="*/ 956 h 3146"/>
              <a:gd name="T36" fmla="*/ 242 w 3167"/>
              <a:gd name="T37" fmla="*/ 1605 h 3146"/>
              <a:gd name="T38" fmla="*/ 196 w 3167"/>
              <a:gd name="T39" fmla="*/ 1699 h 3146"/>
              <a:gd name="T40" fmla="*/ 93 w 3167"/>
              <a:gd name="T41" fmla="*/ 1722 h 3146"/>
              <a:gd name="T42" fmla="*/ 12 w 3167"/>
              <a:gd name="T43" fmla="*/ 1658 h 3146"/>
              <a:gd name="T44" fmla="*/ 0 w 3167"/>
              <a:gd name="T45" fmla="*/ 1602 h 3146"/>
              <a:gd name="T46" fmla="*/ 0 w 3167"/>
              <a:gd name="T47" fmla="*/ 890 h 3146"/>
              <a:gd name="T48" fmla="*/ 8 w 3167"/>
              <a:gd name="T49" fmla="*/ 838 h 3146"/>
              <a:gd name="T50" fmla="*/ 38 w 3167"/>
              <a:gd name="T51" fmla="*/ 764 h 3146"/>
              <a:gd name="T52" fmla="*/ 103 w 3167"/>
              <a:gd name="T53" fmla="*/ 687 h 3146"/>
              <a:gd name="T54" fmla="*/ 218 w 3167"/>
              <a:gd name="T55" fmla="*/ 625 h 3146"/>
              <a:gd name="T56" fmla="*/ 397 w 3167"/>
              <a:gd name="T57" fmla="*/ 598 h 3146"/>
              <a:gd name="T58" fmla="*/ 972 w 3167"/>
              <a:gd name="T59" fmla="*/ 598 h 3146"/>
              <a:gd name="T60" fmla="*/ 1004 w 3167"/>
              <a:gd name="T61" fmla="*/ 599 h 3146"/>
              <a:gd name="T62" fmla="*/ 1084 w 3167"/>
              <a:gd name="T63" fmla="*/ 612 h 3146"/>
              <a:gd name="T64" fmla="*/ 1184 w 3167"/>
              <a:gd name="T65" fmla="*/ 645 h 3146"/>
              <a:gd name="T66" fmla="*/ 1281 w 3167"/>
              <a:gd name="T67" fmla="*/ 714 h 3146"/>
              <a:gd name="T68" fmla="*/ 1348 w 3167"/>
              <a:gd name="T69" fmla="*/ 827 h 3146"/>
              <a:gd name="T70" fmla="*/ 1506 w 3167"/>
              <a:gd name="T71" fmla="*/ 849 h 3146"/>
              <a:gd name="T72" fmla="*/ 1557 w 3167"/>
              <a:gd name="T73" fmla="*/ 814 h 3146"/>
              <a:gd name="T74" fmla="*/ 1640 w 3167"/>
              <a:gd name="T75" fmla="*/ 805 h 3146"/>
              <a:gd name="T76" fmla="*/ 1369 w 3167"/>
              <a:gd name="T77" fmla="*/ 143 h 3146"/>
              <a:gd name="T78" fmla="*/ 3147 w 3167"/>
              <a:gd name="T79" fmla="*/ 163 h 3146"/>
              <a:gd name="T80" fmla="*/ 3167 w 3167"/>
              <a:gd name="T81" fmla="*/ 1465 h 3146"/>
              <a:gd name="T82" fmla="*/ 3135 w 3167"/>
              <a:gd name="T83" fmla="*/ 1521 h 3146"/>
              <a:gd name="T84" fmla="*/ 1352 w 3167"/>
              <a:gd name="T85" fmla="*/ 1529 h 3146"/>
              <a:gd name="T86" fmla="*/ 1306 w 3167"/>
              <a:gd name="T87" fmla="*/ 1483 h 3146"/>
              <a:gd name="T88" fmla="*/ 1435 w 3167"/>
              <a:gd name="T89" fmla="*/ 1401 h 3146"/>
              <a:gd name="T90" fmla="*/ 1435 w 3167"/>
              <a:gd name="T91" fmla="*/ 748 h 3146"/>
              <a:gd name="T92" fmla="*/ 1384 w 3167"/>
              <a:gd name="T93" fmla="*/ 741 h 3146"/>
              <a:gd name="T94" fmla="*/ 1304 w 3167"/>
              <a:gd name="T95" fmla="*/ 634 h 3146"/>
              <a:gd name="T96" fmla="*/ 1324 w 3167"/>
              <a:gd name="T97" fmla="*/ 163 h 3146"/>
              <a:gd name="T98" fmla="*/ 680 w 3167"/>
              <a:gd name="T99" fmla="*/ 0 h 3146"/>
              <a:gd name="T100" fmla="*/ 830 w 3167"/>
              <a:gd name="T101" fmla="*/ 43 h 3146"/>
              <a:gd name="T102" fmla="*/ 931 w 3167"/>
              <a:gd name="T103" fmla="*/ 158 h 3146"/>
              <a:gd name="T104" fmla="*/ 954 w 3167"/>
              <a:gd name="T105" fmla="*/ 313 h 3146"/>
              <a:gd name="T106" fmla="*/ 889 w 3167"/>
              <a:gd name="T107" fmla="*/ 451 h 3146"/>
              <a:gd name="T108" fmla="*/ 759 w 3167"/>
              <a:gd name="T109" fmla="*/ 534 h 3146"/>
              <a:gd name="T110" fmla="*/ 599 w 3167"/>
              <a:gd name="T111" fmla="*/ 534 h 3146"/>
              <a:gd name="T112" fmla="*/ 470 w 3167"/>
              <a:gd name="T113" fmla="*/ 451 h 3146"/>
              <a:gd name="T114" fmla="*/ 406 w 3167"/>
              <a:gd name="T115" fmla="*/ 313 h 3146"/>
              <a:gd name="T116" fmla="*/ 429 w 3167"/>
              <a:gd name="T117" fmla="*/ 158 h 3146"/>
              <a:gd name="T118" fmla="*/ 529 w 3167"/>
              <a:gd name="T119" fmla="*/ 43 h 3146"/>
              <a:gd name="T120" fmla="*/ 680 w 3167"/>
              <a:gd name="T121" fmla="*/ 0 h 3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67" h="3146">
                <a:moveTo>
                  <a:pt x="2324" y="396"/>
                </a:moveTo>
                <a:lnTo>
                  <a:pt x="2353" y="438"/>
                </a:lnTo>
                <a:lnTo>
                  <a:pt x="1717" y="865"/>
                </a:lnTo>
                <a:lnTo>
                  <a:pt x="1725" y="885"/>
                </a:lnTo>
                <a:lnTo>
                  <a:pt x="1731" y="906"/>
                </a:lnTo>
                <a:lnTo>
                  <a:pt x="1731" y="928"/>
                </a:lnTo>
                <a:lnTo>
                  <a:pt x="1729" y="949"/>
                </a:lnTo>
                <a:lnTo>
                  <a:pt x="1721" y="971"/>
                </a:lnTo>
                <a:lnTo>
                  <a:pt x="1710" y="990"/>
                </a:lnTo>
                <a:lnTo>
                  <a:pt x="1695" y="1007"/>
                </a:lnTo>
                <a:lnTo>
                  <a:pt x="1695" y="1008"/>
                </a:lnTo>
                <a:lnTo>
                  <a:pt x="1694" y="1008"/>
                </a:lnTo>
                <a:lnTo>
                  <a:pt x="1695" y="1008"/>
                </a:lnTo>
                <a:lnTo>
                  <a:pt x="1616" y="1060"/>
                </a:lnTo>
                <a:lnTo>
                  <a:pt x="1506" y="1134"/>
                </a:lnTo>
                <a:lnTo>
                  <a:pt x="1297" y="1271"/>
                </a:lnTo>
                <a:lnTo>
                  <a:pt x="1296" y="1271"/>
                </a:lnTo>
                <a:lnTo>
                  <a:pt x="1279" y="1279"/>
                </a:lnTo>
                <a:lnTo>
                  <a:pt x="1262" y="1283"/>
                </a:lnTo>
                <a:lnTo>
                  <a:pt x="1242" y="1285"/>
                </a:lnTo>
                <a:lnTo>
                  <a:pt x="1218" y="1283"/>
                </a:lnTo>
                <a:lnTo>
                  <a:pt x="1195" y="1276"/>
                </a:lnTo>
                <a:lnTo>
                  <a:pt x="1175" y="1264"/>
                </a:lnTo>
                <a:lnTo>
                  <a:pt x="1157" y="1250"/>
                </a:lnTo>
                <a:lnTo>
                  <a:pt x="1142" y="1233"/>
                </a:lnTo>
                <a:lnTo>
                  <a:pt x="1131" y="1212"/>
                </a:lnTo>
                <a:lnTo>
                  <a:pt x="1124" y="1190"/>
                </a:lnTo>
                <a:lnTo>
                  <a:pt x="1121" y="1165"/>
                </a:lnTo>
                <a:lnTo>
                  <a:pt x="1121" y="953"/>
                </a:lnTo>
                <a:lnTo>
                  <a:pt x="1044" y="953"/>
                </a:lnTo>
                <a:lnTo>
                  <a:pt x="1044" y="2986"/>
                </a:lnTo>
                <a:lnTo>
                  <a:pt x="1040" y="3015"/>
                </a:lnTo>
                <a:lnTo>
                  <a:pt x="1033" y="3042"/>
                </a:lnTo>
                <a:lnTo>
                  <a:pt x="1021" y="3067"/>
                </a:lnTo>
                <a:lnTo>
                  <a:pt x="1005" y="3089"/>
                </a:lnTo>
                <a:lnTo>
                  <a:pt x="986" y="3109"/>
                </a:lnTo>
                <a:lnTo>
                  <a:pt x="963" y="3125"/>
                </a:lnTo>
                <a:lnTo>
                  <a:pt x="937" y="3136"/>
                </a:lnTo>
                <a:lnTo>
                  <a:pt x="909" y="3144"/>
                </a:lnTo>
                <a:lnTo>
                  <a:pt x="880" y="3146"/>
                </a:lnTo>
                <a:lnTo>
                  <a:pt x="851" y="3144"/>
                </a:lnTo>
                <a:lnTo>
                  <a:pt x="823" y="3137"/>
                </a:lnTo>
                <a:lnTo>
                  <a:pt x="799" y="3125"/>
                </a:lnTo>
                <a:lnTo>
                  <a:pt x="776" y="3110"/>
                </a:lnTo>
                <a:lnTo>
                  <a:pt x="756" y="3090"/>
                </a:lnTo>
                <a:lnTo>
                  <a:pt x="741" y="3068"/>
                </a:lnTo>
                <a:lnTo>
                  <a:pt x="728" y="3043"/>
                </a:lnTo>
                <a:lnTo>
                  <a:pt x="721" y="3017"/>
                </a:lnTo>
                <a:lnTo>
                  <a:pt x="718" y="2988"/>
                </a:lnTo>
                <a:lnTo>
                  <a:pt x="717" y="2986"/>
                </a:lnTo>
                <a:lnTo>
                  <a:pt x="717" y="1675"/>
                </a:lnTo>
                <a:lnTo>
                  <a:pt x="644" y="1675"/>
                </a:lnTo>
                <a:lnTo>
                  <a:pt x="644" y="2985"/>
                </a:lnTo>
                <a:lnTo>
                  <a:pt x="641" y="3014"/>
                </a:lnTo>
                <a:lnTo>
                  <a:pt x="633" y="3041"/>
                </a:lnTo>
                <a:lnTo>
                  <a:pt x="621" y="3067"/>
                </a:lnTo>
                <a:lnTo>
                  <a:pt x="605" y="3089"/>
                </a:lnTo>
                <a:lnTo>
                  <a:pt x="586" y="3109"/>
                </a:lnTo>
                <a:lnTo>
                  <a:pt x="563" y="3125"/>
                </a:lnTo>
                <a:lnTo>
                  <a:pt x="537" y="3136"/>
                </a:lnTo>
                <a:lnTo>
                  <a:pt x="509" y="3144"/>
                </a:lnTo>
                <a:lnTo>
                  <a:pt x="480" y="3146"/>
                </a:lnTo>
                <a:lnTo>
                  <a:pt x="450" y="3144"/>
                </a:lnTo>
                <a:lnTo>
                  <a:pt x="424" y="3136"/>
                </a:lnTo>
                <a:lnTo>
                  <a:pt x="398" y="3125"/>
                </a:lnTo>
                <a:lnTo>
                  <a:pt x="375" y="3109"/>
                </a:lnTo>
                <a:lnTo>
                  <a:pt x="355" y="3089"/>
                </a:lnTo>
                <a:lnTo>
                  <a:pt x="339" y="3067"/>
                </a:lnTo>
                <a:lnTo>
                  <a:pt x="326" y="3041"/>
                </a:lnTo>
                <a:lnTo>
                  <a:pt x="319" y="3014"/>
                </a:lnTo>
                <a:lnTo>
                  <a:pt x="316" y="2985"/>
                </a:lnTo>
                <a:lnTo>
                  <a:pt x="317" y="956"/>
                </a:lnTo>
                <a:lnTo>
                  <a:pt x="242" y="956"/>
                </a:lnTo>
                <a:lnTo>
                  <a:pt x="242" y="1600"/>
                </a:lnTo>
                <a:lnTo>
                  <a:pt x="242" y="1603"/>
                </a:lnTo>
                <a:lnTo>
                  <a:pt x="242" y="1605"/>
                </a:lnTo>
                <a:lnTo>
                  <a:pt x="239" y="1633"/>
                </a:lnTo>
                <a:lnTo>
                  <a:pt x="229" y="1658"/>
                </a:lnTo>
                <a:lnTo>
                  <a:pt x="215" y="1681"/>
                </a:lnTo>
                <a:lnTo>
                  <a:pt x="196" y="1699"/>
                </a:lnTo>
                <a:lnTo>
                  <a:pt x="174" y="1713"/>
                </a:lnTo>
                <a:lnTo>
                  <a:pt x="149" y="1722"/>
                </a:lnTo>
                <a:lnTo>
                  <a:pt x="121" y="1725"/>
                </a:lnTo>
                <a:lnTo>
                  <a:pt x="93" y="1722"/>
                </a:lnTo>
                <a:lnTo>
                  <a:pt x="67" y="1713"/>
                </a:lnTo>
                <a:lnTo>
                  <a:pt x="45" y="1699"/>
                </a:lnTo>
                <a:lnTo>
                  <a:pt x="27" y="1681"/>
                </a:lnTo>
                <a:lnTo>
                  <a:pt x="12" y="1658"/>
                </a:lnTo>
                <a:lnTo>
                  <a:pt x="3" y="1633"/>
                </a:lnTo>
                <a:lnTo>
                  <a:pt x="0" y="1605"/>
                </a:lnTo>
                <a:lnTo>
                  <a:pt x="0" y="1603"/>
                </a:lnTo>
                <a:lnTo>
                  <a:pt x="0" y="1602"/>
                </a:lnTo>
                <a:lnTo>
                  <a:pt x="0" y="1600"/>
                </a:lnTo>
                <a:lnTo>
                  <a:pt x="0" y="1600"/>
                </a:lnTo>
                <a:lnTo>
                  <a:pt x="0" y="897"/>
                </a:lnTo>
                <a:lnTo>
                  <a:pt x="0" y="890"/>
                </a:lnTo>
                <a:lnTo>
                  <a:pt x="1" y="880"/>
                </a:lnTo>
                <a:lnTo>
                  <a:pt x="2" y="868"/>
                </a:lnTo>
                <a:lnTo>
                  <a:pt x="4" y="853"/>
                </a:lnTo>
                <a:lnTo>
                  <a:pt x="8" y="838"/>
                </a:lnTo>
                <a:lnTo>
                  <a:pt x="13" y="821"/>
                </a:lnTo>
                <a:lnTo>
                  <a:pt x="20" y="802"/>
                </a:lnTo>
                <a:lnTo>
                  <a:pt x="28" y="783"/>
                </a:lnTo>
                <a:lnTo>
                  <a:pt x="38" y="764"/>
                </a:lnTo>
                <a:lnTo>
                  <a:pt x="51" y="744"/>
                </a:lnTo>
                <a:lnTo>
                  <a:pt x="65" y="725"/>
                </a:lnTo>
                <a:lnTo>
                  <a:pt x="83" y="705"/>
                </a:lnTo>
                <a:lnTo>
                  <a:pt x="103" y="687"/>
                </a:lnTo>
                <a:lnTo>
                  <a:pt x="127" y="669"/>
                </a:lnTo>
                <a:lnTo>
                  <a:pt x="154" y="652"/>
                </a:lnTo>
                <a:lnTo>
                  <a:pt x="184" y="638"/>
                </a:lnTo>
                <a:lnTo>
                  <a:pt x="218" y="625"/>
                </a:lnTo>
                <a:lnTo>
                  <a:pt x="256" y="615"/>
                </a:lnTo>
                <a:lnTo>
                  <a:pt x="299" y="606"/>
                </a:lnTo>
                <a:lnTo>
                  <a:pt x="345" y="600"/>
                </a:lnTo>
                <a:lnTo>
                  <a:pt x="397" y="598"/>
                </a:lnTo>
                <a:lnTo>
                  <a:pt x="548" y="598"/>
                </a:lnTo>
                <a:lnTo>
                  <a:pt x="682" y="814"/>
                </a:lnTo>
                <a:lnTo>
                  <a:pt x="814" y="598"/>
                </a:lnTo>
                <a:lnTo>
                  <a:pt x="972" y="598"/>
                </a:lnTo>
                <a:lnTo>
                  <a:pt x="974" y="598"/>
                </a:lnTo>
                <a:lnTo>
                  <a:pt x="982" y="598"/>
                </a:lnTo>
                <a:lnTo>
                  <a:pt x="991" y="598"/>
                </a:lnTo>
                <a:lnTo>
                  <a:pt x="1004" y="599"/>
                </a:lnTo>
                <a:lnTo>
                  <a:pt x="1021" y="601"/>
                </a:lnTo>
                <a:lnTo>
                  <a:pt x="1039" y="603"/>
                </a:lnTo>
                <a:lnTo>
                  <a:pt x="1061" y="606"/>
                </a:lnTo>
                <a:lnTo>
                  <a:pt x="1084" y="612"/>
                </a:lnTo>
                <a:lnTo>
                  <a:pt x="1108" y="618"/>
                </a:lnTo>
                <a:lnTo>
                  <a:pt x="1132" y="625"/>
                </a:lnTo>
                <a:lnTo>
                  <a:pt x="1158" y="634"/>
                </a:lnTo>
                <a:lnTo>
                  <a:pt x="1184" y="645"/>
                </a:lnTo>
                <a:lnTo>
                  <a:pt x="1210" y="658"/>
                </a:lnTo>
                <a:lnTo>
                  <a:pt x="1235" y="675"/>
                </a:lnTo>
                <a:lnTo>
                  <a:pt x="1258" y="693"/>
                </a:lnTo>
                <a:lnTo>
                  <a:pt x="1281" y="714"/>
                </a:lnTo>
                <a:lnTo>
                  <a:pt x="1302" y="737"/>
                </a:lnTo>
                <a:lnTo>
                  <a:pt x="1320" y="764"/>
                </a:lnTo>
                <a:lnTo>
                  <a:pt x="1336" y="794"/>
                </a:lnTo>
                <a:lnTo>
                  <a:pt x="1348" y="827"/>
                </a:lnTo>
                <a:lnTo>
                  <a:pt x="1359" y="863"/>
                </a:lnTo>
                <a:lnTo>
                  <a:pt x="1364" y="904"/>
                </a:lnTo>
                <a:lnTo>
                  <a:pt x="1364" y="945"/>
                </a:lnTo>
                <a:lnTo>
                  <a:pt x="1506" y="849"/>
                </a:lnTo>
                <a:lnTo>
                  <a:pt x="1522" y="838"/>
                </a:lnTo>
                <a:lnTo>
                  <a:pt x="1523" y="837"/>
                </a:lnTo>
                <a:lnTo>
                  <a:pt x="1539" y="824"/>
                </a:lnTo>
                <a:lnTo>
                  <a:pt x="1557" y="814"/>
                </a:lnTo>
                <a:lnTo>
                  <a:pt x="1577" y="806"/>
                </a:lnTo>
                <a:lnTo>
                  <a:pt x="1596" y="802"/>
                </a:lnTo>
                <a:lnTo>
                  <a:pt x="1616" y="801"/>
                </a:lnTo>
                <a:lnTo>
                  <a:pt x="1640" y="805"/>
                </a:lnTo>
                <a:lnTo>
                  <a:pt x="1661" y="814"/>
                </a:lnTo>
                <a:lnTo>
                  <a:pt x="1682" y="826"/>
                </a:lnTo>
                <a:lnTo>
                  <a:pt x="2324" y="396"/>
                </a:lnTo>
                <a:close/>
                <a:moveTo>
                  <a:pt x="1369" y="143"/>
                </a:moveTo>
                <a:lnTo>
                  <a:pt x="3102" y="143"/>
                </a:lnTo>
                <a:lnTo>
                  <a:pt x="3118" y="146"/>
                </a:lnTo>
                <a:lnTo>
                  <a:pt x="3135" y="153"/>
                </a:lnTo>
                <a:lnTo>
                  <a:pt x="3147" y="163"/>
                </a:lnTo>
                <a:lnTo>
                  <a:pt x="3157" y="176"/>
                </a:lnTo>
                <a:lnTo>
                  <a:pt x="3165" y="191"/>
                </a:lnTo>
                <a:lnTo>
                  <a:pt x="3167" y="209"/>
                </a:lnTo>
                <a:lnTo>
                  <a:pt x="3167" y="1465"/>
                </a:lnTo>
                <a:lnTo>
                  <a:pt x="3165" y="1483"/>
                </a:lnTo>
                <a:lnTo>
                  <a:pt x="3157" y="1498"/>
                </a:lnTo>
                <a:lnTo>
                  <a:pt x="3147" y="1511"/>
                </a:lnTo>
                <a:lnTo>
                  <a:pt x="3135" y="1521"/>
                </a:lnTo>
                <a:lnTo>
                  <a:pt x="3118" y="1529"/>
                </a:lnTo>
                <a:lnTo>
                  <a:pt x="3102" y="1531"/>
                </a:lnTo>
                <a:lnTo>
                  <a:pt x="1369" y="1531"/>
                </a:lnTo>
                <a:lnTo>
                  <a:pt x="1352" y="1529"/>
                </a:lnTo>
                <a:lnTo>
                  <a:pt x="1336" y="1521"/>
                </a:lnTo>
                <a:lnTo>
                  <a:pt x="1324" y="1511"/>
                </a:lnTo>
                <a:lnTo>
                  <a:pt x="1313" y="1498"/>
                </a:lnTo>
                <a:lnTo>
                  <a:pt x="1306" y="1483"/>
                </a:lnTo>
                <a:lnTo>
                  <a:pt x="1304" y="1465"/>
                </a:lnTo>
                <a:lnTo>
                  <a:pt x="1304" y="1366"/>
                </a:lnTo>
                <a:lnTo>
                  <a:pt x="1435" y="1280"/>
                </a:lnTo>
                <a:lnTo>
                  <a:pt x="1435" y="1401"/>
                </a:lnTo>
                <a:lnTo>
                  <a:pt x="3036" y="1401"/>
                </a:lnTo>
                <a:lnTo>
                  <a:pt x="3036" y="274"/>
                </a:lnTo>
                <a:lnTo>
                  <a:pt x="1435" y="274"/>
                </a:lnTo>
                <a:lnTo>
                  <a:pt x="1435" y="748"/>
                </a:lnTo>
                <a:lnTo>
                  <a:pt x="1426" y="754"/>
                </a:lnTo>
                <a:lnTo>
                  <a:pt x="1418" y="761"/>
                </a:lnTo>
                <a:lnTo>
                  <a:pt x="1399" y="774"/>
                </a:lnTo>
                <a:lnTo>
                  <a:pt x="1384" y="741"/>
                </a:lnTo>
                <a:lnTo>
                  <a:pt x="1367" y="710"/>
                </a:lnTo>
                <a:lnTo>
                  <a:pt x="1348" y="683"/>
                </a:lnTo>
                <a:lnTo>
                  <a:pt x="1327" y="657"/>
                </a:lnTo>
                <a:lnTo>
                  <a:pt x="1304" y="634"/>
                </a:lnTo>
                <a:lnTo>
                  <a:pt x="1304" y="209"/>
                </a:lnTo>
                <a:lnTo>
                  <a:pt x="1306" y="191"/>
                </a:lnTo>
                <a:lnTo>
                  <a:pt x="1313" y="176"/>
                </a:lnTo>
                <a:lnTo>
                  <a:pt x="1324" y="163"/>
                </a:lnTo>
                <a:lnTo>
                  <a:pt x="1336" y="153"/>
                </a:lnTo>
                <a:lnTo>
                  <a:pt x="1352" y="146"/>
                </a:lnTo>
                <a:lnTo>
                  <a:pt x="1369" y="143"/>
                </a:lnTo>
                <a:close/>
                <a:moveTo>
                  <a:pt x="680" y="0"/>
                </a:moveTo>
                <a:lnTo>
                  <a:pt x="720" y="2"/>
                </a:lnTo>
                <a:lnTo>
                  <a:pt x="759" y="11"/>
                </a:lnTo>
                <a:lnTo>
                  <a:pt x="797" y="24"/>
                </a:lnTo>
                <a:lnTo>
                  <a:pt x="830" y="43"/>
                </a:lnTo>
                <a:lnTo>
                  <a:pt x="861" y="66"/>
                </a:lnTo>
                <a:lnTo>
                  <a:pt x="889" y="93"/>
                </a:lnTo>
                <a:lnTo>
                  <a:pt x="911" y="124"/>
                </a:lnTo>
                <a:lnTo>
                  <a:pt x="931" y="158"/>
                </a:lnTo>
                <a:lnTo>
                  <a:pt x="944" y="193"/>
                </a:lnTo>
                <a:lnTo>
                  <a:pt x="954" y="232"/>
                </a:lnTo>
                <a:lnTo>
                  <a:pt x="957" y="273"/>
                </a:lnTo>
                <a:lnTo>
                  <a:pt x="954" y="313"/>
                </a:lnTo>
                <a:lnTo>
                  <a:pt x="944" y="351"/>
                </a:lnTo>
                <a:lnTo>
                  <a:pt x="931" y="388"/>
                </a:lnTo>
                <a:lnTo>
                  <a:pt x="911" y="422"/>
                </a:lnTo>
                <a:lnTo>
                  <a:pt x="889" y="451"/>
                </a:lnTo>
                <a:lnTo>
                  <a:pt x="861" y="479"/>
                </a:lnTo>
                <a:lnTo>
                  <a:pt x="830" y="501"/>
                </a:lnTo>
                <a:lnTo>
                  <a:pt x="797" y="521"/>
                </a:lnTo>
                <a:lnTo>
                  <a:pt x="759" y="534"/>
                </a:lnTo>
                <a:lnTo>
                  <a:pt x="720" y="543"/>
                </a:lnTo>
                <a:lnTo>
                  <a:pt x="680" y="546"/>
                </a:lnTo>
                <a:lnTo>
                  <a:pt x="639" y="543"/>
                </a:lnTo>
                <a:lnTo>
                  <a:pt x="599" y="534"/>
                </a:lnTo>
                <a:lnTo>
                  <a:pt x="563" y="521"/>
                </a:lnTo>
                <a:lnTo>
                  <a:pt x="529" y="501"/>
                </a:lnTo>
                <a:lnTo>
                  <a:pt x="498" y="479"/>
                </a:lnTo>
                <a:lnTo>
                  <a:pt x="470" y="451"/>
                </a:lnTo>
                <a:lnTo>
                  <a:pt x="447" y="422"/>
                </a:lnTo>
                <a:lnTo>
                  <a:pt x="429" y="388"/>
                </a:lnTo>
                <a:lnTo>
                  <a:pt x="414" y="351"/>
                </a:lnTo>
                <a:lnTo>
                  <a:pt x="406" y="313"/>
                </a:lnTo>
                <a:lnTo>
                  <a:pt x="403" y="273"/>
                </a:lnTo>
                <a:lnTo>
                  <a:pt x="406" y="232"/>
                </a:lnTo>
                <a:lnTo>
                  <a:pt x="414" y="193"/>
                </a:lnTo>
                <a:lnTo>
                  <a:pt x="429" y="158"/>
                </a:lnTo>
                <a:lnTo>
                  <a:pt x="447" y="124"/>
                </a:lnTo>
                <a:lnTo>
                  <a:pt x="470" y="93"/>
                </a:lnTo>
                <a:lnTo>
                  <a:pt x="498" y="66"/>
                </a:lnTo>
                <a:lnTo>
                  <a:pt x="529" y="43"/>
                </a:lnTo>
                <a:lnTo>
                  <a:pt x="563" y="25"/>
                </a:lnTo>
                <a:lnTo>
                  <a:pt x="599" y="11"/>
                </a:lnTo>
                <a:lnTo>
                  <a:pt x="639" y="3"/>
                </a:lnTo>
                <a:lnTo>
                  <a:pt x="68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8502" y="0"/>
          <a:ext cx="91269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r:id="rId3" imgW="2935080" imgH="1654920" progId="">
                  <p:embed/>
                </p:oleObj>
              </mc:Choice>
              <mc:Fallback>
                <p:oleObj r:id="rId3" imgW="2935080" imgH="1654920" progId="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2" y="0"/>
                        <a:ext cx="91269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A2B27D-A18B-4BE3-B1E1-7027D4DD416A}" type="slidenum">
              <a:rPr lang="ru-RU" sz="105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 defTabSz="685800"/>
              <a:t>29</a:t>
            </a:fld>
            <a:endParaRPr lang="ru-RU" sz="1050" dirty="0">
              <a:solidFill>
                <a:srgbClr val="5B9BD5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B2CC1-1461-CE52-039D-2AA1C431271C}"/>
              </a:ext>
            </a:extLst>
          </p:cNvPr>
          <p:cNvSpPr txBox="1"/>
          <p:nvPr/>
        </p:nvSpPr>
        <p:spPr>
          <a:xfrm>
            <a:off x="300789" y="58105"/>
            <a:ext cx="5711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Вопрос 8.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Экспертиза публикаций, передаваемых на рассмотрение в научно-технический совет Фундаментальной библиотекой, на предмет индексации в РИНЦ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3D8D9-0171-F679-D2FE-11AA04F9C1A0}"/>
              </a:ext>
            </a:extLst>
          </p:cNvPr>
          <p:cNvSpPr txBox="1"/>
          <p:nvPr/>
        </p:nvSpPr>
        <p:spPr>
          <a:xfrm>
            <a:off x="628650" y="854874"/>
            <a:ext cx="813027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Актуальные вопросы безопасности в современном образовании (30 лет ОБЖ): сборник материалов всероссийской научно-практической конференции, Екатеринбург, 27 мая, 2021 года / Министерство просвещения РФ, Уральский государственный педагогический университет. – Екатеринбург: без издательства, 2021 – 306 с.</a:t>
            </a:r>
          </a:p>
          <a:p>
            <a:pPr algn="just"/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работе нет аффилиации автор с РГПУ им. А. И. Герцена;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Указано, что эта работа создана в интерактивной издательской системе </a:t>
            </a:r>
            <a:r>
              <a:rPr lang="en-US" sz="1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Ridero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Нет сведений о рецензентах;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Отсутствует издательская аннотация;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Информация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выпускных данных 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(дата подписания в печать; формат бумаги и доля листа; объем издания в условных печатных листах; тираж; номер заказа полиграфического предприятия; наименование (имя) издателя и его почтовый адрес; наименование полиграфического предприятия и его почтовый адрес)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представлена.</a:t>
            </a:r>
            <a:endParaRPr lang="ru-RU" sz="1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подлежит индексированию</a:t>
            </a:r>
          </a:p>
        </p:txBody>
      </p:sp>
    </p:spTree>
    <p:extLst>
      <p:ext uri="{BB962C8B-B14F-4D97-AF65-F5344CB8AC3E}">
        <p14:creationId xmlns:p14="http://schemas.microsoft.com/office/powerpoint/2010/main" val="10047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0" y="0"/>
          <a:ext cx="91269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4" imgW="2935080" imgH="1654920" progId="">
                  <p:embed/>
                </p:oleObj>
              </mc:Choice>
              <mc:Fallback>
                <p:oleObj r:id="rId4" imgW="2935080" imgH="1654920" progId="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269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347614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000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Утвердить </a:t>
            </a:r>
            <a:r>
              <a:rPr lang="ru-RU" sz="4000" dirty="0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повестку заседания</a:t>
            </a:r>
            <a:r>
              <a:rPr lang="ru-RU" sz="4000" dirty="0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rgbClr val="ED7D31">
                  <a:lumMod val="75000"/>
                </a:srgb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40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</a:t>
            </a:r>
            <a:r>
              <a:rPr lang="ru-RU" sz="4000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/ </a:t>
            </a:r>
            <a:r>
              <a:rPr lang="ru-RU" sz="40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против</a:t>
            </a:r>
            <a:r>
              <a:rPr lang="ru-RU" sz="4000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/ </a:t>
            </a:r>
            <a:r>
              <a:rPr lang="ru-RU" sz="40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воздерживаюсь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216" y="195486"/>
            <a:ext cx="5776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Заседание научно-технического совета РГПУ им. А. И. Герцена (20.12.2023)</a:t>
            </a:r>
          </a:p>
        </p:txBody>
      </p:sp>
    </p:spTree>
    <p:extLst>
      <p:ext uri="{BB962C8B-B14F-4D97-AF65-F5344CB8AC3E}">
        <p14:creationId xmlns:p14="http://schemas.microsoft.com/office/powerpoint/2010/main" val="4124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8502" y="0"/>
          <a:ext cx="91269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r:id="rId3" imgW="2935080" imgH="1654920" progId="">
                  <p:embed/>
                </p:oleObj>
              </mc:Choice>
              <mc:Fallback>
                <p:oleObj r:id="rId3" imgW="2935080" imgH="1654920" progId="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2" y="0"/>
                        <a:ext cx="91269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A2B27D-A18B-4BE3-B1E1-7027D4DD416A}" type="slidenum">
              <a:rPr lang="ru-RU" sz="105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 defTabSz="685800"/>
              <a:t>30</a:t>
            </a:fld>
            <a:endParaRPr lang="ru-RU" sz="1050" dirty="0">
              <a:solidFill>
                <a:srgbClr val="5B9BD5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B2CC1-1461-CE52-039D-2AA1C431271C}"/>
              </a:ext>
            </a:extLst>
          </p:cNvPr>
          <p:cNvSpPr txBox="1"/>
          <p:nvPr/>
        </p:nvSpPr>
        <p:spPr>
          <a:xfrm>
            <a:off x="300789" y="58105"/>
            <a:ext cx="5711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Вопрос 8.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Экспертиза публикаций, передаваемых на рассмотрение в научно-технический совет Фундаментальной библиотекой, на предмет индексации в РИНЦ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3D8D9-0171-F679-D2FE-11AA04F9C1A0}"/>
              </a:ext>
            </a:extLst>
          </p:cNvPr>
          <p:cNvSpPr txBox="1"/>
          <p:nvPr/>
        </p:nvSpPr>
        <p:spPr>
          <a:xfrm>
            <a:off x="628650" y="854874"/>
            <a:ext cx="813027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Гайдуков А. В. Воспитание этноконфессиональной толерантности: научно-методическое пособие / А. В. Гайдуков; рецензенты: З. И. Васильева, М. В. Финько. – Санкт-Петербург: Центр информатизации образования, 2020. – 2010. – Выпуск 3. – 87 с. (Научно-методическая серия).</a:t>
            </a:r>
          </a:p>
          <a:p>
            <a:pPr algn="just"/>
            <a:endParaRPr lang="ru-RU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указан автор предисловия, возможно, только догадаться, что это может быть Р.У. Богданова, под чьей редакцией выходит серия «Воспитание в вузе: грани мастерства»;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Отсутствует издательская аннотация;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Нет подзаголовочных 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данных непериодического издания (о составителе, ответственном (научном) редакторе, авторе предисловия, послесловия, комментариев, иллюстраторе, картографе, других лицах, принимавших участие в подготовке издания);</a:t>
            </a:r>
            <a:endParaRPr lang="ru-RU" sz="1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Издание довольно кустарно оформлено;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Пособие очень актуально.</a:t>
            </a:r>
          </a:p>
          <a:p>
            <a:pPr algn="just"/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Подлежит индексированию</a:t>
            </a:r>
          </a:p>
        </p:txBody>
      </p:sp>
    </p:spTree>
    <p:extLst>
      <p:ext uri="{BB962C8B-B14F-4D97-AF65-F5344CB8AC3E}">
        <p14:creationId xmlns:p14="http://schemas.microsoft.com/office/powerpoint/2010/main" val="4456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8502" y="0"/>
          <a:ext cx="91269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7" r:id="rId3" imgW="2935080" imgH="1654920" progId="">
                  <p:embed/>
                </p:oleObj>
              </mc:Choice>
              <mc:Fallback>
                <p:oleObj r:id="rId3" imgW="2935080" imgH="1654920" progId="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2" y="0"/>
                        <a:ext cx="91269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A2B27D-A18B-4BE3-B1E1-7027D4DD416A}" type="slidenum">
              <a:rPr lang="ru-RU" sz="105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 defTabSz="685800"/>
              <a:t>31</a:t>
            </a:fld>
            <a:endParaRPr lang="ru-RU" sz="1050" dirty="0">
              <a:solidFill>
                <a:srgbClr val="5B9BD5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B2CC1-1461-CE52-039D-2AA1C431271C}"/>
              </a:ext>
            </a:extLst>
          </p:cNvPr>
          <p:cNvSpPr txBox="1"/>
          <p:nvPr/>
        </p:nvSpPr>
        <p:spPr>
          <a:xfrm>
            <a:off x="300789" y="58105"/>
            <a:ext cx="5711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Вопрос 8.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Экспертиза публикаций, передаваемых на рассмотрение в научно-технический совет Фундаментальной библиотекой, на предмет индексации в РИНЦ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3D8D9-0171-F679-D2FE-11AA04F9C1A0}"/>
              </a:ext>
            </a:extLst>
          </p:cNvPr>
          <p:cNvSpPr txBox="1"/>
          <p:nvPr/>
        </p:nvSpPr>
        <p:spPr>
          <a:xfrm>
            <a:off x="611560" y="1635646"/>
            <a:ext cx="8147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Утвердить результаты экспертизы:</a:t>
            </a:r>
          </a:p>
          <a:p>
            <a:pPr lvl="0" algn="ctr">
              <a:defRPr/>
            </a:pPr>
            <a:r>
              <a:rPr lang="ru-RU" sz="3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</a:t>
            </a:r>
            <a:r>
              <a:rPr lang="ru-RU" sz="3600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/ 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против</a:t>
            </a:r>
            <a:r>
              <a:rPr lang="ru-RU" sz="3600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/ 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воздерживаюсь</a:t>
            </a:r>
          </a:p>
        </p:txBody>
      </p:sp>
    </p:spTree>
    <p:extLst>
      <p:ext uri="{BB962C8B-B14F-4D97-AF65-F5344CB8AC3E}">
        <p14:creationId xmlns:p14="http://schemas.microsoft.com/office/powerpoint/2010/main" val="9959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8502" y="0"/>
          <a:ext cx="91269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2" r:id="rId3" imgW="2935080" imgH="1654920" progId="">
                  <p:embed/>
                </p:oleObj>
              </mc:Choice>
              <mc:Fallback>
                <p:oleObj r:id="rId3" imgW="2935080" imgH="1654920" progId="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2" y="0"/>
                        <a:ext cx="91269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A2B27D-A18B-4BE3-B1E1-7027D4DD416A}" type="slidenum">
              <a:rPr lang="ru-RU" sz="105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 defTabSz="685800"/>
              <a:t>32</a:t>
            </a:fld>
            <a:endParaRPr lang="ru-RU" sz="1050" dirty="0">
              <a:solidFill>
                <a:srgbClr val="5B9BD5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B2CC1-1461-CE52-039D-2AA1C431271C}"/>
              </a:ext>
            </a:extLst>
          </p:cNvPr>
          <p:cNvSpPr txBox="1"/>
          <p:nvPr/>
        </p:nvSpPr>
        <p:spPr>
          <a:xfrm>
            <a:off x="300789" y="58105"/>
            <a:ext cx="5711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Вопрос 8.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Экспертиза публикаций, передаваемых на рассмотрение в научно-технический совет Фундаментальной библиотекой, на предмет индексации в РИНЦ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3D8D9-0171-F679-D2FE-11AA04F9C1A0}"/>
              </a:ext>
            </a:extLst>
          </p:cNvPr>
          <p:cNvSpPr txBox="1"/>
          <p:nvPr/>
        </p:nvSpPr>
        <p:spPr>
          <a:xfrm>
            <a:off x="628650" y="854874"/>
            <a:ext cx="81302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Кожурин К. Я. Староверы Псковского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Поозерья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: Опочецкий и Великолукский уезды: [монография] / К. Я. Кожурин. – Второе издание, дополненное. – Без места: Издательские решения, 2022. – 179 с.</a:t>
            </a:r>
          </a:p>
          <a:p>
            <a:pPr algn="just"/>
            <a:endParaRPr lang="ru-RU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Нет сведений о рецензентах;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указаны выпускные данные (дата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подписания в печать; формат бумаги и доля листа; объем издания в условных печатных листах; тираж; номер заказа полиграфического предприятия; наименование (имя) издателя и его почтовый адрес; наименование полиграфического предприятия и его почтовый адрес);</a:t>
            </a:r>
            <a:endParaRPr lang="ru-RU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Отсутствуют подзаголовочные данные непериодического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издания (о составителе, ответственном (научном) редакторе, авторе предисловия, послесловия, комментариев, иллюстраторе, картографе, других лицах, принимавших участие в подготовке издания);</a:t>
            </a:r>
            <a:endParaRPr lang="ru-RU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Нет издательской аннотации.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Книга создана в программе </a:t>
            </a:r>
            <a:r>
              <a:rPr lang="en-US" sz="1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Ridero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Возможно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переиздание по всем требованиям.</a:t>
            </a:r>
          </a:p>
          <a:p>
            <a:pPr algn="just"/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Мнения экспертов разделились. </a:t>
            </a:r>
          </a:p>
        </p:txBody>
      </p:sp>
    </p:spTree>
    <p:extLst>
      <p:ext uri="{BB962C8B-B14F-4D97-AF65-F5344CB8AC3E}">
        <p14:creationId xmlns:p14="http://schemas.microsoft.com/office/powerpoint/2010/main" val="3080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059582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Вопрос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9.1</a:t>
            </a: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Подготовка к проведению Выставки научных достижений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216" y="195486"/>
            <a:ext cx="5776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Заседание научно-технического совета РГПУ им. А. И. Герцена (20.12.2023)</a:t>
            </a:r>
          </a:p>
        </p:txBody>
      </p:sp>
      <p:sp>
        <p:nvSpPr>
          <p:cNvPr id="5" name="Freeform 653"/>
          <p:cNvSpPr>
            <a:spLocks/>
          </p:cNvSpPr>
          <p:nvPr/>
        </p:nvSpPr>
        <p:spPr bwMode="auto">
          <a:xfrm>
            <a:off x="7020278" y="1059582"/>
            <a:ext cx="791059" cy="864096"/>
          </a:xfrm>
          <a:custGeom>
            <a:avLst/>
            <a:gdLst>
              <a:gd name="connsiteX0" fmla="*/ 9525 w 428625"/>
              <a:gd name="connsiteY0" fmla="*/ 331787 h 492124"/>
              <a:gd name="connsiteX1" fmla="*/ 149225 w 428625"/>
              <a:gd name="connsiteY1" fmla="*/ 331787 h 492124"/>
              <a:gd name="connsiteX2" fmla="*/ 149225 w 428625"/>
              <a:gd name="connsiteY2" fmla="*/ 352550 h 492124"/>
              <a:gd name="connsiteX3" fmla="*/ 91541 w 428625"/>
              <a:gd name="connsiteY3" fmla="*/ 352550 h 492124"/>
              <a:gd name="connsiteX4" fmla="*/ 91541 w 428625"/>
              <a:gd name="connsiteY4" fmla="*/ 492124 h 492124"/>
              <a:gd name="connsiteX5" fmla="*/ 66922 w 428625"/>
              <a:gd name="connsiteY5" fmla="*/ 492124 h 492124"/>
              <a:gd name="connsiteX6" fmla="*/ 66922 w 428625"/>
              <a:gd name="connsiteY6" fmla="*/ 352550 h 492124"/>
              <a:gd name="connsiteX7" fmla="*/ 9525 w 428625"/>
              <a:gd name="connsiteY7" fmla="*/ 352550 h 492124"/>
              <a:gd name="connsiteX8" fmla="*/ 158750 w 428625"/>
              <a:gd name="connsiteY8" fmla="*/ 195262 h 492124"/>
              <a:gd name="connsiteX9" fmla="*/ 425450 w 428625"/>
              <a:gd name="connsiteY9" fmla="*/ 195262 h 492124"/>
              <a:gd name="connsiteX10" fmla="*/ 425450 w 428625"/>
              <a:gd name="connsiteY10" fmla="*/ 234950 h 492124"/>
              <a:gd name="connsiteX11" fmla="*/ 315319 w 428625"/>
              <a:gd name="connsiteY11" fmla="*/ 234950 h 492124"/>
              <a:gd name="connsiteX12" fmla="*/ 315319 w 428625"/>
              <a:gd name="connsiteY12" fmla="*/ 492124 h 492124"/>
              <a:gd name="connsiteX13" fmla="*/ 268305 w 428625"/>
              <a:gd name="connsiteY13" fmla="*/ 492124 h 492124"/>
              <a:gd name="connsiteX14" fmla="*/ 268305 w 428625"/>
              <a:gd name="connsiteY14" fmla="*/ 234950 h 492124"/>
              <a:gd name="connsiteX15" fmla="*/ 158750 w 428625"/>
              <a:gd name="connsiteY15" fmla="*/ 234950 h 492124"/>
              <a:gd name="connsiteX16" fmla="*/ 75242 w 428625"/>
              <a:gd name="connsiteY16" fmla="*/ 96837 h 492124"/>
              <a:gd name="connsiteX17" fmla="*/ 119205 w 428625"/>
              <a:gd name="connsiteY17" fmla="*/ 96837 h 492124"/>
              <a:gd name="connsiteX18" fmla="*/ 121079 w 428625"/>
              <a:gd name="connsiteY18" fmla="*/ 97269 h 492124"/>
              <a:gd name="connsiteX19" fmla="*/ 122664 w 428625"/>
              <a:gd name="connsiteY19" fmla="*/ 98278 h 492124"/>
              <a:gd name="connsiteX20" fmla="*/ 123529 w 428625"/>
              <a:gd name="connsiteY20" fmla="*/ 100150 h 492124"/>
              <a:gd name="connsiteX21" fmla="*/ 123673 w 428625"/>
              <a:gd name="connsiteY21" fmla="*/ 101879 h 492124"/>
              <a:gd name="connsiteX22" fmla="*/ 118484 w 428625"/>
              <a:gd name="connsiteY22" fmla="*/ 143654 h 492124"/>
              <a:gd name="connsiteX23" fmla="*/ 230337 w 428625"/>
              <a:gd name="connsiteY23" fmla="*/ 143654 h 492124"/>
              <a:gd name="connsiteX24" fmla="*/ 232067 w 428625"/>
              <a:gd name="connsiteY24" fmla="*/ 144230 h 492124"/>
              <a:gd name="connsiteX25" fmla="*/ 233509 w 428625"/>
              <a:gd name="connsiteY25" fmla="*/ 145094 h 492124"/>
              <a:gd name="connsiteX26" fmla="*/ 234373 w 428625"/>
              <a:gd name="connsiteY26" fmla="*/ 146535 h 492124"/>
              <a:gd name="connsiteX27" fmla="*/ 234950 w 428625"/>
              <a:gd name="connsiteY27" fmla="*/ 148407 h 492124"/>
              <a:gd name="connsiteX28" fmla="*/ 234950 w 428625"/>
              <a:gd name="connsiteY28" fmla="*/ 179810 h 492124"/>
              <a:gd name="connsiteX29" fmla="*/ 234373 w 428625"/>
              <a:gd name="connsiteY29" fmla="*/ 181683 h 492124"/>
              <a:gd name="connsiteX30" fmla="*/ 233509 w 428625"/>
              <a:gd name="connsiteY30" fmla="*/ 182980 h 492124"/>
              <a:gd name="connsiteX31" fmla="*/ 232067 w 428625"/>
              <a:gd name="connsiteY31" fmla="*/ 183988 h 492124"/>
              <a:gd name="connsiteX32" fmla="*/ 230193 w 428625"/>
              <a:gd name="connsiteY32" fmla="*/ 184276 h 492124"/>
              <a:gd name="connsiteX33" fmla="*/ 111421 w 428625"/>
              <a:gd name="connsiteY33" fmla="*/ 184276 h 492124"/>
              <a:gd name="connsiteX34" fmla="*/ 99746 w 428625"/>
              <a:gd name="connsiteY34" fmla="*/ 266097 h 492124"/>
              <a:gd name="connsiteX35" fmla="*/ 213473 w 428625"/>
              <a:gd name="connsiteY35" fmla="*/ 266097 h 492124"/>
              <a:gd name="connsiteX36" fmla="*/ 215347 w 428625"/>
              <a:gd name="connsiteY36" fmla="*/ 266385 h 492124"/>
              <a:gd name="connsiteX37" fmla="*/ 216788 w 428625"/>
              <a:gd name="connsiteY37" fmla="*/ 267393 h 492124"/>
              <a:gd name="connsiteX38" fmla="*/ 217653 w 428625"/>
              <a:gd name="connsiteY38" fmla="*/ 268690 h 492124"/>
              <a:gd name="connsiteX39" fmla="*/ 217941 w 428625"/>
              <a:gd name="connsiteY39" fmla="*/ 270562 h 492124"/>
              <a:gd name="connsiteX40" fmla="*/ 218085 w 428625"/>
              <a:gd name="connsiteY40" fmla="*/ 481309 h 492124"/>
              <a:gd name="connsiteX41" fmla="*/ 217797 w 428625"/>
              <a:gd name="connsiteY41" fmla="*/ 483037 h 492124"/>
              <a:gd name="connsiteX42" fmla="*/ 216932 w 428625"/>
              <a:gd name="connsiteY42" fmla="*/ 484622 h 492124"/>
              <a:gd name="connsiteX43" fmla="*/ 215491 w 428625"/>
              <a:gd name="connsiteY43" fmla="*/ 485486 h 492124"/>
              <a:gd name="connsiteX44" fmla="*/ 213617 w 428625"/>
              <a:gd name="connsiteY44" fmla="*/ 485774 h 492124"/>
              <a:gd name="connsiteX45" fmla="*/ 169078 w 428625"/>
              <a:gd name="connsiteY45" fmla="*/ 485774 h 492124"/>
              <a:gd name="connsiteX46" fmla="*/ 167204 w 428625"/>
              <a:gd name="connsiteY46" fmla="*/ 485486 h 492124"/>
              <a:gd name="connsiteX47" fmla="*/ 165906 w 428625"/>
              <a:gd name="connsiteY47" fmla="*/ 484622 h 492124"/>
              <a:gd name="connsiteX48" fmla="*/ 164897 w 428625"/>
              <a:gd name="connsiteY48" fmla="*/ 483037 h 492124"/>
              <a:gd name="connsiteX49" fmla="*/ 164609 w 428625"/>
              <a:gd name="connsiteY49" fmla="*/ 481309 h 492124"/>
              <a:gd name="connsiteX50" fmla="*/ 164753 w 428625"/>
              <a:gd name="connsiteY50" fmla="*/ 319396 h 492124"/>
              <a:gd name="connsiteX51" fmla="*/ 4468 w 428625"/>
              <a:gd name="connsiteY51" fmla="*/ 319396 h 492124"/>
              <a:gd name="connsiteX52" fmla="*/ 3027 w 428625"/>
              <a:gd name="connsiteY52" fmla="*/ 319108 h 492124"/>
              <a:gd name="connsiteX53" fmla="*/ 1730 w 428625"/>
              <a:gd name="connsiteY53" fmla="*/ 318531 h 492124"/>
              <a:gd name="connsiteX54" fmla="*/ 721 w 428625"/>
              <a:gd name="connsiteY54" fmla="*/ 317379 h 492124"/>
              <a:gd name="connsiteX55" fmla="*/ 144 w 428625"/>
              <a:gd name="connsiteY55" fmla="*/ 316227 h 492124"/>
              <a:gd name="connsiteX56" fmla="*/ 0 w 428625"/>
              <a:gd name="connsiteY56" fmla="*/ 314930 h 492124"/>
              <a:gd name="connsiteX57" fmla="*/ 144 w 428625"/>
              <a:gd name="connsiteY57" fmla="*/ 313346 h 492124"/>
              <a:gd name="connsiteX58" fmla="*/ 70485 w 428625"/>
              <a:gd name="connsiteY58" fmla="*/ 101303 h 492124"/>
              <a:gd name="connsiteX59" fmla="*/ 70773 w 428625"/>
              <a:gd name="connsiteY59" fmla="*/ 100294 h 492124"/>
              <a:gd name="connsiteX60" fmla="*/ 71350 w 428625"/>
              <a:gd name="connsiteY60" fmla="*/ 99142 h 492124"/>
              <a:gd name="connsiteX61" fmla="*/ 72359 w 428625"/>
              <a:gd name="connsiteY61" fmla="*/ 97846 h 492124"/>
              <a:gd name="connsiteX62" fmla="*/ 73800 w 428625"/>
              <a:gd name="connsiteY62" fmla="*/ 97125 h 492124"/>
              <a:gd name="connsiteX63" fmla="*/ 411162 w 428625"/>
              <a:gd name="connsiteY63" fmla="*/ 76200 h 492124"/>
              <a:gd name="connsiteX64" fmla="*/ 428625 w 428625"/>
              <a:gd name="connsiteY64" fmla="*/ 86001 h 492124"/>
              <a:gd name="connsiteX65" fmla="*/ 371371 w 428625"/>
              <a:gd name="connsiteY65" fmla="*/ 188192 h 492124"/>
              <a:gd name="connsiteX66" fmla="*/ 371371 w 428625"/>
              <a:gd name="connsiteY66" fmla="*/ 188912 h 492124"/>
              <a:gd name="connsiteX67" fmla="*/ 254000 w 428625"/>
              <a:gd name="connsiteY67" fmla="*/ 188912 h 492124"/>
              <a:gd name="connsiteX68" fmla="*/ 254000 w 428625"/>
              <a:gd name="connsiteY68" fmla="*/ 168589 h 492124"/>
              <a:gd name="connsiteX69" fmla="*/ 359204 w 428625"/>
              <a:gd name="connsiteY69" fmla="*/ 168589 h 492124"/>
              <a:gd name="connsiteX70" fmla="*/ 104703 w 428625"/>
              <a:gd name="connsiteY70" fmla="*/ 0 h 492124"/>
              <a:gd name="connsiteX71" fmla="*/ 110855 w 428625"/>
              <a:gd name="connsiteY71" fmla="*/ 438 h 492124"/>
              <a:gd name="connsiteX72" fmla="*/ 116578 w 428625"/>
              <a:gd name="connsiteY72" fmla="*/ 1896 h 492124"/>
              <a:gd name="connsiteX73" fmla="*/ 122158 w 428625"/>
              <a:gd name="connsiteY73" fmla="*/ 3937 h 492124"/>
              <a:gd name="connsiteX74" fmla="*/ 127165 w 428625"/>
              <a:gd name="connsiteY74" fmla="*/ 6854 h 492124"/>
              <a:gd name="connsiteX75" fmla="*/ 131743 w 428625"/>
              <a:gd name="connsiteY75" fmla="*/ 10353 h 492124"/>
              <a:gd name="connsiteX76" fmla="*/ 135892 w 428625"/>
              <a:gd name="connsiteY76" fmla="*/ 14582 h 492124"/>
              <a:gd name="connsiteX77" fmla="*/ 139326 w 428625"/>
              <a:gd name="connsiteY77" fmla="*/ 19248 h 492124"/>
              <a:gd name="connsiteX78" fmla="*/ 142187 w 428625"/>
              <a:gd name="connsiteY78" fmla="*/ 24352 h 492124"/>
              <a:gd name="connsiteX79" fmla="*/ 144333 w 428625"/>
              <a:gd name="connsiteY79" fmla="*/ 29893 h 492124"/>
              <a:gd name="connsiteX80" fmla="*/ 145621 w 428625"/>
              <a:gd name="connsiteY80" fmla="*/ 35871 h 492124"/>
              <a:gd name="connsiteX81" fmla="*/ 146050 w 428625"/>
              <a:gd name="connsiteY81" fmla="*/ 41996 h 492124"/>
              <a:gd name="connsiteX82" fmla="*/ 145621 w 428625"/>
              <a:gd name="connsiteY82" fmla="*/ 48266 h 492124"/>
              <a:gd name="connsiteX83" fmla="*/ 144333 w 428625"/>
              <a:gd name="connsiteY83" fmla="*/ 54099 h 492124"/>
              <a:gd name="connsiteX84" fmla="*/ 142187 w 428625"/>
              <a:gd name="connsiteY84" fmla="*/ 59786 h 492124"/>
              <a:gd name="connsiteX85" fmla="*/ 139326 w 428625"/>
              <a:gd name="connsiteY85" fmla="*/ 64889 h 492124"/>
              <a:gd name="connsiteX86" fmla="*/ 135892 w 428625"/>
              <a:gd name="connsiteY86" fmla="*/ 69555 h 492124"/>
              <a:gd name="connsiteX87" fmla="*/ 131743 w 428625"/>
              <a:gd name="connsiteY87" fmla="*/ 73784 h 492124"/>
              <a:gd name="connsiteX88" fmla="*/ 127165 w 428625"/>
              <a:gd name="connsiteY88" fmla="*/ 77284 h 492124"/>
              <a:gd name="connsiteX89" fmla="*/ 122158 w 428625"/>
              <a:gd name="connsiteY89" fmla="*/ 80200 h 492124"/>
              <a:gd name="connsiteX90" fmla="*/ 116578 w 428625"/>
              <a:gd name="connsiteY90" fmla="*/ 82242 h 492124"/>
              <a:gd name="connsiteX91" fmla="*/ 110855 w 428625"/>
              <a:gd name="connsiteY91" fmla="*/ 83700 h 492124"/>
              <a:gd name="connsiteX92" fmla="*/ 104703 w 428625"/>
              <a:gd name="connsiteY92" fmla="*/ 84137 h 492124"/>
              <a:gd name="connsiteX93" fmla="*/ 98695 w 428625"/>
              <a:gd name="connsiteY93" fmla="*/ 83700 h 492124"/>
              <a:gd name="connsiteX94" fmla="*/ 92829 w 428625"/>
              <a:gd name="connsiteY94" fmla="*/ 82242 h 492124"/>
              <a:gd name="connsiteX95" fmla="*/ 87392 w 428625"/>
              <a:gd name="connsiteY95" fmla="*/ 80200 h 492124"/>
              <a:gd name="connsiteX96" fmla="*/ 82385 w 428625"/>
              <a:gd name="connsiteY96" fmla="*/ 77284 h 492124"/>
              <a:gd name="connsiteX97" fmla="*/ 77664 w 428625"/>
              <a:gd name="connsiteY97" fmla="*/ 73784 h 492124"/>
              <a:gd name="connsiteX98" fmla="*/ 73515 w 428625"/>
              <a:gd name="connsiteY98" fmla="*/ 69555 h 492124"/>
              <a:gd name="connsiteX99" fmla="*/ 70224 w 428625"/>
              <a:gd name="connsiteY99" fmla="*/ 64889 h 492124"/>
              <a:gd name="connsiteX100" fmla="*/ 67363 w 428625"/>
              <a:gd name="connsiteY100" fmla="*/ 59786 h 492124"/>
              <a:gd name="connsiteX101" fmla="*/ 65217 w 428625"/>
              <a:gd name="connsiteY101" fmla="*/ 54099 h 492124"/>
              <a:gd name="connsiteX102" fmla="*/ 63929 w 428625"/>
              <a:gd name="connsiteY102" fmla="*/ 48266 h 492124"/>
              <a:gd name="connsiteX103" fmla="*/ 63500 w 428625"/>
              <a:gd name="connsiteY103" fmla="*/ 41996 h 492124"/>
              <a:gd name="connsiteX104" fmla="*/ 63929 w 428625"/>
              <a:gd name="connsiteY104" fmla="*/ 35871 h 492124"/>
              <a:gd name="connsiteX105" fmla="*/ 65217 w 428625"/>
              <a:gd name="connsiteY105" fmla="*/ 29893 h 492124"/>
              <a:gd name="connsiteX106" fmla="*/ 67363 w 428625"/>
              <a:gd name="connsiteY106" fmla="*/ 24352 h 492124"/>
              <a:gd name="connsiteX107" fmla="*/ 70224 w 428625"/>
              <a:gd name="connsiteY107" fmla="*/ 19248 h 492124"/>
              <a:gd name="connsiteX108" fmla="*/ 73515 w 428625"/>
              <a:gd name="connsiteY108" fmla="*/ 14582 h 492124"/>
              <a:gd name="connsiteX109" fmla="*/ 77807 w 428625"/>
              <a:gd name="connsiteY109" fmla="*/ 10353 h 492124"/>
              <a:gd name="connsiteX110" fmla="*/ 82385 w 428625"/>
              <a:gd name="connsiteY110" fmla="*/ 6854 h 492124"/>
              <a:gd name="connsiteX111" fmla="*/ 87392 w 428625"/>
              <a:gd name="connsiteY111" fmla="*/ 3937 h 492124"/>
              <a:gd name="connsiteX112" fmla="*/ 92829 w 428625"/>
              <a:gd name="connsiteY112" fmla="*/ 1896 h 492124"/>
              <a:gd name="connsiteX113" fmla="*/ 98695 w 428625"/>
              <a:gd name="connsiteY113" fmla="*/ 438 h 4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28625" h="492124">
                <a:moveTo>
                  <a:pt x="9525" y="331787"/>
                </a:moveTo>
                <a:lnTo>
                  <a:pt x="149225" y="331787"/>
                </a:lnTo>
                <a:lnTo>
                  <a:pt x="149225" y="352550"/>
                </a:lnTo>
                <a:lnTo>
                  <a:pt x="91541" y="352550"/>
                </a:lnTo>
                <a:lnTo>
                  <a:pt x="91541" y="492124"/>
                </a:lnTo>
                <a:lnTo>
                  <a:pt x="66922" y="492124"/>
                </a:lnTo>
                <a:lnTo>
                  <a:pt x="66922" y="352550"/>
                </a:lnTo>
                <a:lnTo>
                  <a:pt x="9525" y="352550"/>
                </a:lnTo>
                <a:close/>
                <a:moveTo>
                  <a:pt x="158750" y="195262"/>
                </a:moveTo>
                <a:lnTo>
                  <a:pt x="425450" y="195262"/>
                </a:lnTo>
                <a:lnTo>
                  <a:pt x="425450" y="234950"/>
                </a:lnTo>
                <a:lnTo>
                  <a:pt x="315319" y="234950"/>
                </a:lnTo>
                <a:lnTo>
                  <a:pt x="315319" y="492124"/>
                </a:lnTo>
                <a:lnTo>
                  <a:pt x="268305" y="492124"/>
                </a:lnTo>
                <a:lnTo>
                  <a:pt x="268305" y="234950"/>
                </a:lnTo>
                <a:lnTo>
                  <a:pt x="158750" y="234950"/>
                </a:lnTo>
                <a:close/>
                <a:moveTo>
                  <a:pt x="75242" y="96837"/>
                </a:moveTo>
                <a:lnTo>
                  <a:pt x="119205" y="96837"/>
                </a:lnTo>
                <a:lnTo>
                  <a:pt x="121079" y="97269"/>
                </a:lnTo>
                <a:lnTo>
                  <a:pt x="122664" y="98278"/>
                </a:lnTo>
                <a:lnTo>
                  <a:pt x="123529" y="100150"/>
                </a:lnTo>
                <a:lnTo>
                  <a:pt x="123673" y="101879"/>
                </a:lnTo>
                <a:lnTo>
                  <a:pt x="118484" y="143654"/>
                </a:lnTo>
                <a:lnTo>
                  <a:pt x="230337" y="143654"/>
                </a:lnTo>
                <a:lnTo>
                  <a:pt x="232067" y="144230"/>
                </a:lnTo>
                <a:lnTo>
                  <a:pt x="233509" y="145094"/>
                </a:lnTo>
                <a:lnTo>
                  <a:pt x="234373" y="146535"/>
                </a:lnTo>
                <a:lnTo>
                  <a:pt x="234950" y="148407"/>
                </a:lnTo>
                <a:lnTo>
                  <a:pt x="234950" y="179810"/>
                </a:lnTo>
                <a:lnTo>
                  <a:pt x="234373" y="181683"/>
                </a:lnTo>
                <a:lnTo>
                  <a:pt x="233509" y="182980"/>
                </a:lnTo>
                <a:lnTo>
                  <a:pt x="232067" y="183988"/>
                </a:lnTo>
                <a:lnTo>
                  <a:pt x="230193" y="184276"/>
                </a:lnTo>
                <a:lnTo>
                  <a:pt x="111421" y="184276"/>
                </a:lnTo>
                <a:lnTo>
                  <a:pt x="99746" y="266097"/>
                </a:lnTo>
                <a:lnTo>
                  <a:pt x="213473" y="266097"/>
                </a:lnTo>
                <a:lnTo>
                  <a:pt x="215347" y="266385"/>
                </a:lnTo>
                <a:lnTo>
                  <a:pt x="216788" y="267393"/>
                </a:lnTo>
                <a:lnTo>
                  <a:pt x="217653" y="268690"/>
                </a:lnTo>
                <a:lnTo>
                  <a:pt x="217941" y="270562"/>
                </a:lnTo>
                <a:lnTo>
                  <a:pt x="218085" y="481309"/>
                </a:lnTo>
                <a:lnTo>
                  <a:pt x="217797" y="483037"/>
                </a:lnTo>
                <a:lnTo>
                  <a:pt x="216932" y="484622"/>
                </a:lnTo>
                <a:lnTo>
                  <a:pt x="215491" y="485486"/>
                </a:lnTo>
                <a:lnTo>
                  <a:pt x="213617" y="485774"/>
                </a:lnTo>
                <a:lnTo>
                  <a:pt x="169078" y="485774"/>
                </a:lnTo>
                <a:lnTo>
                  <a:pt x="167204" y="485486"/>
                </a:lnTo>
                <a:lnTo>
                  <a:pt x="165906" y="484622"/>
                </a:lnTo>
                <a:lnTo>
                  <a:pt x="164897" y="483037"/>
                </a:lnTo>
                <a:lnTo>
                  <a:pt x="164609" y="481309"/>
                </a:lnTo>
                <a:lnTo>
                  <a:pt x="164753" y="319396"/>
                </a:lnTo>
                <a:lnTo>
                  <a:pt x="4468" y="319396"/>
                </a:lnTo>
                <a:lnTo>
                  <a:pt x="3027" y="319108"/>
                </a:lnTo>
                <a:lnTo>
                  <a:pt x="1730" y="318531"/>
                </a:lnTo>
                <a:lnTo>
                  <a:pt x="721" y="317379"/>
                </a:lnTo>
                <a:lnTo>
                  <a:pt x="144" y="316227"/>
                </a:lnTo>
                <a:lnTo>
                  <a:pt x="0" y="314930"/>
                </a:lnTo>
                <a:lnTo>
                  <a:pt x="144" y="313346"/>
                </a:lnTo>
                <a:lnTo>
                  <a:pt x="70485" y="101303"/>
                </a:lnTo>
                <a:lnTo>
                  <a:pt x="70773" y="100294"/>
                </a:lnTo>
                <a:lnTo>
                  <a:pt x="71350" y="99142"/>
                </a:lnTo>
                <a:lnTo>
                  <a:pt x="72359" y="97846"/>
                </a:lnTo>
                <a:lnTo>
                  <a:pt x="73800" y="97125"/>
                </a:lnTo>
                <a:close/>
                <a:moveTo>
                  <a:pt x="411162" y="76200"/>
                </a:moveTo>
                <a:lnTo>
                  <a:pt x="428625" y="86001"/>
                </a:lnTo>
                <a:lnTo>
                  <a:pt x="371371" y="188192"/>
                </a:lnTo>
                <a:lnTo>
                  <a:pt x="371371" y="188912"/>
                </a:lnTo>
                <a:lnTo>
                  <a:pt x="254000" y="188912"/>
                </a:lnTo>
                <a:lnTo>
                  <a:pt x="254000" y="168589"/>
                </a:lnTo>
                <a:lnTo>
                  <a:pt x="359204" y="168589"/>
                </a:lnTo>
                <a:close/>
                <a:moveTo>
                  <a:pt x="104703" y="0"/>
                </a:moveTo>
                <a:lnTo>
                  <a:pt x="110855" y="438"/>
                </a:lnTo>
                <a:lnTo>
                  <a:pt x="116578" y="1896"/>
                </a:lnTo>
                <a:lnTo>
                  <a:pt x="122158" y="3937"/>
                </a:lnTo>
                <a:lnTo>
                  <a:pt x="127165" y="6854"/>
                </a:lnTo>
                <a:lnTo>
                  <a:pt x="131743" y="10353"/>
                </a:lnTo>
                <a:lnTo>
                  <a:pt x="135892" y="14582"/>
                </a:lnTo>
                <a:lnTo>
                  <a:pt x="139326" y="19248"/>
                </a:lnTo>
                <a:lnTo>
                  <a:pt x="142187" y="24352"/>
                </a:lnTo>
                <a:lnTo>
                  <a:pt x="144333" y="29893"/>
                </a:lnTo>
                <a:lnTo>
                  <a:pt x="145621" y="35871"/>
                </a:lnTo>
                <a:lnTo>
                  <a:pt x="146050" y="41996"/>
                </a:lnTo>
                <a:lnTo>
                  <a:pt x="145621" y="48266"/>
                </a:lnTo>
                <a:lnTo>
                  <a:pt x="144333" y="54099"/>
                </a:lnTo>
                <a:lnTo>
                  <a:pt x="142187" y="59786"/>
                </a:lnTo>
                <a:lnTo>
                  <a:pt x="139326" y="64889"/>
                </a:lnTo>
                <a:lnTo>
                  <a:pt x="135892" y="69555"/>
                </a:lnTo>
                <a:lnTo>
                  <a:pt x="131743" y="73784"/>
                </a:lnTo>
                <a:lnTo>
                  <a:pt x="127165" y="77284"/>
                </a:lnTo>
                <a:lnTo>
                  <a:pt x="122158" y="80200"/>
                </a:lnTo>
                <a:lnTo>
                  <a:pt x="116578" y="82242"/>
                </a:lnTo>
                <a:lnTo>
                  <a:pt x="110855" y="83700"/>
                </a:lnTo>
                <a:lnTo>
                  <a:pt x="104703" y="84137"/>
                </a:lnTo>
                <a:lnTo>
                  <a:pt x="98695" y="83700"/>
                </a:lnTo>
                <a:lnTo>
                  <a:pt x="92829" y="82242"/>
                </a:lnTo>
                <a:lnTo>
                  <a:pt x="87392" y="80200"/>
                </a:lnTo>
                <a:lnTo>
                  <a:pt x="82385" y="77284"/>
                </a:lnTo>
                <a:lnTo>
                  <a:pt x="77664" y="73784"/>
                </a:lnTo>
                <a:lnTo>
                  <a:pt x="73515" y="69555"/>
                </a:lnTo>
                <a:lnTo>
                  <a:pt x="70224" y="64889"/>
                </a:lnTo>
                <a:lnTo>
                  <a:pt x="67363" y="59786"/>
                </a:lnTo>
                <a:lnTo>
                  <a:pt x="65217" y="54099"/>
                </a:lnTo>
                <a:lnTo>
                  <a:pt x="63929" y="48266"/>
                </a:lnTo>
                <a:lnTo>
                  <a:pt x="63500" y="41996"/>
                </a:lnTo>
                <a:lnTo>
                  <a:pt x="63929" y="35871"/>
                </a:lnTo>
                <a:lnTo>
                  <a:pt x="65217" y="29893"/>
                </a:lnTo>
                <a:lnTo>
                  <a:pt x="67363" y="24352"/>
                </a:lnTo>
                <a:lnTo>
                  <a:pt x="70224" y="19248"/>
                </a:lnTo>
                <a:lnTo>
                  <a:pt x="73515" y="14582"/>
                </a:lnTo>
                <a:lnTo>
                  <a:pt x="77807" y="10353"/>
                </a:lnTo>
                <a:lnTo>
                  <a:pt x="82385" y="6854"/>
                </a:lnTo>
                <a:lnTo>
                  <a:pt x="87392" y="3937"/>
                </a:lnTo>
                <a:lnTo>
                  <a:pt x="92829" y="1896"/>
                </a:lnTo>
                <a:lnTo>
                  <a:pt x="98695" y="438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8" name="Group 173"/>
          <p:cNvGrpSpPr/>
          <p:nvPr/>
        </p:nvGrpSpPr>
        <p:grpSpPr>
          <a:xfrm>
            <a:off x="7034391" y="2444948"/>
            <a:ext cx="776946" cy="702866"/>
            <a:chOff x="2598738" y="3560763"/>
            <a:chExt cx="457200" cy="338138"/>
          </a:xfrm>
          <a:solidFill>
            <a:srgbClr val="000000"/>
          </a:solidFill>
        </p:grpSpPr>
        <p:sp>
          <p:nvSpPr>
            <p:cNvPr id="9" name="Freeform 187"/>
            <p:cNvSpPr>
              <a:spLocks noEditPoints="1"/>
            </p:cNvSpPr>
            <p:nvPr/>
          </p:nvSpPr>
          <p:spPr bwMode="auto">
            <a:xfrm>
              <a:off x="2598738" y="3560763"/>
              <a:ext cx="417513" cy="298450"/>
            </a:xfrm>
            <a:custGeom>
              <a:avLst/>
              <a:gdLst>
                <a:gd name="T0" fmla="*/ 729 w 3157"/>
                <a:gd name="T1" fmla="*/ 1876 h 2261"/>
                <a:gd name="T2" fmla="*/ 565 w 3157"/>
                <a:gd name="T3" fmla="*/ 1943 h 2261"/>
                <a:gd name="T4" fmla="*/ 1070 w 3157"/>
                <a:gd name="T5" fmla="*/ 1889 h 2261"/>
                <a:gd name="T6" fmla="*/ 876 w 3157"/>
                <a:gd name="T7" fmla="*/ 1858 h 2261"/>
                <a:gd name="T8" fmla="*/ 721 w 3157"/>
                <a:gd name="T9" fmla="*/ 231 h 2261"/>
                <a:gd name="T10" fmla="*/ 553 w 3157"/>
                <a:gd name="T11" fmla="*/ 303 h 2261"/>
                <a:gd name="T12" fmla="*/ 423 w 3157"/>
                <a:gd name="T13" fmla="*/ 403 h 2261"/>
                <a:gd name="T14" fmla="*/ 335 w 3157"/>
                <a:gd name="T15" fmla="*/ 502 h 2261"/>
                <a:gd name="T16" fmla="*/ 343 w 3157"/>
                <a:gd name="T17" fmla="*/ 1839 h 2261"/>
                <a:gd name="T18" fmla="*/ 500 w 3157"/>
                <a:gd name="T19" fmla="*/ 1739 h 2261"/>
                <a:gd name="T20" fmla="*/ 699 w 3157"/>
                <a:gd name="T21" fmla="*/ 1667 h 2261"/>
                <a:gd name="T22" fmla="*/ 876 w 3157"/>
                <a:gd name="T23" fmla="*/ 1648 h 2261"/>
                <a:gd name="T24" fmla="*/ 1111 w 3157"/>
                <a:gd name="T25" fmla="*/ 1681 h 2261"/>
                <a:gd name="T26" fmla="*/ 1304 w 3157"/>
                <a:gd name="T27" fmla="*/ 1765 h 2261"/>
                <a:gd name="T28" fmla="*/ 1454 w 3157"/>
                <a:gd name="T29" fmla="*/ 1871 h 2261"/>
                <a:gd name="T30" fmla="*/ 1415 w 3157"/>
                <a:gd name="T31" fmla="*/ 487 h 2261"/>
                <a:gd name="T32" fmla="*/ 1317 w 3157"/>
                <a:gd name="T33" fmla="*/ 386 h 2261"/>
                <a:gd name="T34" fmla="*/ 1173 w 3157"/>
                <a:gd name="T35" fmla="*/ 286 h 2261"/>
                <a:gd name="T36" fmla="*/ 986 w 3157"/>
                <a:gd name="T37" fmla="*/ 221 h 2261"/>
                <a:gd name="T38" fmla="*/ 941 w 3157"/>
                <a:gd name="T39" fmla="*/ 3 h 2261"/>
                <a:gd name="T40" fmla="*/ 1167 w 3157"/>
                <a:gd name="T41" fmla="*/ 52 h 2261"/>
                <a:gd name="T42" fmla="*/ 1351 w 3157"/>
                <a:gd name="T43" fmla="*/ 146 h 2261"/>
                <a:gd name="T44" fmla="*/ 1496 w 3157"/>
                <a:gd name="T45" fmla="*/ 263 h 2261"/>
                <a:gd name="T46" fmla="*/ 1621 w 3157"/>
                <a:gd name="T47" fmla="*/ 264 h 2261"/>
                <a:gd name="T48" fmla="*/ 1763 w 3157"/>
                <a:gd name="T49" fmla="*/ 146 h 2261"/>
                <a:gd name="T50" fmla="*/ 1946 w 3157"/>
                <a:gd name="T51" fmla="*/ 52 h 2261"/>
                <a:gd name="T52" fmla="*/ 2171 w 3157"/>
                <a:gd name="T53" fmla="*/ 3 h 2261"/>
                <a:gd name="T54" fmla="*/ 2417 w 3157"/>
                <a:gd name="T55" fmla="*/ 20 h 2261"/>
                <a:gd name="T56" fmla="*/ 2623 w 3157"/>
                <a:gd name="T57" fmla="*/ 95 h 2261"/>
                <a:gd name="T58" fmla="*/ 2784 w 3157"/>
                <a:gd name="T59" fmla="*/ 200 h 2261"/>
                <a:gd name="T60" fmla="*/ 2907 w 3157"/>
                <a:gd name="T61" fmla="*/ 317 h 2261"/>
                <a:gd name="T62" fmla="*/ 2984 w 3157"/>
                <a:gd name="T63" fmla="*/ 413 h 2261"/>
                <a:gd name="T64" fmla="*/ 3013 w 3157"/>
                <a:gd name="T65" fmla="*/ 455 h 2261"/>
                <a:gd name="T66" fmla="*/ 3157 w 3157"/>
                <a:gd name="T67" fmla="*/ 2156 h 2261"/>
                <a:gd name="T68" fmla="*/ 3028 w 3157"/>
                <a:gd name="T69" fmla="*/ 1839 h 2261"/>
                <a:gd name="T70" fmla="*/ 3060 w 3157"/>
                <a:gd name="T71" fmla="*/ 1646 h 2261"/>
                <a:gd name="T72" fmla="*/ 3019 w 3157"/>
                <a:gd name="T73" fmla="*/ 1455 h 2261"/>
                <a:gd name="T74" fmla="*/ 2905 w 3157"/>
                <a:gd name="T75" fmla="*/ 1286 h 2261"/>
                <a:gd name="T76" fmla="*/ 2812 w 3157"/>
                <a:gd name="T77" fmla="*/ 539 h 2261"/>
                <a:gd name="T78" fmla="*/ 2753 w 3157"/>
                <a:gd name="T79" fmla="*/ 465 h 2261"/>
                <a:gd name="T80" fmla="*/ 2644 w 3157"/>
                <a:gd name="T81" fmla="*/ 360 h 2261"/>
                <a:gd name="T82" fmla="*/ 2489 w 3157"/>
                <a:gd name="T83" fmla="*/ 265 h 2261"/>
                <a:gd name="T84" fmla="*/ 2292 w 3157"/>
                <a:gd name="T85" fmla="*/ 214 h 2261"/>
                <a:gd name="T86" fmla="*/ 2081 w 3157"/>
                <a:gd name="T87" fmla="*/ 231 h 2261"/>
                <a:gd name="T88" fmla="*/ 1911 w 3157"/>
                <a:gd name="T89" fmla="*/ 303 h 2261"/>
                <a:gd name="T90" fmla="*/ 1781 w 3157"/>
                <a:gd name="T91" fmla="*/ 403 h 2261"/>
                <a:gd name="T92" fmla="*/ 1694 w 3157"/>
                <a:gd name="T93" fmla="*/ 503 h 2261"/>
                <a:gd name="T94" fmla="*/ 1704 w 3157"/>
                <a:gd name="T95" fmla="*/ 1836 h 2261"/>
                <a:gd name="T96" fmla="*/ 1883 w 3157"/>
                <a:gd name="T97" fmla="*/ 1726 h 2261"/>
                <a:gd name="T98" fmla="*/ 2008 w 3157"/>
                <a:gd name="T99" fmla="*/ 1788 h 2261"/>
                <a:gd name="T100" fmla="*/ 1961 w 3157"/>
                <a:gd name="T101" fmla="*/ 1922 h 2261"/>
                <a:gd name="T102" fmla="*/ 2120 w 3157"/>
                <a:gd name="T103" fmla="*/ 2001 h 2261"/>
                <a:gd name="T104" fmla="*/ 2274 w 3157"/>
                <a:gd name="T105" fmla="*/ 2123 h 2261"/>
                <a:gd name="T106" fmla="*/ 2470 w 3157"/>
                <a:gd name="T107" fmla="*/ 2181 h 2261"/>
                <a:gd name="T108" fmla="*/ 2672 w 3157"/>
                <a:gd name="T109" fmla="*/ 2163 h 2261"/>
                <a:gd name="T110" fmla="*/ 2858 w 3157"/>
                <a:gd name="T111" fmla="*/ 2070 h 2261"/>
                <a:gd name="T112" fmla="*/ 95 w 3157"/>
                <a:gd name="T113" fmla="*/ 695 h 2261"/>
                <a:gd name="T114" fmla="*/ 117 w 3157"/>
                <a:gd name="T115" fmla="*/ 445 h 2261"/>
                <a:gd name="T116" fmla="*/ 167 w 3157"/>
                <a:gd name="T117" fmla="*/ 371 h 2261"/>
                <a:gd name="T118" fmla="*/ 266 w 3157"/>
                <a:gd name="T119" fmla="*/ 260 h 2261"/>
                <a:gd name="T120" fmla="*/ 405 w 3157"/>
                <a:gd name="T121" fmla="*/ 146 h 2261"/>
                <a:gd name="T122" fmla="*/ 586 w 3157"/>
                <a:gd name="T123" fmla="*/ 52 h 2261"/>
                <a:gd name="T124" fmla="*/ 813 w 3157"/>
                <a:gd name="T125" fmla="*/ 3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7" h="2261">
                  <a:moveTo>
                    <a:pt x="876" y="1858"/>
                  </a:moveTo>
                  <a:lnTo>
                    <a:pt x="825" y="1860"/>
                  </a:lnTo>
                  <a:lnTo>
                    <a:pt x="775" y="1866"/>
                  </a:lnTo>
                  <a:lnTo>
                    <a:pt x="729" y="1876"/>
                  </a:lnTo>
                  <a:lnTo>
                    <a:pt x="684" y="1889"/>
                  </a:lnTo>
                  <a:lnTo>
                    <a:pt x="642" y="1905"/>
                  </a:lnTo>
                  <a:lnTo>
                    <a:pt x="602" y="1923"/>
                  </a:lnTo>
                  <a:lnTo>
                    <a:pt x="565" y="1943"/>
                  </a:lnTo>
                  <a:lnTo>
                    <a:pt x="1192" y="1943"/>
                  </a:lnTo>
                  <a:lnTo>
                    <a:pt x="1153" y="1923"/>
                  </a:lnTo>
                  <a:lnTo>
                    <a:pt x="1113" y="1905"/>
                  </a:lnTo>
                  <a:lnTo>
                    <a:pt x="1070" y="1889"/>
                  </a:lnTo>
                  <a:lnTo>
                    <a:pt x="1025" y="1876"/>
                  </a:lnTo>
                  <a:lnTo>
                    <a:pt x="978" y="1866"/>
                  </a:lnTo>
                  <a:lnTo>
                    <a:pt x="929" y="1860"/>
                  </a:lnTo>
                  <a:lnTo>
                    <a:pt x="876" y="1858"/>
                  </a:lnTo>
                  <a:close/>
                  <a:moveTo>
                    <a:pt x="876" y="211"/>
                  </a:moveTo>
                  <a:lnTo>
                    <a:pt x="823" y="213"/>
                  </a:lnTo>
                  <a:lnTo>
                    <a:pt x="771" y="221"/>
                  </a:lnTo>
                  <a:lnTo>
                    <a:pt x="721" y="231"/>
                  </a:lnTo>
                  <a:lnTo>
                    <a:pt x="675" y="244"/>
                  </a:lnTo>
                  <a:lnTo>
                    <a:pt x="632" y="262"/>
                  </a:lnTo>
                  <a:lnTo>
                    <a:pt x="591" y="282"/>
                  </a:lnTo>
                  <a:lnTo>
                    <a:pt x="553" y="303"/>
                  </a:lnTo>
                  <a:lnTo>
                    <a:pt x="517" y="326"/>
                  </a:lnTo>
                  <a:lnTo>
                    <a:pt x="483" y="351"/>
                  </a:lnTo>
                  <a:lnTo>
                    <a:pt x="452" y="376"/>
                  </a:lnTo>
                  <a:lnTo>
                    <a:pt x="423" y="403"/>
                  </a:lnTo>
                  <a:lnTo>
                    <a:pt x="395" y="430"/>
                  </a:lnTo>
                  <a:lnTo>
                    <a:pt x="372" y="456"/>
                  </a:lnTo>
                  <a:lnTo>
                    <a:pt x="352" y="480"/>
                  </a:lnTo>
                  <a:lnTo>
                    <a:pt x="335" y="502"/>
                  </a:lnTo>
                  <a:lnTo>
                    <a:pt x="321" y="522"/>
                  </a:lnTo>
                  <a:lnTo>
                    <a:pt x="310" y="537"/>
                  </a:lnTo>
                  <a:lnTo>
                    <a:pt x="310" y="1866"/>
                  </a:lnTo>
                  <a:lnTo>
                    <a:pt x="343" y="1839"/>
                  </a:lnTo>
                  <a:lnTo>
                    <a:pt x="378" y="1812"/>
                  </a:lnTo>
                  <a:lnTo>
                    <a:pt x="415" y="1786"/>
                  </a:lnTo>
                  <a:lnTo>
                    <a:pt x="457" y="1761"/>
                  </a:lnTo>
                  <a:lnTo>
                    <a:pt x="500" y="1739"/>
                  </a:lnTo>
                  <a:lnTo>
                    <a:pt x="545" y="1717"/>
                  </a:lnTo>
                  <a:lnTo>
                    <a:pt x="594" y="1697"/>
                  </a:lnTo>
                  <a:lnTo>
                    <a:pt x="645" y="1680"/>
                  </a:lnTo>
                  <a:lnTo>
                    <a:pt x="699" y="1667"/>
                  </a:lnTo>
                  <a:lnTo>
                    <a:pt x="756" y="1657"/>
                  </a:lnTo>
                  <a:lnTo>
                    <a:pt x="815" y="1650"/>
                  </a:lnTo>
                  <a:lnTo>
                    <a:pt x="876" y="1648"/>
                  </a:lnTo>
                  <a:lnTo>
                    <a:pt x="876" y="1648"/>
                  </a:lnTo>
                  <a:lnTo>
                    <a:pt x="940" y="1650"/>
                  </a:lnTo>
                  <a:lnTo>
                    <a:pt x="1000" y="1657"/>
                  </a:lnTo>
                  <a:lnTo>
                    <a:pt x="1057" y="1667"/>
                  </a:lnTo>
                  <a:lnTo>
                    <a:pt x="1111" y="1681"/>
                  </a:lnTo>
                  <a:lnTo>
                    <a:pt x="1164" y="1698"/>
                  </a:lnTo>
                  <a:lnTo>
                    <a:pt x="1214" y="1719"/>
                  </a:lnTo>
                  <a:lnTo>
                    <a:pt x="1261" y="1741"/>
                  </a:lnTo>
                  <a:lnTo>
                    <a:pt x="1304" y="1765"/>
                  </a:lnTo>
                  <a:lnTo>
                    <a:pt x="1347" y="1790"/>
                  </a:lnTo>
                  <a:lnTo>
                    <a:pt x="1385" y="1816"/>
                  </a:lnTo>
                  <a:lnTo>
                    <a:pt x="1420" y="1844"/>
                  </a:lnTo>
                  <a:lnTo>
                    <a:pt x="1454" y="1871"/>
                  </a:lnTo>
                  <a:lnTo>
                    <a:pt x="1454" y="539"/>
                  </a:lnTo>
                  <a:lnTo>
                    <a:pt x="1445" y="525"/>
                  </a:lnTo>
                  <a:lnTo>
                    <a:pt x="1432" y="509"/>
                  </a:lnTo>
                  <a:lnTo>
                    <a:pt x="1415" y="487"/>
                  </a:lnTo>
                  <a:lnTo>
                    <a:pt x="1395" y="465"/>
                  </a:lnTo>
                  <a:lnTo>
                    <a:pt x="1372" y="439"/>
                  </a:lnTo>
                  <a:lnTo>
                    <a:pt x="1346" y="413"/>
                  </a:lnTo>
                  <a:lnTo>
                    <a:pt x="1317" y="386"/>
                  </a:lnTo>
                  <a:lnTo>
                    <a:pt x="1284" y="360"/>
                  </a:lnTo>
                  <a:lnTo>
                    <a:pt x="1250" y="334"/>
                  </a:lnTo>
                  <a:lnTo>
                    <a:pt x="1213" y="309"/>
                  </a:lnTo>
                  <a:lnTo>
                    <a:pt x="1173" y="286"/>
                  </a:lnTo>
                  <a:lnTo>
                    <a:pt x="1130" y="265"/>
                  </a:lnTo>
                  <a:lnTo>
                    <a:pt x="1085" y="247"/>
                  </a:lnTo>
                  <a:lnTo>
                    <a:pt x="1037" y="232"/>
                  </a:lnTo>
                  <a:lnTo>
                    <a:pt x="986" y="221"/>
                  </a:lnTo>
                  <a:lnTo>
                    <a:pt x="933" y="214"/>
                  </a:lnTo>
                  <a:lnTo>
                    <a:pt x="876" y="211"/>
                  </a:lnTo>
                  <a:close/>
                  <a:moveTo>
                    <a:pt x="876" y="0"/>
                  </a:moveTo>
                  <a:lnTo>
                    <a:pt x="941" y="3"/>
                  </a:lnTo>
                  <a:lnTo>
                    <a:pt x="1001" y="10"/>
                  </a:lnTo>
                  <a:lnTo>
                    <a:pt x="1059" y="20"/>
                  </a:lnTo>
                  <a:lnTo>
                    <a:pt x="1115" y="35"/>
                  </a:lnTo>
                  <a:lnTo>
                    <a:pt x="1167" y="52"/>
                  </a:lnTo>
                  <a:lnTo>
                    <a:pt x="1218" y="72"/>
                  </a:lnTo>
                  <a:lnTo>
                    <a:pt x="1264" y="95"/>
                  </a:lnTo>
                  <a:lnTo>
                    <a:pt x="1310" y="120"/>
                  </a:lnTo>
                  <a:lnTo>
                    <a:pt x="1351" y="146"/>
                  </a:lnTo>
                  <a:lnTo>
                    <a:pt x="1390" y="173"/>
                  </a:lnTo>
                  <a:lnTo>
                    <a:pt x="1427" y="200"/>
                  </a:lnTo>
                  <a:lnTo>
                    <a:pt x="1459" y="228"/>
                  </a:lnTo>
                  <a:lnTo>
                    <a:pt x="1496" y="263"/>
                  </a:lnTo>
                  <a:lnTo>
                    <a:pt x="1530" y="296"/>
                  </a:lnTo>
                  <a:lnTo>
                    <a:pt x="1560" y="330"/>
                  </a:lnTo>
                  <a:lnTo>
                    <a:pt x="1588" y="297"/>
                  </a:lnTo>
                  <a:lnTo>
                    <a:pt x="1621" y="264"/>
                  </a:lnTo>
                  <a:lnTo>
                    <a:pt x="1657" y="229"/>
                  </a:lnTo>
                  <a:lnTo>
                    <a:pt x="1689" y="201"/>
                  </a:lnTo>
                  <a:lnTo>
                    <a:pt x="1725" y="174"/>
                  </a:lnTo>
                  <a:lnTo>
                    <a:pt x="1763" y="146"/>
                  </a:lnTo>
                  <a:lnTo>
                    <a:pt x="1804" y="120"/>
                  </a:lnTo>
                  <a:lnTo>
                    <a:pt x="1849" y="96"/>
                  </a:lnTo>
                  <a:lnTo>
                    <a:pt x="1896" y="73"/>
                  </a:lnTo>
                  <a:lnTo>
                    <a:pt x="1946" y="52"/>
                  </a:lnTo>
                  <a:lnTo>
                    <a:pt x="1997" y="35"/>
                  </a:lnTo>
                  <a:lnTo>
                    <a:pt x="2053" y="20"/>
                  </a:lnTo>
                  <a:lnTo>
                    <a:pt x="2111" y="10"/>
                  </a:lnTo>
                  <a:lnTo>
                    <a:pt x="2171" y="3"/>
                  </a:lnTo>
                  <a:lnTo>
                    <a:pt x="2235" y="0"/>
                  </a:lnTo>
                  <a:lnTo>
                    <a:pt x="2299" y="3"/>
                  </a:lnTo>
                  <a:lnTo>
                    <a:pt x="2359" y="10"/>
                  </a:lnTo>
                  <a:lnTo>
                    <a:pt x="2417" y="20"/>
                  </a:lnTo>
                  <a:lnTo>
                    <a:pt x="2473" y="35"/>
                  </a:lnTo>
                  <a:lnTo>
                    <a:pt x="2526" y="52"/>
                  </a:lnTo>
                  <a:lnTo>
                    <a:pt x="2575" y="72"/>
                  </a:lnTo>
                  <a:lnTo>
                    <a:pt x="2623" y="95"/>
                  </a:lnTo>
                  <a:lnTo>
                    <a:pt x="2668" y="120"/>
                  </a:lnTo>
                  <a:lnTo>
                    <a:pt x="2709" y="146"/>
                  </a:lnTo>
                  <a:lnTo>
                    <a:pt x="2748" y="173"/>
                  </a:lnTo>
                  <a:lnTo>
                    <a:pt x="2784" y="200"/>
                  </a:lnTo>
                  <a:lnTo>
                    <a:pt x="2818" y="228"/>
                  </a:lnTo>
                  <a:lnTo>
                    <a:pt x="2850" y="259"/>
                  </a:lnTo>
                  <a:lnTo>
                    <a:pt x="2881" y="288"/>
                  </a:lnTo>
                  <a:lnTo>
                    <a:pt x="2907" y="317"/>
                  </a:lnTo>
                  <a:lnTo>
                    <a:pt x="2932" y="344"/>
                  </a:lnTo>
                  <a:lnTo>
                    <a:pt x="2952" y="370"/>
                  </a:lnTo>
                  <a:lnTo>
                    <a:pt x="2970" y="393"/>
                  </a:lnTo>
                  <a:lnTo>
                    <a:pt x="2984" y="413"/>
                  </a:lnTo>
                  <a:lnTo>
                    <a:pt x="2996" y="429"/>
                  </a:lnTo>
                  <a:lnTo>
                    <a:pt x="3004" y="443"/>
                  </a:lnTo>
                  <a:lnTo>
                    <a:pt x="3010" y="451"/>
                  </a:lnTo>
                  <a:lnTo>
                    <a:pt x="3013" y="455"/>
                  </a:lnTo>
                  <a:lnTo>
                    <a:pt x="3027" y="508"/>
                  </a:lnTo>
                  <a:lnTo>
                    <a:pt x="3027" y="695"/>
                  </a:lnTo>
                  <a:lnTo>
                    <a:pt x="3157" y="695"/>
                  </a:lnTo>
                  <a:lnTo>
                    <a:pt x="3157" y="2156"/>
                  </a:lnTo>
                  <a:lnTo>
                    <a:pt x="2955" y="1971"/>
                  </a:lnTo>
                  <a:lnTo>
                    <a:pt x="2983" y="1930"/>
                  </a:lnTo>
                  <a:lnTo>
                    <a:pt x="3008" y="1885"/>
                  </a:lnTo>
                  <a:lnTo>
                    <a:pt x="3028" y="1839"/>
                  </a:lnTo>
                  <a:lnTo>
                    <a:pt x="3042" y="1793"/>
                  </a:lnTo>
                  <a:lnTo>
                    <a:pt x="3053" y="1744"/>
                  </a:lnTo>
                  <a:lnTo>
                    <a:pt x="3059" y="1695"/>
                  </a:lnTo>
                  <a:lnTo>
                    <a:pt x="3060" y="1646"/>
                  </a:lnTo>
                  <a:lnTo>
                    <a:pt x="3057" y="1597"/>
                  </a:lnTo>
                  <a:lnTo>
                    <a:pt x="3049" y="1549"/>
                  </a:lnTo>
                  <a:lnTo>
                    <a:pt x="3037" y="1502"/>
                  </a:lnTo>
                  <a:lnTo>
                    <a:pt x="3019" y="1455"/>
                  </a:lnTo>
                  <a:lnTo>
                    <a:pt x="2998" y="1409"/>
                  </a:lnTo>
                  <a:lnTo>
                    <a:pt x="2972" y="1366"/>
                  </a:lnTo>
                  <a:lnTo>
                    <a:pt x="2941" y="1325"/>
                  </a:lnTo>
                  <a:lnTo>
                    <a:pt x="2905" y="1286"/>
                  </a:lnTo>
                  <a:lnTo>
                    <a:pt x="2876" y="1259"/>
                  </a:lnTo>
                  <a:lnTo>
                    <a:pt x="2845" y="1235"/>
                  </a:lnTo>
                  <a:lnTo>
                    <a:pt x="2812" y="1213"/>
                  </a:lnTo>
                  <a:lnTo>
                    <a:pt x="2812" y="539"/>
                  </a:lnTo>
                  <a:lnTo>
                    <a:pt x="2803" y="525"/>
                  </a:lnTo>
                  <a:lnTo>
                    <a:pt x="2790" y="509"/>
                  </a:lnTo>
                  <a:lnTo>
                    <a:pt x="2773" y="487"/>
                  </a:lnTo>
                  <a:lnTo>
                    <a:pt x="2753" y="465"/>
                  </a:lnTo>
                  <a:lnTo>
                    <a:pt x="2730" y="439"/>
                  </a:lnTo>
                  <a:lnTo>
                    <a:pt x="2705" y="413"/>
                  </a:lnTo>
                  <a:lnTo>
                    <a:pt x="2675" y="386"/>
                  </a:lnTo>
                  <a:lnTo>
                    <a:pt x="2644" y="360"/>
                  </a:lnTo>
                  <a:lnTo>
                    <a:pt x="2609" y="334"/>
                  </a:lnTo>
                  <a:lnTo>
                    <a:pt x="2571" y="309"/>
                  </a:lnTo>
                  <a:lnTo>
                    <a:pt x="2531" y="286"/>
                  </a:lnTo>
                  <a:lnTo>
                    <a:pt x="2489" y="265"/>
                  </a:lnTo>
                  <a:lnTo>
                    <a:pt x="2443" y="247"/>
                  </a:lnTo>
                  <a:lnTo>
                    <a:pt x="2395" y="232"/>
                  </a:lnTo>
                  <a:lnTo>
                    <a:pt x="2344" y="221"/>
                  </a:lnTo>
                  <a:lnTo>
                    <a:pt x="2292" y="214"/>
                  </a:lnTo>
                  <a:lnTo>
                    <a:pt x="2235" y="211"/>
                  </a:lnTo>
                  <a:lnTo>
                    <a:pt x="2181" y="213"/>
                  </a:lnTo>
                  <a:lnTo>
                    <a:pt x="2129" y="221"/>
                  </a:lnTo>
                  <a:lnTo>
                    <a:pt x="2081" y="231"/>
                  </a:lnTo>
                  <a:lnTo>
                    <a:pt x="2034" y="244"/>
                  </a:lnTo>
                  <a:lnTo>
                    <a:pt x="1990" y="262"/>
                  </a:lnTo>
                  <a:lnTo>
                    <a:pt x="1950" y="282"/>
                  </a:lnTo>
                  <a:lnTo>
                    <a:pt x="1911" y="303"/>
                  </a:lnTo>
                  <a:lnTo>
                    <a:pt x="1875" y="326"/>
                  </a:lnTo>
                  <a:lnTo>
                    <a:pt x="1841" y="351"/>
                  </a:lnTo>
                  <a:lnTo>
                    <a:pt x="1811" y="376"/>
                  </a:lnTo>
                  <a:lnTo>
                    <a:pt x="1781" y="403"/>
                  </a:lnTo>
                  <a:lnTo>
                    <a:pt x="1754" y="430"/>
                  </a:lnTo>
                  <a:lnTo>
                    <a:pt x="1731" y="456"/>
                  </a:lnTo>
                  <a:lnTo>
                    <a:pt x="1710" y="480"/>
                  </a:lnTo>
                  <a:lnTo>
                    <a:pt x="1694" y="503"/>
                  </a:lnTo>
                  <a:lnTo>
                    <a:pt x="1679" y="522"/>
                  </a:lnTo>
                  <a:lnTo>
                    <a:pt x="1668" y="537"/>
                  </a:lnTo>
                  <a:lnTo>
                    <a:pt x="1668" y="1866"/>
                  </a:lnTo>
                  <a:lnTo>
                    <a:pt x="1704" y="1836"/>
                  </a:lnTo>
                  <a:lnTo>
                    <a:pt x="1744" y="1807"/>
                  </a:lnTo>
                  <a:lnTo>
                    <a:pt x="1787" y="1778"/>
                  </a:lnTo>
                  <a:lnTo>
                    <a:pt x="1833" y="1751"/>
                  </a:lnTo>
                  <a:lnTo>
                    <a:pt x="1883" y="1726"/>
                  </a:lnTo>
                  <a:lnTo>
                    <a:pt x="1936" y="1703"/>
                  </a:lnTo>
                  <a:lnTo>
                    <a:pt x="1992" y="1685"/>
                  </a:lnTo>
                  <a:lnTo>
                    <a:pt x="1997" y="1736"/>
                  </a:lnTo>
                  <a:lnTo>
                    <a:pt x="2008" y="1788"/>
                  </a:lnTo>
                  <a:lnTo>
                    <a:pt x="2024" y="1839"/>
                  </a:lnTo>
                  <a:lnTo>
                    <a:pt x="2045" y="1889"/>
                  </a:lnTo>
                  <a:lnTo>
                    <a:pt x="2003" y="1905"/>
                  </a:lnTo>
                  <a:lnTo>
                    <a:pt x="1961" y="1922"/>
                  </a:lnTo>
                  <a:lnTo>
                    <a:pt x="1923" y="1943"/>
                  </a:lnTo>
                  <a:lnTo>
                    <a:pt x="2075" y="1943"/>
                  </a:lnTo>
                  <a:lnTo>
                    <a:pt x="2096" y="1973"/>
                  </a:lnTo>
                  <a:lnTo>
                    <a:pt x="2120" y="2001"/>
                  </a:lnTo>
                  <a:lnTo>
                    <a:pt x="2146" y="2028"/>
                  </a:lnTo>
                  <a:lnTo>
                    <a:pt x="2186" y="2065"/>
                  </a:lnTo>
                  <a:lnTo>
                    <a:pt x="2229" y="2096"/>
                  </a:lnTo>
                  <a:lnTo>
                    <a:pt x="2274" y="2123"/>
                  </a:lnTo>
                  <a:lnTo>
                    <a:pt x="2321" y="2145"/>
                  </a:lnTo>
                  <a:lnTo>
                    <a:pt x="2370" y="2161"/>
                  </a:lnTo>
                  <a:lnTo>
                    <a:pt x="2419" y="2174"/>
                  </a:lnTo>
                  <a:lnTo>
                    <a:pt x="2470" y="2181"/>
                  </a:lnTo>
                  <a:lnTo>
                    <a:pt x="2520" y="2184"/>
                  </a:lnTo>
                  <a:lnTo>
                    <a:pt x="2572" y="2182"/>
                  </a:lnTo>
                  <a:lnTo>
                    <a:pt x="2623" y="2176"/>
                  </a:lnTo>
                  <a:lnTo>
                    <a:pt x="2672" y="2163"/>
                  </a:lnTo>
                  <a:lnTo>
                    <a:pt x="2721" y="2148"/>
                  </a:lnTo>
                  <a:lnTo>
                    <a:pt x="2768" y="2127"/>
                  </a:lnTo>
                  <a:lnTo>
                    <a:pt x="2815" y="2101"/>
                  </a:lnTo>
                  <a:lnTo>
                    <a:pt x="2858" y="2070"/>
                  </a:lnTo>
                  <a:lnTo>
                    <a:pt x="3039" y="2261"/>
                  </a:lnTo>
                  <a:lnTo>
                    <a:pt x="0" y="2261"/>
                  </a:lnTo>
                  <a:lnTo>
                    <a:pt x="0" y="695"/>
                  </a:lnTo>
                  <a:lnTo>
                    <a:pt x="95" y="695"/>
                  </a:lnTo>
                  <a:lnTo>
                    <a:pt x="95" y="508"/>
                  </a:lnTo>
                  <a:lnTo>
                    <a:pt x="109" y="458"/>
                  </a:lnTo>
                  <a:lnTo>
                    <a:pt x="111" y="454"/>
                  </a:lnTo>
                  <a:lnTo>
                    <a:pt x="117" y="445"/>
                  </a:lnTo>
                  <a:lnTo>
                    <a:pt x="124" y="431"/>
                  </a:lnTo>
                  <a:lnTo>
                    <a:pt x="136" y="415"/>
                  </a:lnTo>
                  <a:lnTo>
                    <a:pt x="150" y="395"/>
                  </a:lnTo>
                  <a:lnTo>
                    <a:pt x="167" y="371"/>
                  </a:lnTo>
                  <a:lnTo>
                    <a:pt x="187" y="346"/>
                  </a:lnTo>
                  <a:lnTo>
                    <a:pt x="210" y="319"/>
                  </a:lnTo>
                  <a:lnTo>
                    <a:pt x="236" y="290"/>
                  </a:lnTo>
                  <a:lnTo>
                    <a:pt x="266" y="260"/>
                  </a:lnTo>
                  <a:lnTo>
                    <a:pt x="298" y="229"/>
                  </a:lnTo>
                  <a:lnTo>
                    <a:pt x="331" y="201"/>
                  </a:lnTo>
                  <a:lnTo>
                    <a:pt x="367" y="174"/>
                  </a:lnTo>
                  <a:lnTo>
                    <a:pt x="405" y="146"/>
                  </a:lnTo>
                  <a:lnTo>
                    <a:pt x="446" y="120"/>
                  </a:lnTo>
                  <a:lnTo>
                    <a:pt x="490" y="96"/>
                  </a:lnTo>
                  <a:lnTo>
                    <a:pt x="537" y="73"/>
                  </a:lnTo>
                  <a:lnTo>
                    <a:pt x="586" y="52"/>
                  </a:lnTo>
                  <a:lnTo>
                    <a:pt x="639" y="35"/>
                  </a:lnTo>
                  <a:lnTo>
                    <a:pt x="695" y="20"/>
                  </a:lnTo>
                  <a:lnTo>
                    <a:pt x="753" y="10"/>
                  </a:lnTo>
                  <a:lnTo>
                    <a:pt x="813" y="3"/>
                  </a:lnTo>
                  <a:lnTo>
                    <a:pt x="8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8"/>
            <p:cNvSpPr>
              <a:spLocks noEditPoints="1"/>
            </p:cNvSpPr>
            <p:nvPr/>
          </p:nvSpPr>
          <p:spPr bwMode="auto">
            <a:xfrm>
              <a:off x="2868613" y="3716338"/>
              <a:ext cx="187325" cy="182563"/>
            </a:xfrm>
            <a:custGeom>
              <a:avLst/>
              <a:gdLst>
                <a:gd name="T0" fmla="*/ 420 w 1425"/>
                <a:gd name="T1" fmla="*/ 123 h 1382"/>
                <a:gd name="T2" fmla="*/ 338 w 1425"/>
                <a:gd name="T3" fmla="*/ 148 h 1382"/>
                <a:gd name="T4" fmla="*/ 262 w 1425"/>
                <a:gd name="T5" fmla="*/ 192 h 1382"/>
                <a:gd name="T6" fmla="*/ 197 w 1425"/>
                <a:gd name="T7" fmla="*/ 255 h 1382"/>
                <a:gd name="T8" fmla="*/ 152 w 1425"/>
                <a:gd name="T9" fmla="*/ 330 h 1382"/>
                <a:gd name="T10" fmla="*/ 127 w 1425"/>
                <a:gd name="T11" fmla="*/ 411 h 1382"/>
                <a:gd name="T12" fmla="*/ 122 w 1425"/>
                <a:gd name="T13" fmla="*/ 494 h 1382"/>
                <a:gd name="T14" fmla="*/ 136 w 1425"/>
                <a:gd name="T15" fmla="*/ 577 h 1382"/>
                <a:gd name="T16" fmla="*/ 171 w 1425"/>
                <a:gd name="T17" fmla="*/ 656 h 1382"/>
                <a:gd name="T18" fmla="*/ 226 w 1425"/>
                <a:gd name="T19" fmla="*/ 726 h 1382"/>
                <a:gd name="T20" fmla="*/ 297 w 1425"/>
                <a:gd name="T21" fmla="*/ 781 h 1382"/>
                <a:gd name="T22" fmla="*/ 376 w 1425"/>
                <a:gd name="T23" fmla="*/ 815 h 1382"/>
                <a:gd name="T24" fmla="*/ 460 w 1425"/>
                <a:gd name="T25" fmla="*/ 830 h 1382"/>
                <a:gd name="T26" fmla="*/ 545 w 1425"/>
                <a:gd name="T27" fmla="*/ 825 h 1382"/>
                <a:gd name="T28" fmla="*/ 628 w 1425"/>
                <a:gd name="T29" fmla="*/ 801 h 1382"/>
                <a:gd name="T30" fmla="*/ 704 w 1425"/>
                <a:gd name="T31" fmla="*/ 757 h 1382"/>
                <a:gd name="T32" fmla="*/ 768 w 1425"/>
                <a:gd name="T33" fmla="*/ 694 h 1382"/>
                <a:gd name="T34" fmla="*/ 813 w 1425"/>
                <a:gd name="T35" fmla="*/ 620 h 1382"/>
                <a:gd name="T36" fmla="*/ 839 w 1425"/>
                <a:gd name="T37" fmla="*/ 539 h 1382"/>
                <a:gd name="T38" fmla="*/ 844 w 1425"/>
                <a:gd name="T39" fmla="*/ 455 h 1382"/>
                <a:gd name="T40" fmla="*/ 830 w 1425"/>
                <a:gd name="T41" fmla="*/ 372 h 1382"/>
                <a:gd name="T42" fmla="*/ 794 w 1425"/>
                <a:gd name="T43" fmla="*/ 294 h 1382"/>
                <a:gd name="T44" fmla="*/ 740 w 1425"/>
                <a:gd name="T45" fmla="*/ 223 h 1382"/>
                <a:gd name="T46" fmla="*/ 669 w 1425"/>
                <a:gd name="T47" fmla="*/ 169 h 1382"/>
                <a:gd name="T48" fmla="*/ 590 w 1425"/>
                <a:gd name="T49" fmla="*/ 134 h 1382"/>
                <a:gd name="T50" fmla="*/ 505 w 1425"/>
                <a:gd name="T51" fmla="*/ 119 h 1382"/>
                <a:gd name="T52" fmla="*/ 460 w 1425"/>
                <a:gd name="T53" fmla="*/ 0 h 1382"/>
                <a:gd name="T54" fmla="*/ 558 w 1425"/>
                <a:gd name="T55" fmla="*/ 5 h 1382"/>
                <a:gd name="T56" fmla="*/ 654 w 1425"/>
                <a:gd name="T57" fmla="*/ 30 h 1382"/>
                <a:gd name="T58" fmla="*/ 745 w 1425"/>
                <a:gd name="T59" fmla="*/ 75 h 1382"/>
                <a:gd name="T60" fmla="*/ 825 w 1425"/>
                <a:gd name="T61" fmla="*/ 140 h 1382"/>
                <a:gd name="T62" fmla="*/ 889 w 1425"/>
                <a:gd name="T63" fmla="*/ 218 h 1382"/>
                <a:gd name="T64" fmla="*/ 934 w 1425"/>
                <a:gd name="T65" fmla="*/ 304 h 1382"/>
                <a:gd name="T66" fmla="*/ 959 w 1425"/>
                <a:gd name="T67" fmla="*/ 395 h 1382"/>
                <a:gd name="T68" fmla="*/ 965 w 1425"/>
                <a:gd name="T69" fmla="*/ 490 h 1382"/>
                <a:gd name="T70" fmla="*/ 953 w 1425"/>
                <a:gd name="T71" fmla="*/ 584 h 1382"/>
                <a:gd name="T72" fmla="*/ 921 w 1425"/>
                <a:gd name="T73" fmla="*/ 675 h 1382"/>
                <a:gd name="T74" fmla="*/ 870 w 1425"/>
                <a:gd name="T75" fmla="*/ 758 h 1382"/>
                <a:gd name="T76" fmla="*/ 1292 w 1425"/>
                <a:gd name="T77" fmla="*/ 1382 h 1382"/>
                <a:gd name="T78" fmla="*/ 741 w 1425"/>
                <a:gd name="T79" fmla="*/ 876 h 1382"/>
                <a:gd name="T80" fmla="*/ 650 w 1425"/>
                <a:gd name="T81" fmla="*/ 921 h 1382"/>
                <a:gd name="T82" fmla="*/ 554 w 1425"/>
                <a:gd name="T83" fmla="*/ 945 h 1382"/>
                <a:gd name="T84" fmla="*/ 456 w 1425"/>
                <a:gd name="T85" fmla="*/ 949 h 1382"/>
                <a:gd name="T86" fmla="*/ 358 w 1425"/>
                <a:gd name="T87" fmla="*/ 934 h 1382"/>
                <a:gd name="T88" fmla="*/ 265 w 1425"/>
                <a:gd name="T89" fmla="*/ 899 h 1382"/>
                <a:gd name="T90" fmla="*/ 180 w 1425"/>
                <a:gd name="T91" fmla="*/ 844 h 1382"/>
                <a:gd name="T92" fmla="*/ 106 w 1425"/>
                <a:gd name="T93" fmla="*/ 770 h 1382"/>
                <a:gd name="T94" fmla="*/ 51 w 1425"/>
                <a:gd name="T95" fmla="*/ 686 h 1382"/>
                <a:gd name="T96" fmla="*/ 15 w 1425"/>
                <a:gd name="T97" fmla="*/ 594 h 1382"/>
                <a:gd name="T98" fmla="*/ 0 w 1425"/>
                <a:gd name="T99" fmla="*/ 497 h 1382"/>
                <a:gd name="T100" fmla="*/ 7 w 1425"/>
                <a:gd name="T101" fmla="*/ 401 h 1382"/>
                <a:gd name="T102" fmla="*/ 32 w 1425"/>
                <a:gd name="T103" fmla="*/ 306 h 1382"/>
                <a:gd name="T104" fmla="*/ 77 w 1425"/>
                <a:gd name="T105" fmla="*/ 217 h 1382"/>
                <a:gd name="T106" fmla="*/ 143 w 1425"/>
                <a:gd name="T107" fmla="*/ 138 h 1382"/>
                <a:gd name="T108" fmla="*/ 224 w 1425"/>
                <a:gd name="T109" fmla="*/ 74 h 1382"/>
                <a:gd name="T110" fmla="*/ 315 w 1425"/>
                <a:gd name="T111" fmla="*/ 29 h 1382"/>
                <a:gd name="T112" fmla="*/ 410 w 1425"/>
                <a:gd name="T113" fmla="*/ 5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5" h="1382">
                  <a:moveTo>
                    <a:pt x="463" y="118"/>
                  </a:moveTo>
                  <a:lnTo>
                    <a:pt x="420" y="123"/>
                  </a:lnTo>
                  <a:lnTo>
                    <a:pt x="379" y="133"/>
                  </a:lnTo>
                  <a:lnTo>
                    <a:pt x="338" y="148"/>
                  </a:lnTo>
                  <a:lnTo>
                    <a:pt x="299" y="167"/>
                  </a:lnTo>
                  <a:lnTo>
                    <a:pt x="262" y="192"/>
                  </a:lnTo>
                  <a:lnTo>
                    <a:pt x="228" y="222"/>
                  </a:lnTo>
                  <a:lnTo>
                    <a:pt x="197" y="255"/>
                  </a:lnTo>
                  <a:lnTo>
                    <a:pt x="172" y="292"/>
                  </a:lnTo>
                  <a:lnTo>
                    <a:pt x="152" y="330"/>
                  </a:lnTo>
                  <a:lnTo>
                    <a:pt x="137" y="369"/>
                  </a:lnTo>
                  <a:lnTo>
                    <a:pt x="127" y="411"/>
                  </a:lnTo>
                  <a:lnTo>
                    <a:pt x="122" y="452"/>
                  </a:lnTo>
                  <a:lnTo>
                    <a:pt x="122" y="494"/>
                  </a:lnTo>
                  <a:lnTo>
                    <a:pt x="127" y="537"/>
                  </a:lnTo>
                  <a:lnTo>
                    <a:pt x="136" y="577"/>
                  </a:lnTo>
                  <a:lnTo>
                    <a:pt x="151" y="618"/>
                  </a:lnTo>
                  <a:lnTo>
                    <a:pt x="171" y="656"/>
                  </a:lnTo>
                  <a:lnTo>
                    <a:pt x="196" y="692"/>
                  </a:lnTo>
                  <a:lnTo>
                    <a:pt x="226" y="726"/>
                  </a:lnTo>
                  <a:lnTo>
                    <a:pt x="260" y="756"/>
                  </a:lnTo>
                  <a:lnTo>
                    <a:pt x="297" y="781"/>
                  </a:lnTo>
                  <a:lnTo>
                    <a:pt x="336" y="800"/>
                  </a:lnTo>
                  <a:lnTo>
                    <a:pt x="376" y="815"/>
                  </a:lnTo>
                  <a:lnTo>
                    <a:pt x="418" y="825"/>
                  </a:lnTo>
                  <a:lnTo>
                    <a:pt x="460" y="830"/>
                  </a:lnTo>
                  <a:lnTo>
                    <a:pt x="503" y="830"/>
                  </a:lnTo>
                  <a:lnTo>
                    <a:pt x="545" y="825"/>
                  </a:lnTo>
                  <a:lnTo>
                    <a:pt x="588" y="816"/>
                  </a:lnTo>
                  <a:lnTo>
                    <a:pt x="628" y="801"/>
                  </a:lnTo>
                  <a:lnTo>
                    <a:pt x="667" y="782"/>
                  </a:lnTo>
                  <a:lnTo>
                    <a:pt x="704" y="757"/>
                  </a:lnTo>
                  <a:lnTo>
                    <a:pt x="738" y="728"/>
                  </a:lnTo>
                  <a:lnTo>
                    <a:pt x="768" y="694"/>
                  </a:lnTo>
                  <a:lnTo>
                    <a:pt x="793" y="658"/>
                  </a:lnTo>
                  <a:lnTo>
                    <a:pt x="813" y="620"/>
                  </a:lnTo>
                  <a:lnTo>
                    <a:pt x="829" y="580"/>
                  </a:lnTo>
                  <a:lnTo>
                    <a:pt x="839" y="539"/>
                  </a:lnTo>
                  <a:lnTo>
                    <a:pt x="844" y="497"/>
                  </a:lnTo>
                  <a:lnTo>
                    <a:pt x="844" y="455"/>
                  </a:lnTo>
                  <a:lnTo>
                    <a:pt x="840" y="413"/>
                  </a:lnTo>
                  <a:lnTo>
                    <a:pt x="830" y="372"/>
                  </a:lnTo>
                  <a:lnTo>
                    <a:pt x="814" y="332"/>
                  </a:lnTo>
                  <a:lnTo>
                    <a:pt x="794" y="294"/>
                  </a:lnTo>
                  <a:lnTo>
                    <a:pt x="770" y="257"/>
                  </a:lnTo>
                  <a:lnTo>
                    <a:pt x="740" y="223"/>
                  </a:lnTo>
                  <a:lnTo>
                    <a:pt x="706" y="194"/>
                  </a:lnTo>
                  <a:lnTo>
                    <a:pt x="669" y="169"/>
                  </a:lnTo>
                  <a:lnTo>
                    <a:pt x="630" y="149"/>
                  </a:lnTo>
                  <a:lnTo>
                    <a:pt x="590" y="134"/>
                  </a:lnTo>
                  <a:lnTo>
                    <a:pt x="548" y="124"/>
                  </a:lnTo>
                  <a:lnTo>
                    <a:pt x="505" y="119"/>
                  </a:lnTo>
                  <a:lnTo>
                    <a:pt x="463" y="118"/>
                  </a:lnTo>
                  <a:close/>
                  <a:moveTo>
                    <a:pt x="460" y="0"/>
                  </a:moveTo>
                  <a:lnTo>
                    <a:pt x="510" y="0"/>
                  </a:lnTo>
                  <a:lnTo>
                    <a:pt x="558" y="5"/>
                  </a:lnTo>
                  <a:lnTo>
                    <a:pt x="607" y="15"/>
                  </a:lnTo>
                  <a:lnTo>
                    <a:pt x="654" y="30"/>
                  </a:lnTo>
                  <a:lnTo>
                    <a:pt x="700" y="51"/>
                  </a:lnTo>
                  <a:lnTo>
                    <a:pt x="745" y="75"/>
                  </a:lnTo>
                  <a:lnTo>
                    <a:pt x="786" y="105"/>
                  </a:lnTo>
                  <a:lnTo>
                    <a:pt x="825" y="140"/>
                  </a:lnTo>
                  <a:lnTo>
                    <a:pt x="860" y="177"/>
                  </a:lnTo>
                  <a:lnTo>
                    <a:pt x="889" y="218"/>
                  </a:lnTo>
                  <a:lnTo>
                    <a:pt x="914" y="259"/>
                  </a:lnTo>
                  <a:lnTo>
                    <a:pt x="934" y="304"/>
                  </a:lnTo>
                  <a:lnTo>
                    <a:pt x="948" y="350"/>
                  </a:lnTo>
                  <a:lnTo>
                    <a:pt x="959" y="395"/>
                  </a:lnTo>
                  <a:lnTo>
                    <a:pt x="964" y="443"/>
                  </a:lnTo>
                  <a:lnTo>
                    <a:pt x="965" y="490"/>
                  </a:lnTo>
                  <a:lnTo>
                    <a:pt x="961" y="538"/>
                  </a:lnTo>
                  <a:lnTo>
                    <a:pt x="953" y="584"/>
                  </a:lnTo>
                  <a:lnTo>
                    <a:pt x="939" y="630"/>
                  </a:lnTo>
                  <a:lnTo>
                    <a:pt x="921" y="675"/>
                  </a:lnTo>
                  <a:lnTo>
                    <a:pt x="898" y="717"/>
                  </a:lnTo>
                  <a:lnTo>
                    <a:pt x="870" y="758"/>
                  </a:lnTo>
                  <a:lnTo>
                    <a:pt x="1425" y="1261"/>
                  </a:lnTo>
                  <a:lnTo>
                    <a:pt x="1292" y="1382"/>
                  </a:lnTo>
                  <a:lnTo>
                    <a:pt x="783" y="847"/>
                  </a:lnTo>
                  <a:lnTo>
                    <a:pt x="741" y="876"/>
                  </a:lnTo>
                  <a:lnTo>
                    <a:pt x="696" y="901"/>
                  </a:lnTo>
                  <a:lnTo>
                    <a:pt x="650" y="921"/>
                  </a:lnTo>
                  <a:lnTo>
                    <a:pt x="602" y="935"/>
                  </a:lnTo>
                  <a:lnTo>
                    <a:pt x="554" y="945"/>
                  </a:lnTo>
                  <a:lnTo>
                    <a:pt x="505" y="949"/>
                  </a:lnTo>
                  <a:lnTo>
                    <a:pt x="456" y="949"/>
                  </a:lnTo>
                  <a:lnTo>
                    <a:pt x="406" y="944"/>
                  </a:lnTo>
                  <a:lnTo>
                    <a:pt x="358" y="934"/>
                  </a:lnTo>
                  <a:lnTo>
                    <a:pt x="311" y="919"/>
                  </a:lnTo>
                  <a:lnTo>
                    <a:pt x="265" y="899"/>
                  </a:lnTo>
                  <a:lnTo>
                    <a:pt x="221" y="874"/>
                  </a:lnTo>
                  <a:lnTo>
                    <a:pt x="180" y="844"/>
                  </a:lnTo>
                  <a:lnTo>
                    <a:pt x="141" y="810"/>
                  </a:lnTo>
                  <a:lnTo>
                    <a:pt x="106" y="770"/>
                  </a:lnTo>
                  <a:lnTo>
                    <a:pt x="75" y="730"/>
                  </a:lnTo>
                  <a:lnTo>
                    <a:pt x="51" y="686"/>
                  </a:lnTo>
                  <a:lnTo>
                    <a:pt x="31" y="640"/>
                  </a:lnTo>
                  <a:lnTo>
                    <a:pt x="15" y="594"/>
                  </a:lnTo>
                  <a:lnTo>
                    <a:pt x="6" y="546"/>
                  </a:lnTo>
                  <a:lnTo>
                    <a:pt x="0" y="497"/>
                  </a:lnTo>
                  <a:lnTo>
                    <a:pt x="1" y="448"/>
                  </a:lnTo>
                  <a:lnTo>
                    <a:pt x="7" y="401"/>
                  </a:lnTo>
                  <a:lnTo>
                    <a:pt x="16" y="353"/>
                  </a:lnTo>
                  <a:lnTo>
                    <a:pt x="32" y="306"/>
                  </a:lnTo>
                  <a:lnTo>
                    <a:pt x="52" y="260"/>
                  </a:lnTo>
                  <a:lnTo>
                    <a:pt x="77" y="217"/>
                  </a:lnTo>
                  <a:lnTo>
                    <a:pt x="108" y="176"/>
                  </a:lnTo>
                  <a:lnTo>
                    <a:pt x="143" y="138"/>
                  </a:lnTo>
                  <a:lnTo>
                    <a:pt x="183" y="103"/>
                  </a:lnTo>
                  <a:lnTo>
                    <a:pt x="224" y="74"/>
                  </a:lnTo>
                  <a:lnTo>
                    <a:pt x="268" y="49"/>
                  </a:lnTo>
                  <a:lnTo>
                    <a:pt x="315" y="29"/>
                  </a:lnTo>
                  <a:lnTo>
                    <a:pt x="362" y="14"/>
                  </a:lnTo>
                  <a:lnTo>
                    <a:pt x="410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9"/>
            <p:cNvSpPr>
              <a:spLocks/>
            </p:cNvSpPr>
            <p:nvPr/>
          </p:nvSpPr>
          <p:spPr bwMode="auto">
            <a:xfrm>
              <a:off x="2655888" y="3627438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7 h 237"/>
                <a:gd name="T6" fmla="*/ 591 w 927"/>
                <a:gd name="T7" fmla="*/ 17 h 237"/>
                <a:gd name="T8" fmla="*/ 643 w 927"/>
                <a:gd name="T9" fmla="*/ 31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2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5 h 237"/>
                <a:gd name="T24" fmla="*/ 776 w 927"/>
                <a:gd name="T25" fmla="*/ 161 h 237"/>
                <a:gd name="T26" fmla="*/ 722 w 927"/>
                <a:gd name="T27" fmla="*/ 132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8 h 237"/>
                <a:gd name="T44" fmla="*/ 322 w 927"/>
                <a:gd name="T45" fmla="*/ 76 h 237"/>
                <a:gd name="T46" fmla="*/ 288 w 927"/>
                <a:gd name="T47" fmla="*/ 85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8 h 237"/>
                <a:gd name="T72" fmla="*/ 49 w 927"/>
                <a:gd name="T73" fmla="*/ 231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5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39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3 h 237"/>
                <a:gd name="T94" fmla="*/ 148 w 927"/>
                <a:gd name="T95" fmla="*/ 78 h 237"/>
                <a:gd name="T96" fmla="*/ 177 w 927"/>
                <a:gd name="T97" fmla="*/ 63 h 237"/>
                <a:gd name="T98" fmla="*/ 208 w 927"/>
                <a:gd name="T99" fmla="*/ 49 h 237"/>
                <a:gd name="T100" fmla="*/ 243 w 927"/>
                <a:gd name="T101" fmla="*/ 35 h 237"/>
                <a:gd name="T102" fmla="*/ 279 w 927"/>
                <a:gd name="T103" fmla="*/ 24 h 237"/>
                <a:gd name="T104" fmla="*/ 318 w 927"/>
                <a:gd name="T105" fmla="*/ 13 h 237"/>
                <a:gd name="T106" fmla="*/ 358 w 927"/>
                <a:gd name="T107" fmla="*/ 6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7"/>
                  </a:lnTo>
                  <a:lnTo>
                    <a:pt x="591" y="17"/>
                  </a:lnTo>
                  <a:lnTo>
                    <a:pt x="643" y="31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2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5"/>
                  </a:lnTo>
                  <a:lnTo>
                    <a:pt x="776" y="161"/>
                  </a:lnTo>
                  <a:lnTo>
                    <a:pt x="722" y="132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8"/>
                  </a:lnTo>
                  <a:lnTo>
                    <a:pt x="322" y="76"/>
                  </a:lnTo>
                  <a:lnTo>
                    <a:pt x="288" y="85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8"/>
                  </a:lnTo>
                  <a:lnTo>
                    <a:pt x="49" y="231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5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39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3"/>
                  </a:lnTo>
                  <a:lnTo>
                    <a:pt x="148" y="78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3" y="35"/>
                  </a:lnTo>
                  <a:lnTo>
                    <a:pt x="279" y="24"/>
                  </a:lnTo>
                  <a:lnTo>
                    <a:pt x="318" y="13"/>
                  </a:lnTo>
                  <a:lnTo>
                    <a:pt x="358" y="6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0"/>
            <p:cNvSpPr>
              <a:spLocks/>
            </p:cNvSpPr>
            <p:nvPr/>
          </p:nvSpPr>
          <p:spPr bwMode="auto">
            <a:xfrm>
              <a:off x="2655888" y="3656013"/>
              <a:ext cx="123825" cy="30163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2 h 237"/>
                <a:gd name="T4" fmla="*/ 541 w 927"/>
                <a:gd name="T5" fmla="*/ 7 h 237"/>
                <a:gd name="T6" fmla="*/ 591 w 927"/>
                <a:gd name="T7" fmla="*/ 18 h 237"/>
                <a:gd name="T8" fmla="*/ 643 w 927"/>
                <a:gd name="T9" fmla="*/ 32 h 237"/>
                <a:gd name="T10" fmla="*/ 697 w 927"/>
                <a:gd name="T11" fmla="*/ 52 h 237"/>
                <a:gd name="T12" fmla="*/ 752 w 927"/>
                <a:gd name="T13" fmla="*/ 76 h 237"/>
                <a:gd name="T14" fmla="*/ 808 w 927"/>
                <a:gd name="T15" fmla="*/ 107 h 237"/>
                <a:gd name="T16" fmla="*/ 868 w 927"/>
                <a:gd name="T17" fmla="*/ 143 h 237"/>
                <a:gd name="T18" fmla="*/ 927 w 927"/>
                <a:gd name="T19" fmla="*/ 187 h 237"/>
                <a:gd name="T20" fmla="*/ 887 w 927"/>
                <a:gd name="T21" fmla="*/ 237 h 237"/>
                <a:gd name="T22" fmla="*/ 831 w 927"/>
                <a:gd name="T23" fmla="*/ 196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9 h 237"/>
                <a:gd name="T44" fmla="*/ 322 w 927"/>
                <a:gd name="T45" fmla="*/ 77 h 237"/>
                <a:gd name="T46" fmla="*/ 288 w 927"/>
                <a:gd name="T47" fmla="*/ 86 h 237"/>
                <a:gd name="T48" fmla="*/ 255 w 927"/>
                <a:gd name="T49" fmla="*/ 96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6 h 237"/>
                <a:gd name="T60" fmla="*/ 107 w 927"/>
                <a:gd name="T61" fmla="*/ 179 h 237"/>
                <a:gd name="T62" fmla="*/ 91 w 927"/>
                <a:gd name="T63" fmla="*/ 193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9 h 237"/>
                <a:gd name="T72" fmla="*/ 49 w 927"/>
                <a:gd name="T73" fmla="*/ 232 h 237"/>
                <a:gd name="T74" fmla="*/ 0 w 927"/>
                <a:gd name="T75" fmla="*/ 191 h 237"/>
                <a:gd name="T76" fmla="*/ 2 w 927"/>
                <a:gd name="T77" fmla="*/ 189 h 237"/>
                <a:gd name="T78" fmla="*/ 7 w 927"/>
                <a:gd name="T79" fmla="*/ 184 h 237"/>
                <a:gd name="T80" fmla="*/ 14 w 927"/>
                <a:gd name="T81" fmla="*/ 176 h 237"/>
                <a:gd name="T82" fmla="*/ 26 w 927"/>
                <a:gd name="T83" fmla="*/ 166 h 237"/>
                <a:gd name="T84" fmla="*/ 40 w 927"/>
                <a:gd name="T85" fmla="*/ 154 h 237"/>
                <a:gd name="T86" fmla="*/ 56 w 927"/>
                <a:gd name="T87" fmla="*/ 140 h 237"/>
                <a:gd name="T88" fmla="*/ 75 w 927"/>
                <a:gd name="T89" fmla="*/ 126 h 237"/>
                <a:gd name="T90" fmla="*/ 97 w 927"/>
                <a:gd name="T91" fmla="*/ 110 h 237"/>
                <a:gd name="T92" fmla="*/ 121 w 927"/>
                <a:gd name="T93" fmla="*/ 94 h 237"/>
                <a:gd name="T94" fmla="*/ 148 w 927"/>
                <a:gd name="T95" fmla="*/ 79 h 237"/>
                <a:gd name="T96" fmla="*/ 177 w 927"/>
                <a:gd name="T97" fmla="*/ 63 h 237"/>
                <a:gd name="T98" fmla="*/ 208 w 927"/>
                <a:gd name="T99" fmla="*/ 50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2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2"/>
                  </a:lnTo>
                  <a:lnTo>
                    <a:pt x="541" y="7"/>
                  </a:lnTo>
                  <a:lnTo>
                    <a:pt x="591" y="18"/>
                  </a:lnTo>
                  <a:lnTo>
                    <a:pt x="643" y="32"/>
                  </a:lnTo>
                  <a:lnTo>
                    <a:pt x="697" y="52"/>
                  </a:lnTo>
                  <a:lnTo>
                    <a:pt x="752" y="76"/>
                  </a:lnTo>
                  <a:lnTo>
                    <a:pt x="808" y="107"/>
                  </a:lnTo>
                  <a:lnTo>
                    <a:pt x="868" y="143"/>
                  </a:lnTo>
                  <a:lnTo>
                    <a:pt x="927" y="187"/>
                  </a:lnTo>
                  <a:lnTo>
                    <a:pt x="887" y="237"/>
                  </a:lnTo>
                  <a:lnTo>
                    <a:pt x="831" y="196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9"/>
                  </a:lnTo>
                  <a:lnTo>
                    <a:pt x="322" y="77"/>
                  </a:lnTo>
                  <a:lnTo>
                    <a:pt x="288" y="86"/>
                  </a:lnTo>
                  <a:lnTo>
                    <a:pt x="255" y="96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6"/>
                  </a:lnTo>
                  <a:lnTo>
                    <a:pt x="107" y="179"/>
                  </a:lnTo>
                  <a:lnTo>
                    <a:pt x="91" y="193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9"/>
                  </a:lnTo>
                  <a:lnTo>
                    <a:pt x="49" y="232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7" y="184"/>
                  </a:lnTo>
                  <a:lnTo>
                    <a:pt x="14" y="176"/>
                  </a:lnTo>
                  <a:lnTo>
                    <a:pt x="26" y="166"/>
                  </a:lnTo>
                  <a:lnTo>
                    <a:pt x="40" y="154"/>
                  </a:lnTo>
                  <a:lnTo>
                    <a:pt x="56" y="140"/>
                  </a:lnTo>
                  <a:lnTo>
                    <a:pt x="75" y="126"/>
                  </a:lnTo>
                  <a:lnTo>
                    <a:pt x="97" y="110"/>
                  </a:lnTo>
                  <a:lnTo>
                    <a:pt x="121" y="94"/>
                  </a:lnTo>
                  <a:lnTo>
                    <a:pt x="148" y="79"/>
                  </a:lnTo>
                  <a:lnTo>
                    <a:pt x="177" y="63"/>
                  </a:lnTo>
                  <a:lnTo>
                    <a:pt x="208" y="50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2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1"/>
            <p:cNvSpPr>
              <a:spLocks/>
            </p:cNvSpPr>
            <p:nvPr/>
          </p:nvSpPr>
          <p:spPr bwMode="auto">
            <a:xfrm>
              <a:off x="2655888" y="3686175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8 h 237"/>
                <a:gd name="T6" fmla="*/ 591 w 927"/>
                <a:gd name="T7" fmla="*/ 17 h 237"/>
                <a:gd name="T8" fmla="*/ 643 w 927"/>
                <a:gd name="T9" fmla="*/ 32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3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7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2 h 237"/>
                <a:gd name="T32" fmla="*/ 572 w 927"/>
                <a:gd name="T33" fmla="*/ 78 h 237"/>
                <a:gd name="T34" fmla="*/ 526 w 927"/>
                <a:gd name="T35" fmla="*/ 69 h 237"/>
                <a:gd name="T36" fmla="*/ 481 w 927"/>
                <a:gd name="T37" fmla="*/ 64 h 237"/>
                <a:gd name="T38" fmla="*/ 438 w 927"/>
                <a:gd name="T39" fmla="*/ 63 h 237"/>
                <a:gd name="T40" fmla="*/ 397 w 927"/>
                <a:gd name="T41" fmla="*/ 65 h 237"/>
                <a:gd name="T42" fmla="*/ 358 w 927"/>
                <a:gd name="T43" fmla="*/ 69 h 237"/>
                <a:gd name="T44" fmla="*/ 322 w 927"/>
                <a:gd name="T45" fmla="*/ 76 h 237"/>
                <a:gd name="T46" fmla="*/ 288 w 927"/>
                <a:gd name="T47" fmla="*/ 86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3 h 237"/>
                <a:gd name="T54" fmla="*/ 170 w 927"/>
                <a:gd name="T55" fmla="*/ 137 h 237"/>
                <a:gd name="T56" fmla="*/ 147 w 927"/>
                <a:gd name="T57" fmla="*/ 152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5 h 237"/>
                <a:gd name="T66" fmla="*/ 67 w 927"/>
                <a:gd name="T67" fmla="*/ 215 h 237"/>
                <a:gd name="T68" fmla="*/ 59 w 927"/>
                <a:gd name="T69" fmla="*/ 224 h 237"/>
                <a:gd name="T70" fmla="*/ 52 w 927"/>
                <a:gd name="T71" fmla="*/ 229 h 237"/>
                <a:gd name="T72" fmla="*/ 49 w 927"/>
                <a:gd name="T73" fmla="*/ 233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6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41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5 h 237"/>
                <a:gd name="T94" fmla="*/ 148 w 927"/>
                <a:gd name="T95" fmla="*/ 78 h 237"/>
                <a:gd name="T96" fmla="*/ 177 w 927"/>
                <a:gd name="T97" fmla="*/ 64 h 237"/>
                <a:gd name="T98" fmla="*/ 208 w 927"/>
                <a:gd name="T99" fmla="*/ 49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8"/>
                  </a:lnTo>
                  <a:lnTo>
                    <a:pt x="591" y="17"/>
                  </a:lnTo>
                  <a:lnTo>
                    <a:pt x="643" y="32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3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7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2"/>
                  </a:lnTo>
                  <a:lnTo>
                    <a:pt x="572" y="78"/>
                  </a:lnTo>
                  <a:lnTo>
                    <a:pt x="526" y="69"/>
                  </a:lnTo>
                  <a:lnTo>
                    <a:pt x="481" y="64"/>
                  </a:lnTo>
                  <a:lnTo>
                    <a:pt x="438" y="63"/>
                  </a:lnTo>
                  <a:lnTo>
                    <a:pt x="397" y="65"/>
                  </a:lnTo>
                  <a:lnTo>
                    <a:pt x="358" y="69"/>
                  </a:lnTo>
                  <a:lnTo>
                    <a:pt x="322" y="76"/>
                  </a:lnTo>
                  <a:lnTo>
                    <a:pt x="288" y="86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3"/>
                  </a:lnTo>
                  <a:lnTo>
                    <a:pt x="170" y="137"/>
                  </a:lnTo>
                  <a:lnTo>
                    <a:pt x="147" y="152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5"/>
                  </a:lnTo>
                  <a:lnTo>
                    <a:pt x="67" y="215"/>
                  </a:lnTo>
                  <a:lnTo>
                    <a:pt x="59" y="224"/>
                  </a:lnTo>
                  <a:lnTo>
                    <a:pt x="52" y="229"/>
                  </a:lnTo>
                  <a:lnTo>
                    <a:pt x="49" y="233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6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41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5"/>
                  </a:lnTo>
                  <a:lnTo>
                    <a:pt x="148" y="78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92"/>
            <p:cNvSpPr>
              <a:spLocks/>
            </p:cNvSpPr>
            <p:nvPr/>
          </p:nvSpPr>
          <p:spPr bwMode="auto">
            <a:xfrm>
              <a:off x="2833688" y="3614738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8 h 237"/>
                <a:gd name="T8" fmla="*/ 642 w 925"/>
                <a:gd name="T9" fmla="*/ 32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2 h 237"/>
                <a:gd name="T26" fmla="*/ 721 w 925"/>
                <a:gd name="T27" fmla="*/ 133 h 237"/>
                <a:gd name="T28" fmla="*/ 669 w 925"/>
                <a:gd name="T29" fmla="*/ 110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5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70 h 237"/>
                <a:gd name="T44" fmla="*/ 321 w 925"/>
                <a:gd name="T45" fmla="*/ 77 h 237"/>
                <a:gd name="T46" fmla="*/ 286 w 925"/>
                <a:gd name="T47" fmla="*/ 87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1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5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8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5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70"/>
                  </a:lnTo>
                  <a:lnTo>
                    <a:pt x="321" y="77"/>
                  </a:lnTo>
                  <a:lnTo>
                    <a:pt x="286" y="87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1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5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93"/>
            <p:cNvSpPr>
              <a:spLocks/>
            </p:cNvSpPr>
            <p:nvPr/>
          </p:nvSpPr>
          <p:spPr bwMode="auto">
            <a:xfrm>
              <a:off x="2833688" y="3643313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7 h 237"/>
                <a:gd name="T8" fmla="*/ 642 w 925"/>
                <a:gd name="T9" fmla="*/ 31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1 h 237"/>
                <a:gd name="T26" fmla="*/ 721 w 925"/>
                <a:gd name="T27" fmla="*/ 133 h 237"/>
                <a:gd name="T28" fmla="*/ 669 w 925"/>
                <a:gd name="T29" fmla="*/ 109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4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69 h 237"/>
                <a:gd name="T44" fmla="*/ 321 w 925"/>
                <a:gd name="T45" fmla="*/ 76 h 237"/>
                <a:gd name="T46" fmla="*/ 286 w 925"/>
                <a:gd name="T47" fmla="*/ 85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0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4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7"/>
                  </a:lnTo>
                  <a:lnTo>
                    <a:pt x="642" y="31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1"/>
                  </a:lnTo>
                  <a:lnTo>
                    <a:pt x="721" y="133"/>
                  </a:lnTo>
                  <a:lnTo>
                    <a:pt x="669" y="109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69"/>
                  </a:lnTo>
                  <a:lnTo>
                    <a:pt x="321" y="76"/>
                  </a:lnTo>
                  <a:lnTo>
                    <a:pt x="286" y="85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0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4"/>
            <p:cNvSpPr>
              <a:spLocks/>
            </p:cNvSpPr>
            <p:nvPr/>
          </p:nvSpPr>
          <p:spPr bwMode="auto">
            <a:xfrm>
              <a:off x="2833688" y="3673475"/>
              <a:ext cx="122238" cy="31750"/>
            </a:xfrm>
            <a:custGeom>
              <a:avLst/>
              <a:gdLst>
                <a:gd name="T0" fmla="*/ 445 w 925"/>
                <a:gd name="T1" fmla="*/ 0 h 238"/>
                <a:gd name="T2" fmla="*/ 491 w 925"/>
                <a:gd name="T3" fmla="*/ 2 h 238"/>
                <a:gd name="T4" fmla="*/ 540 w 925"/>
                <a:gd name="T5" fmla="*/ 7 h 238"/>
                <a:gd name="T6" fmla="*/ 590 w 925"/>
                <a:gd name="T7" fmla="*/ 17 h 238"/>
                <a:gd name="T8" fmla="*/ 642 w 925"/>
                <a:gd name="T9" fmla="*/ 32 h 238"/>
                <a:gd name="T10" fmla="*/ 696 w 925"/>
                <a:gd name="T11" fmla="*/ 51 h 238"/>
                <a:gd name="T12" fmla="*/ 750 w 925"/>
                <a:gd name="T13" fmla="*/ 76 h 238"/>
                <a:gd name="T14" fmla="*/ 807 w 925"/>
                <a:gd name="T15" fmla="*/ 107 h 238"/>
                <a:gd name="T16" fmla="*/ 866 w 925"/>
                <a:gd name="T17" fmla="*/ 143 h 238"/>
                <a:gd name="T18" fmla="*/ 925 w 925"/>
                <a:gd name="T19" fmla="*/ 187 h 238"/>
                <a:gd name="T20" fmla="*/ 886 w 925"/>
                <a:gd name="T21" fmla="*/ 238 h 238"/>
                <a:gd name="T22" fmla="*/ 830 w 925"/>
                <a:gd name="T23" fmla="*/ 196 h 238"/>
                <a:gd name="T24" fmla="*/ 775 w 925"/>
                <a:gd name="T25" fmla="*/ 162 h 238"/>
                <a:gd name="T26" fmla="*/ 721 w 925"/>
                <a:gd name="T27" fmla="*/ 133 h 238"/>
                <a:gd name="T28" fmla="*/ 669 w 925"/>
                <a:gd name="T29" fmla="*/ 110 h 238"/>
                <a:gd name="T30" fmla="*/ 620 w 925"/>
                <a:gd name="T31" fmla="*/ 91 h 238"/>
                <a:gd name="T32" fmla="*/ 571 w 925"/>
                <a:gd name="T33" fmla="*/ 78 h 238"/>
                <a:gd name="T34" fmla="*/ 525 w 925"/>
                <a:gd name="T35" fmla="*/ 69 h 238"/>
                <a:gd name="T36" fmla="*/ 479 w 925"/>
                <a:gd name="T37" fmla="*/ 64 h 238"/>
                <a:gd name="T38" fmla="*/ 437 w 925"/>
                <a:gd name="T39" fmla="*/ 62 h 238"/>
                <a:gd name="T40" fmla="*/ 396 w 925"/>
                <a:gd name="T41" fmla="*/ 64 h 238"/>
                <a:gd name="T42" fmla="*/ 357 w 925"/>
                <a:gd name="T43" fmla="*/ 69 h 238"/>
                <a:gd name="T44" fmla="*/ 321 w 925"/>
                <a:gd name="T45" fmla="*/ 77 h 238"/>
                <a:gd name="T46" fmla="*/ 286 w 925"/>
                <a:gd name="T47" fmla="*/ 86 h 238"/>
                <a:gd name="T48" fmla="*/ 254 w 925"/>
                <a:gd name="T49" fmla="*/ 96 h 238"/>
                <a:gd name="T50" fmla="*/ 223 w 925"/>
                <a:gd name="T51" fmla="*/ 110 h 238"/>
                <a:gd name="T52" fmla="*/ 196 w 925"/>
                <a:gd name="T53" fmla="*/ 123 h 238"/>
                <a:gd name="T54" fmla="*/ 169 w 925"/>
                <a:gd name="T55" fmla="*/ 137 h 238"/>
                <a:gd name="T56" fmla="*/ 146 w 925"/>
                <a:gd name="T57" fmla="*/ 151 h 238"/>
                <a:gd name="T58" fmla="*/ 125 w 925"/>
                <a:gd name="T59" fmla="*/ 166 h 238"/>
                <a:gd name="T60" fmla="*/ 106 w 925"/>
                <a:gd name="T61" fmla="*/ 179 h 238"/>
                <a:gd name="T62" fmla="*/ 90 w 925"/>
                <a:gd name="T63" fmla="*/ 193 h 238"/>
                <a:gd name="T64" fmla="*/ 77 w 925"/>
                <a:gd name="T65" fmla="*/ 204 h 238"/>
                <a:gd name="T66" fmla="*/ 66 w 925"/>
                <a:gd name="T67" fmla="*/ 215 h 238"/>
                <a:gd name="T68" fmla="*/ 58 w 925"/>
                <a:gd name="T69" fmla="*/ 223 h 238"/>
                <a:gd name="T70" fmla="*/ 51 w 925"/>
                <a:gd name="T71" fmla="*/ 229 h 238"/>
                <a:gd name="T72" fmla="*/ 48 w 925"/>
                <a:gd name="T73" fmla="*/ 232 h 238"/>
                <a:gd name="T74" fmla="*/ 0 w 925"/>
                <a:gd name="T75" fmla="*/ 190 h 238"/>
                <a:gd name="T76" fmla="*/ 2 w 925"/>
                <a:gd name="T77" fmla="*/ 188 h 238"/>
                <a:gd name="T78" fmla="*/ 6 w 925"/>
                <a:gd name="T79" fmla="*/ 183 h 238"/>
                <a:gd name="T80" fmla="*/ 14 w 925"/>
                <a:gd name="T81" fmla="*/ 175 h 238"/>
                <a:gd name="T82" fmla="*/ 25 w 925"/>
                <a:gd name="T83" fmla="*/ 165 h 238"/>
                <a:gd name="T84" fmla="*/ 39 w 925"/>
                <a:gd name="T85" fmla="*/ 153 h 238"/>
                <a:gd name="T86" fmla="*/ 55 w 925"/>
                <a:gd name="T87" fmla="*/ 140 h 238"/>
                <a:gd name="T88" fmla="*/ 74 w 925"/>
                <a:gd name="T89" fmla="*/ 125 h 238"/>
                <a:gd name="T90" fmla="*/ 96 w 925"/>
                <a:gd name="T91" fmla="*/ 110 h 238"/>
                <a:gd name="T92" fmla="*/ 120 w 925"/>
                <a:gd name="T93" fmla="*/ 94 h 238"/>
                <a:gd name="T94" fmla="*/ 147 w 925"/>
                <a:gd name="T95" fmla="*/ 79 h 238"/>
                <a:gd name="T96" fmla="*/ 177 w 925"/>
                <a:gd name="T97" fmla="*/ 63 h 238"/>
                <a:gd name="T98" fmla="*/ 208 w 925"/>
                <a:gd name="T99" fmla="*/ 49 h 238"/>
                <a:gd name="T100" fmla="*/ 242 w 925"/>
                <a:gd name="T101" fmla="*/ 35 h 238"/>
                <a:gd name="T102" fmla="*/ 278 w 925"/>
                <a:gd name="T103" fmla="*/ 24 h 238"/>
                <a:gd name="T104" fmla="*/ 317 w 925"/>
                <a:gd name="T105" fmla="*/ 14 h 238"/>
                <a:gd name="T106" fmla="*/ 357 w 925"/>
                <a:gd name="T107" fmla="*/ 6 h 238"/>
                <a:gd name="T108" fmla="*/ 400 w 925"/>
                <a:gd name="T109" fmla="*/ 2 h 238"/>
                <a:gd name="T110" fmla="*/ 445 w 925"/>
                <a:gd name="T11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8">
                  <a:moveTo>
                    <a:pt x="445" y="0"/>
                  </a:moveTo>
                  <a:lnTo>
                    <a:pt x="491" y="2"/>
                  </a:lnTo>
                  <a:lnTo>
                    <a:pt x="540" y="7"/>
                  </a:lnTo>
                  <a:lnTo>
                    <a:pt x="590" y="17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7"/>
                  </a:lnTo>
                  <a:lnTo>
                    <a:pt x="866" y="143"/>
                  </a:lnTo>
                  <a:lnTo>
                    <a:pt x="925" y="187"/>
                  </a:lnTo>
                  <a:lnTo>
                    <a:pt x="886" y="238"/>
                  </a:lnTo>
                  <a:lnTo>
                    <a:pt x="830" y="196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1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2"/>
                  </a:lnTo>
                  <a:lnTo>
                    <a:pt x="396" y="64"/>
                  </a:lnTo>
                  <a:lnTo>
                    <a:pt x="357" y="69"/>
                  </a:lnTo>
                  <a:lnTo>
                    <a:pt x="321" y="77"/>
                  </a:lnTo>
                  <a:lnTo>
                    <a:pt x="286" y="86"/>
                  </a:lnTo>
                  <a:lnTo>
                    <a:pt x="254" y="96"/>
                  </a:lnTo>
                  <a:lnTo>
                    <a:pt x="223" y="110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1"/>
                  </a:lnTo>
                  <a:lnTo>
                    <a:pt x="125" y="166"/>
                  </a:lnTo>
                  <a:lnTo>
                    <a:pt x="106" y="179"/>
                  </a:lnTo>
                  <a:lnTo>
                    <a:pt x="90" y="193"/>
                  </a:lnTo>
                  <a:lnTo>
                    <a:pt x="77" y="204"/>
                  </a:lnTo>
                  <a:lnTo>
                    <a:pt x="66" y="215"/>
                  </a:lnTo>
                  <a:lnTo>
                    <a:pt x="58" y="223"/>
                  </a:lnTo>
                  <a:lnTo>
                    <a:pt x="51" y="229"/>
                  </a:lnTo>
                  <a:lnTo>
                    <a:pt x="48" y="232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6" y="183"/>
                  </a:lnTo>
                  <a:lnTo>
                    <a:pt x="14" y="175"/>
                  </a:lnTo>
                  <a:lnTo>
                    <a:pt x="25" y="165"/>
                  </a:lnTo>
                  <a:lnTo>
                    <a:pt x="39" y="153"/>
                  </a:lnTo>
                  <a:lnTo>
                    <a:pt x="55" y="140"/>
                  </a:lnTo>
                  <a:lnTo>
                    <a:pt x="74" y="125"/>
                  </a:lnTo>
                  <a:lnTo>
                    <a:pt x="96" y="110"/>
                  </a:lnTo>
                  <a:lnTo>
                    <a:pt x="120" y="94"/>
                  </a:lnTo>
                  <a:lnTo>
                    <a:pt x="147" y="79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2" y="35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6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 190"/>
          <p:cNvSpPr>
            <a:spLocks noEditPoints="1"/>
          </p:cNvSpPr>
          <p:nvPr/>
        </p:nvSpPr>
        <p:spPr bwMode="auto">
          <a:xfrm>
            <a:off x="7046242" y="3586587"/>
            <a:ext cx="838125" cy="1001387"/>
          </a:xfrm>
          <a:custGeom>
            <a:avLst/>
            <a:gdLst>
              <a:gd name="T0" fmla="*/ 1725 w 3167"/>
              <a:gd name="T1" fmla="*/ 885 h 3146"/>
              <a:gd name="T2" fmla="*/ 1721 w 3167"/>
              <a:gd name="T3" fmla="*/ 971 h 3146"/>
              <a:gd name="T4" fmla="*/ 1694 w 3167"/>
              <a:gd name="T5" fmla="*/ 1008 h 3146"/>
              <a:gd name="T6" fmla="*/ 1297 w 3167"/>
              <a:gd name="T7" fmla="*/ 1271 h 3146"/>
              <a:gd name="T8" fmla="*/ 1242 w 3167"/>
              <a:gd name="T9" fmla="*/ 1285 h 3146"/>
              <a:gd name="T10" fmla="*/ 1157 w 3167"/>
              <a:gd name="T11" fmla="*/ 1250 h 3146"/>
              <a:gd name="T12" fmla="*/ 1121 w 3167"/>
              <a:gd name="T13" fmla="*/ 1165 h 3146"/>
              <a:gd name="T14" fmla="*/ 1040 w 3167"/>
              <a:gd name="T15" fmla="*/ 3015 h 3146"/>
              <a:gd name="T16" fmla="*/ 986 w 3167"/>
              <a:gd name="T17" fmla="*/ 3109 h 3146"/>
              <a:gd name="T18" fmla="*/ 880 w 3167"/>
              <a:gd name="T19" fmla="*/ 3146 h 3146"/>
              <a:gd name="T20" fmla="*/ 776 w 3167"/>
              <a:gd name="T21" fmla="*/ 3110 h 3146"/>
              <a:gd name="T22" fmla="*/ 721 w 3167"/>
              <a:gd name="T23" fmla="*/ 3017 h 3146"/>
              <a:gd name="T24" fmla="*/ 644 w 3167"/>
              <a:gd name="T25" fmla="*/ 1675 h 3146"/>
              <a:gd name="T26" fmla="*/ 621 w 3167"/>
              <a:gd name="T27" fmla="*/ 3067 h 3146"/>
              <a:gd name="T28" fmla="*/ 537 w 3167"/>
              <a:gd name="T29" fmla="*/ 3136 h 3146"/>
              <a:gd name="T30" fmla="*/ 424 w 3167"/>
              <a:gd name="T31" fmla="*/ 3136 h 3146"/>
              <a:gd name="T32" fmla="*/ 339 w 3167"/>
              <a:gd name="T33" fmla="*/ 3067 h 3146"/>
              <a:gd name="T34" fmla="*/ 317 w 3167"/>
              <a:gd name="T35" fmla="*/ 956 h 3146"/>
              <a:gd name="T36" fmla="*/ 242 w 3167"/>
              <a:gd name="T37" fmla="*/ 1605 h 3146"/>
              <a:gd name="T38" fmla="*/ 196 w 3167"/>
              <a:gd name="T39" fmla="*/ 1699 h 3146"/>
              <a:gd name="T40" fmla="*/ 93 w 3167"/>
              <a:gd name="T41" fmla="*/ 1722 h 3146"/>
              <a:gd name="T42" fmla="*/ 12 w 3167"/>
              <a:gd name="T43" fmla="*/ 1658 h 3146"/>
              <a:gd name="T44" fmla="*/ 0 w 3167"/>
              <a:gd name="T45" fmla="*/ 1602 h 3146"/>
              <a:gd name="T46" fmla="*/ 0 w 3167"/>
              <a:gd name="T47" fmla="*/ 890 h 3146"/>
              <a:gd name="T48" fmla="*/ 8 w 3167"/>
              <a:gd name="T49" fmla="*/ 838 h 3146"/>
              <a:gd name="T50" fmla="*/ 38 w 3167"/>
              <a:gd name="T51" fmla="*/ 764 h 3146"/>
              <a:gd name="T52" fmla="*/ 103 w 3167"/>
              <a:gd name="T53" fmla="*/ 687 h 3146"/>
              <a:gd name="T54" fmla="*/ 218 w 3167"/>
              <a:gd name="T55" fmla="*/ 625 h 3146"/>
              <a:gd name="T56" fmla="*/ 397 w 3167"/>
              <a:gd name="T57" fmla="*/ 598 h 3146"/>
              <a:gd name="T58" fmla="*/ 972 w 3167"/>
              <a:gd name="T59" fmla="*/ 598 h 3146"/>
              <a:gd name="T60" fmla="*/ 1004 w 3167"/>
              <a:gd name="T61" fmla="*/ 599 h 3146"/>
              <a:gd name="T62" fmla="*/ 1084 w 3167"/>
              <a:gd name="T63" fmla="*/ 612 h 3146"/>
              <a:gd name="T64" fmla="*/ 1184 w 3167"/>
              <a:gd name="T65" fmla="*/ 645 h 3146"/>
              <a:gd name="T66" fmla="*/ 1281 w 3167"/>
              <a:gd name="T67" fmla="*/ 714 h 3146"/>
              <a:gd name="T68" fmla="*/ 1348 w 3167"/>
              <a:gd name="T69" fmla="*/ 827 h 3146"/>
              <a:gd name="T70" fmla="*/ 1506 w 3167"/>
              <a:gd name="T71" fmla="*/ 849 h 3146"/>
              <a:gd name="T72" fmla="*/ 1557 w 3167"/>
              <a:gd name="T73" fmla="*/ 814 h 3146"/>
              <a:gd name="T74" fmla="*/ 1640 w 3167"/>
              <a:gd name="T75" fmla="*/ 805 h 3146"/>
              <a:gd name="T76" fmla="*/ 1369 w 3167"/>
              <a:gd name="T77" fmla="*/ 143 h 3146"/>
              <a:gd name="T78" fmla="*/ 3147 w 3167"/>
              <a:gd name="T79" fmla="*/ 163 h 3146"/>
              <a:gd name="T80" fmla="*/ 3167 w 3167"/>
              <a:gd name="T81" fmla="*/ 1465 h 3146"/>
              <a:gd name="T82" fmla="*/ 3135 w 3167"/>
              <a:gd name="T83" fmla="*/ 1521 h 3146"/>
              <a:gd name="T84" fmla="*/ 1352 w 3167"/>
              <a:gd name="T85" fmla="*/ 1529 h 3146"/>
              <a:gd name="T86" fmla="*/ 1306 w 3167"/>
              <a:gd name="T87" fmla="*/ 1483 h 3146"/>
              <a:gd name="T88" fmla="*/ 1435 w 3167"/>
              <a:gd name="T89" fmla="*/ 1401 h 3146"/>
              <a:gd name="T90" fmla="*/ 1435 w 3167"/>
              <a:gd name="T91" fmla="*/ 748 h 3146"/>
              <a:gd name="T92" fmla="*/ 1384 w 3167"/>
              <a:gd name="T93" fmla="*/ 741 h 3146"/>
              <a:gd name="T94" fmla="*/ 1304 w 3167"/>
              <a:gd name="T95" fmla="*/ 634 h 3146"/>
              <a:gd name="T96" fmla="*/ 1324 w 3167"/>
              <a:gd name="T97" fmla="*/ 163 h 3146"/>
              <a:gd name="T98" fmla="*/ 680 w 3167"/>
              <a:gd name="T99" fmla="*/ 0 h 3146"/>
              <a:gd name="T100" fmla="*/ 830 w 3167"/>
              <a:gd name="T101" fmla="*/ 43 h 3146"/>
              <a:gd name="T102" fmla="*/ 931 w 3167"/>
              <a:gd name="T103" fmla="*/ 158 h 3146"/>
              <a:gd name="T104" fmla="*/ 954 w 3167"/>
              <a:gd name="T105" fmla="*/ 313 h 3146"/>
              <a:gd name="T106" fmla="*/ 889 w 3167"/>
              <a:gd name="T107" fmla="*/ 451 h 3146"/>
              <a:gd name="T108" fmla="*/ 759 w 3167"/>
              <a:gd name="T109" fmla="*/ 534 h 3146"/>
              <a:gd name="T110" fmla="*/ 599 w 3167"/>
              <a:gd name="T111" fmla="*/ 534 h 3146"/>
              <a:gd name="T112" fmla="*/ 470 w 3167"/>
              <a:gd name="T113" fmla="*/ 451 h 3146"/>
              <a:gd name="T114" fmla="*/ 406 w 3167"/>
              <a:gd name="T115" fmla="*/ 313 h 3146"/>
              <a:gd name="T116" fmla="*/ 429 w 3167"/>
              <a:gd name="T117" fmla="*/ 158 h 3146"/>
              <a:gd name="T118" fmla="*/ 529 w 3167"/>
              <a:gd name="T119" fmla="*/ 43 h 3146"/>
              <a:gd name="T120" fmla="*/ 680 w 3167"/>
              <a:gd name="T121" fmla="*/ 0 h 3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67" h="3146">
                <a:moveTo>
                  <a:pt x="2324" y="396"/>
                </a:moveTo>
                <a:lnTo>
                  <a:pt x="2353" y="438"/>
                </a:lnTo>
                <a:lnTo>
                  <a:pt x="1717" y="865"/>
                </a:lnTo>
                <a:lnTo>
                  <a:pt x="1725" y="885"/>
                </a:lnTo>
                <a:lnTo>
                  <a:pt x="1731" y="906"/>
                </a:lnTo>
                <a:lnTo>
                  <a:pt x="1731" y="928"/>
                </a:lnTo>
                <a:lnTo>
                  <a:pt x="1729" y="949"/>
                </a:lnTo>
                <a:lnTo>
                  <a:pt x="1721" y="971"/>
                </a:lnTo>
                <a:lnTo>
                  <a:pt x="1710" y="990"/>
                </a:lnTo>
                <a:lnTo>
                  <a:pt x="1695" y="1007"/>
                </a:lnTo>
                <a:lnTo>
                  <a:pt x="1695" y="1008"/>
                </a:lnTo>
                <a:lnTo>
                  <a:pt x="1694" y="1008"/>
                </a:lnTo>
                <a:lnTo>
                  <a:pt x="1695" y="1008"/>
                </a:lnTo>
                <a:lnTo>
                  <a:pt x="1616" y="1060"/>
                </a:lnTo>
                <a:lnTo>
                  <a:pt x="1506" y="1134"/>
                </a:lnTo>
                <a:lnTo>
                  <a:pt x="1297" y="1271"/>
                </a:lnTo>
                <a:lnTo>
                  <a:pt x="1296" y="1271"/>
                </a:lnTo>
                <a:lnTo>
                  <a:pt x="1279" y="1279"/>
                </a:lnTo>
                <a:lnTo>
                  <a:pt x="1262" y="1283"/>
                </a:lnTo>
                <a:lnTo>
                  <a:pt x="1242" y="1285"/>
                </a:lnTo>
                <a:lnTo>
                  <a:pt x="1218" y="1283"/>
                </a:lnTo>
                <a:lnTo>
                  <a:pt x="1195" y="1276"/>
                </a:lnTo>
                <a:lnTo>
                  <a:pt x="1175" y="1264"/>
                </a:lnTo>
                <a:lnTo>
                  <a:pt x="1157" y="1250"/>
                </a:lnTo>
                <a:lnTo>
                  <a:pt x="1142" y="1233"/>
                </a:lnTo>
                <a:lnTo>
                  <a:pt x="1131" y="1212"/>
                </a:lnTo>
                <a:lnTo>
                  <a:pt x="1124" y="1190"/>
                </a:lnTo>
                <a:lnTo>
                  <a:pt x="1121" y="1165"/>
                </a:lnTo>
                <a:lnTo>
                  <a:pt x="1121" y="953"/>
                </a:lnTo>
                <a:lnTo>
                  <a:pt x="1044" y="953"/>
                </a:lnTo>
                <a:lnTo>
                  <a:pt x="1044" y="2986"/>
                </a:lnTo>
                <a:lnTo>
                  <a:pt x="1040" y="3015"/>
                </a:lnTo>
                <a:lnTo>
                  <a:pt x="1033" y="3042"/>
                </a:lnTo>
                <a:lnTo>
                  <a:pt x="1021" y="3067"/>
                </a:lnTo>
                <a:lnTo>
                  <a:pt x="1005" y="3089"/>
                </a:lnTo>
                <a:lnTo>
                  <a:pt x="986" y="3109"/>
                </a:lnTo>
                <a:lnTo>
                  <a:pt x="963" y="3125"/>
                </a:lnTo>
                <a:lnTo>
                  <a:pt x="937" y="3136"/>
                </a:lnTo>
                <a:lnTo>
                  <a:pt x="909" y="3144"/>
                </a:lnTo>
                <a:lnTo>
                  <a:pt x="880" y="3146"/>
                </a:lnTo>
                <a:lnTo>
                  <a:pt x="851" y="3144"/>
                </a:lnTo>
                <a:lnTo>
                  <a:pt x="823" y="3137"/>
                </a:lnTo>
                <a:lnTo>
                  <a:pt x="799" y="3125"/>
                </a:lnTo>
                <a:lnTo>
                  <a:pt x="776" y="3110"/>
                </a:lnTo>
                <a:lnTo>
                  <a:pt x="756" y="3090"/>
                </a:lnTo>
                <a:lnTo>
                  <a:pt x="741" y="3068"/>
                </a:lnTo>
                <a:lnTo>
                  <a:pt x="728" y="3043"/>
                </a:lnTo>
                <a:lnTo>
                  <a:pt x="721" y="3017"/>
                </a:lnTo>
                <a:lnTo>
                  <a:pt x="718" y="2988"/>
                </a:lnTo>
                <a:lnTo>
                  <a:pt x="717" y="2986"/>
                </a:lnTo>
                <a:lnTo>
                  <a:pt x="717" y="1675"/>
                </a:lnTo>
                <a:lnTo>
                  <a:pt x="644" y="1675"/>
                </a:lnTo>
                <a:lnTo>
                  <a:pt x="644" y="2985"/>
                </a:lnTo>
                <a:lnTo>
                  <a:pt x="641" y="3014"/>
                </a:lnTo>
                <a:lnTo>
                  <a:pt x="633" y="3041"/>
                </a:lnTo>
                <a:lnTo>
                  <a:pt x="621" y="3067"/>
                </a:lnTo>
                <a:lnTo>
                  <a:pt x="605" y="3089"/>
                </a:lnTo>
                <a:lnTo>
                  <a:pt x="586" y="3109"/>
                </a:lnTo>
                <a:lnTo>
                  <a:pt x="563" y="3125"/>
                </a:lnTo>
                <a:lnTo>
                  <a:pt x="537" y="3136"/>
                </a:lnTo>
                <a:lnTo>
                  <a:pt x="509" y="3144"/>
                </a:lnTo>
                <a:lnTo>
                  <a:pt x="480" y="3146"/>
                </a:lnTo>
                <a:lnTo>
                  <a:pt x="450" y="3144"/>
                </a:lnTo>
                <a:lnTo>
                  <a:pt x="424" y="3136"/>
                </a:lnTo>
                <a:lnTo>
                  <a:pt x="398" y="3125"/>
                </a:lnTo>
                <a:lnTo>
                  <a:pt x="375" y="3109"/>
                </a:lnTo>
                <a:lnTo>
                  <a:pt x="355" y="3089"/>
                </a:lnTo>
                <a:lnTo>
                  <a:pt x="339" y="3067"/>
                </a:lnTo>
                <a:lnTo>
                  <a:pt x="326" y="3041"/>
                </a:lnTo>
                <a:lnTo>
                  <a:pt x="319" y="3014"/>
                </a:lnTo>
                <a:lnTo>
                  <a:pt x="316" y="2985"/>
                </a:lnTo>
                <a:lnTo>
                  <a:pt x="317" y="956"/>
                </a:lnTo>
                <a:lnTo>
                  <a:pt x="242" y="956"/>
                </a:lnTo>
                <a:lnTo>
                  <a:pt x="242" y="1600"/>
                </a:lnTo>
                <a:lnTo>
                  <a:pt x="242" y="1603"/>
                </a:lnTo>
                <a:lnTo>
                  <a:pt x="242" y="1605"/>
                </a:lnTo>
                <a:lnTo>
                  <a:pt x="239" y="1633"/>
                </a:lnTo>
                <a:lnTo>
                  <a:pt x="229" y="1658"/>
                </a:lnTo>
                <a:lnTo>
                  <a:pt x="215" y="1681"/>
                </a:lnTo>
                <a:lnTo>
                  <a:pt x="196" y="1699"/>
                </a:lnTo>
                <a:lnTo>
                  <a:pt x="174" y="1713"/>
                </a:lnTo>
                <a:lnTo>
                  <a:pt x="149" y="1722"/>
                </a:lnTo>
                <a:lnTo>
                  <a:pt x="121" y="1725"/>
                </a:lnTo>
                <a:lnTo>
                  <a:pt x="93" y="1722"/>
                </a:lnTo>
                <a:lnTo>
                  <a:pt x="67" y="1713"/>
                </a:lnTo>
                <a:lnTo>
                  <a:pt x="45" y="1699"/>
                </a:lnTo>
                <a:lnTo>
                  <a:pt x="27" y="1681"/>
                </a:lnTo>
                <a:lnTo>
                  <a:pt x="12" y="1658"/>
                </a:lnTo>
                <a:lnTo>
                  <a:pt x="3" y="1633"/>
                </a:lnTo>
                <a:lnTo>
                  <a:pt x="0" y="1605"/>
                </a:lnTo>
                <a:lnTo>
                  <a:pt x="0" y="1603"/>
                </a:lnTo>
                <a:lnTo>
                  <a:pt x="0" y="1602"/>
                </a:lnTo>
                <a:lnTo>
                  <a:pt x="0" y="1600"/>
                </a:lnTo>
                <a:lnTo>
                  <a:pt x="0" y="1600"/>
                </a:lnTo>
                <a:lnTo>
                  <a:pt x="0" y="897"/>
                </a:lnTo>
                <a:lnTo>
                  <a:pt x="0" y="890"/>
                </a:lnTo>
                <a:lnTo>
                  <a:pt x="1" y="880"/>
                </a:lnTo>
                <a:lnTo>
                  <a:pt x="2" y="868"/>
                </a:lnTo>
                <a:lnTo>
                  <a:pt x="4" y="853"/>
                </a:lnTo>
                <a:lnTo>
                  <a:pt x="8" y="838"/>
                </a:lnTo>
                <a:lnTo>
                  <a:pt x="13" y="821"/>
                </a:lnTo>
                <a:lnTo>
                  <a:pt x="20" y="802"/>
                </a:lnTo>
                <a:lnTo>
                  <a:pt x="28" y="783"/>
                </a:lnTo>
                <a:lnTo>
                  <a:pt x="38" y="764"/>
                </a:lnTo>
                <a:lnTo>
                  <a:pt x="51" y="744"/>
                </a:lnTo>
                <a:lnTo>
                  <a:pt x="65" y="725"/>
                </a:lnTo>
                <a:lnTo>
                  <a:pt x="83" y="705"/>
                </a:lnTo>
                <a:lnTo>
                  <a:pt x="103" y="687"/>
                </a:lnTo>
                <a:lnTo>
                  <a:pt x="127" y="669"/>
                </a:lnTo>
                <a:lnTo>
                  <a:pt x="154" y="652"/>
                </a:lnTo>
                <a:lnTo>
                  <a:pt x="184" y="638"/>
                </a:lnTo>
                <a:lnTo>
                  <a:pt x="218" y="625"/>
                </a:lnTo>
                <a:lnTo>
                  <a:pt x="256" y="615"/>
                </a:lnTo>
                <a:lnTo>
                  <a:pt x="299" y="606"/>
                </a:lnTo>
                <a:lnTo>
                  <a:pt x="345" y="600"/>
                </a:lnTo>
                <a:lnTo>
                  <a:pt x="397" y="598"/>
                </a:lnTo>
                <a:lnTo>
                  <a:pt x="548" y="598"/>
                </a:lnTo>
                <a:lnTo>
                  <a:pt x="682" y="814"/>
                </a:lnTo>
                <a:lnTo>
                  <a:pt x="814" y="598"/>
                </a:lnTo>
                <a:lnTo>
                  <a:pt x="972" y="598"/>
                </a:lnTo>
                <a:lnTo>
                  <a:pt x="974" y="598"/>
                </a:lnTo>
                <a:lnTo>
                  <a:pt x="982" y="598"/>
                </a:lnTo>
                <a:lnTo>
                  <a:pt x="991" y="598"/>
                </a:lnTo>
                <a:lnTo>
                  <a:pt x="1004" y="599"/>
                </a:lnTo>
                <a:lnTo>
                  <a:pt x="1021" y="601"/>
                </a:lnTo>
                <a:lnTo>
                  <a:pt x="1039" y="603"/>
                </a:lnTo>
                <a:lnTo>
                  <a:pt x="1061" y="606"/>
                </a:lnTo>
                <a:lnTo>
                  <a:pt x="1084" y="612"/>
                </a:lnTo>
                <a:lnTo>
                  <a:pt x="1108" y="618"/>
                </a:lnTo>
                <a:lnTo>
                  <a:pt x="1132" y="625"/>
                </a:lnTo>
                <a:lnTo>
                  <a:pt x="1158" y="634"/>
                </a:lnTo>
                <a:lnTo>
                  <a:pt x="1184" y="645"/>
                </a:lnTo>
                <a:lnTo>
                  <a:pt x="1210" y="658"/>
                </a:lnTo>
                <a:lnTo>
                  <a:pt x="1235" y="675"/>
                </a:lnTo>
                <a:lnTo>
                  <a:pt x="1258" y="693"/>
                </a:lnTo>
                <a:lnTo>
                  <a:pt x="1281" y="714"/>
                </a:lnTo>
                <a:lnTo>
                  <a:pt x="1302" y="737"/>
                </a:lnTo>
                <a:lnTo>
                  <a:pt x="1320" y="764"/>
                </a:lnTo>
                <a:lnTo>
                  <a:pt x="1336" y="794"/>
                </a:lnTo>
                <a:lnTo>
                  <a:pt x="1348" y="827"/>
                </a:lnTo>
                <a:lnTo>
                  <a:pt x="1359" y="863"/>
                </a:lnTo>
                <a:lnTo>
                  <a:pt x="1364" y="904"/>
                </a:lnTo>
                <a:lnTo>
                  <a:pt x="1364" y="945"/>
                </a:lnTo>
                <a:lnTo>
                  <a:pt x="1506" y="849"/>
                </a:lnTo>
                <a:lnTo>
                  <a:pt x="1522" y="838"/>
                </a:lnTo>
                <a:lnTo>
                  <a:pt x="1523" y="837"/>
                </a:lnTo>
                <a:lnTo>
                  <a:pt x="1539" y="824"/>
                </a:lnTo>
                <a:lnTo>
                  <a:pt x="1557" y="814"/>
                </a:lnTo>
                <a:lnTo>
                  <a:pt x="1577" y="806"/>
                </a:lnTo>
                <a:lnTo>
                  <a:pt x="1596" y="802"/>
                </a:lnTo>
                <a:lnTo>
                  <a:pt x="1616" y="801"/>
                </a:lnTo>
                <a:lnTo>
                  <a:pt x="1640" y="805"/>
                </a:lnTo>
                <a:lnTo>
                  <a:pt x="1661" y="814"/>
                </a:lnTo>
                <a:lnTo>
                  <a:pt x="1682" y="826"/>
                </a:lnTo>
                <a:lnTo>
                  <a:pt x="2324" y="396"/>
                </a:lnTo>
                <a:close/>
                <a:moveTo>
                  <a:pt x="1369" y="143"/>
                </a:moveTo>
                <a:lnTo>
                  <a:pt x="3102" y="143"/>
                </a:lnTo>
                <a:lnTo>
                  <a:pt x="3118" y="146"/>
                </a:lnTo>
                <a:lnTo>
                  <a:pt x="3135" y="153"/>
                </a:lnTo>
                <a:lnTo>
                  <a:pt x="3147" y="163"/>
                </a:lnTo>
                <a:lnTo>
                  <a:pt x="3157" y="176"/>
                </a:lnTo>
                <a:lnTo>
                  <a:pt x="3165" y="191"/>
                </a:lnTo>
                <a:lnTo>
                  <a:pt x="3167" y="209"/>
                </a:lnTo>
                <a:lnTo>
                  <a:pt x="3167" y="1465"/>
                </a:lnTo>
                <a:lnTo>
                  <a:pt x="3165" y="1483"/>
                </a:lnTo>
                <a:lnTo>
                  <a:pt x="3157" y="1498"/>
                </a:lnTo>
                <a:lnTo>
                  <a:pt x="3147" y="1511"/>
                </a:lnTo>
                <a:lnTo>
                  <a:pt x="3135" y="1521"/>
                </a:lnTo>
                <a:lnTo>
                  <a:pt x="3118" y="1529"/>
                </a:lnTo>
                <a:lnTo>
                  <a:pt x="3102" y="1531"/>
                </a:lnTo>
                <a:lnTo>
                  <a:pt x="1369" y="1531"/>
                </a:lnTo>
                <a:lnTo>
                  <a:pt x="1352" y="1529"/>
                </a:lnTo>
                <a:lnTo>
                  <a:pt x="1336" y="1521"/>
                </a:lnTo>
                <a:lnTo>
                  <a:pt x="1324" y="1511"/>
                </a:lnTo>
                <a:lnTo>
                  <a:pt x="1313" y="1498"/>
                </a:lnTo>
                <a:lnTo>
                  <a:pt x="1306" y="1483"/>
                </a:lnTo>
                <a:lnTo>
                  <a:pt x="1304" y="1465"/>
                </a:lnTo>
                <a:lnTo>
                  <a:pt x="1304" y="1366"/>
                </a:lnTo>
                <a:lnTo>
                  <a:pt x="1435" y="1280"/>
                </a:lnTo>
                <a:lnTo>
                  <a:pt x="1435" y="1401"/>
                </a:lnTo>
                <a:lnTo>
                  <a:pt x="3036" y="1401"/>
                </a:lnTo>
                <a:lnTo>
                  <a:pt x="3036" y="274"/>
                </a:lnTo>
                <a:lnTo>
                  <a:pt x="1435" y="274"/>
                </a:lnTo>
                <a:lnTo>
                  <a:pt x="1435" y="748"/>
                </a:lnTo>
                <a:lnTo>
                  <a:pt x="1426" y="754"/>
                </a:lnTo>
                <a:lnTo>
                  <a:pt x="1418" y="761"/>
                </a:lnTo>
                <a:lnTo>
                  <a:pt x="1399" y="774"/>
                </a:lnTo>
                <a:lnTo>
                  <a:pt x="1384" y="741"/>
                </a:lnTo>
                <a:lnTo>
                  <a:pt x="1367" y="710"/>
                </a:lnTo>
                <a:lnTo>
                  <a:pt x="1348" y="683"/>
                </a:lnTo>
                <a:lnTo>
                  <a:pt x="1327" y="657"/>
                </a:lnTo>
                <a:lnTo>
                  <a:pt x="1304" y="634"/>
                </a:lnTo>
                <a:lnTo>
                  <a:pt x="1304" y="209"/>
                </a:lnTo>
                <a:lnTo>
                  <a:pt x="1306" y="191"/>
                </a:lnTo>
                <a:lnTo>
                  <a:pt x="1313" y="176"/>
                </a:lnTo>
                <a:lnTo>
                  <a:pt x="1324" y="163"/>
                </a:lnTo>
                <a:lnTo>
                  <a:pt x="1336" y="153"/>
                </a:lnTo>
                <a:lnTo>
                  <a:pt x="1352" y="146"/>
                </a:lnTo>
                <a:lnTo>
                  <a:pt x="1369" y="143"/>
                </a:lnTo>
                <a:close/>
                <a:moveTo>
                  <a:pt x="680" y="0"/>
                </a:moveTo>
                <a:lnTo>
                  <a:pt x="720" y="2"/>
                </a:lnTo>
                <a:lnTo>
                  <a:pt x="759" y="11"/>
                </a:lnTo>
                <a:lnTo>
                  <a:pt x="797" y="24"/>
                </a:lnTo>
                <a:lnTo>
                  <a:pt x="830" y="43"/>
                </a:lnTo>
                <a:lnTo>
                  <a:pt x="861" y="66"/>
                </a:lnTo>
                <a:lnTo>
                  <a:pt x="889" y="93"/>
                </a:lnTo>
                <a:lnTo>
                  <a:pt x="911" y="124"/>
                </a:lnTo>
                <a:lnTo>
                  <a:pt x="931" y="158"/>
                </a:lnTo>
                <a:lnTo>
                  <a:pt x="944" y="193"/>
                </a:lnTo>
                <a:lnTo>
                  <a:pt x="954" y="232"/>
                </a:lnTo>
                <a:lnTo>
                  <a:pt x="957" y="273"/>
                </a:lnTo>
                <a:lnTo>
                  <a:pt x="954" y="313"/>
                </a:lnTo>
                <a:lnTo>
                  <a:pt x="944" y="351"/>
                </a:lnTo>
                <a:lnTo>
                  <a:pt x="931" y="388"/>
                </a:lnTo>
                <a:lnTo>
                  <a:pt x="911" y="422"/>
                </a:lnTo>
                <a:lnTo>
                  <a:pt x="889" y="451"/>
                </a:lnTo>
                <a:lnTo>
                  <a:pt x="861" y="479"/>
                </a:lnTo>
                <a:lnTo>
                  <a:pt x="830" y="501"/>
                </a:lnTo>
                <a:lnTo>
                  <a:pt x="797" y="521"/>
                </a:lnTo>
                <a:lnTo>
                  <a:pt x="759" y="534"/>
                </a:lnTo>
                <a:lnTo>
                  <a:pt x="720" y="543"/>
                </a:lnTo>
                <a:lnTo>
                  <a:pt x="680" y="546"/>
                </a:lnTo>
                <a:lnTo>
                  <a:pt x="639" y="543"/>
                </a:lnTo>
                <a:lnTo>
                  <a:pt x="599" y="534"/>
                </a:lnTo>
                <a:lnTo>
                  <a:pt x="563" y="521"/>
                </a:lnTo>
                <a:lnTo>
                  <a:pt x="529" y="501"/>
                </a:lnTo>
                <a:lnTo>
                  <a:pt x="498" y="479"/>
                </a:lnTo>
                <a:lnTo>
                  <a:pt x="470" y="451"/>
                </a:lnTo>
                <a:lnTo>
                  <a:pt x="447" y="422"/>
                </a:lnTo>
                <a:lnTo>
                  <a:pt x="429" y="388"/>
                </a:lnTo>
                <a:lnTo>
                  <a:pt x="414" y="351"/>
                </a:lnTo>
                <a:lnTo>
                  <a:pt x="406" y="313"/>
                </a:lnTo>
                <a:lnTo>
                  <a:pt x="403" y="273"/>
                </a:lnTo>
                <a:lnTo>
                  <a:pt x="406" y="232"/>
                </a:lnTo>
                <a:lnTo>
                  <a:pt x="414" y="193"/>
                </a:lnTo>
                <a:lnTo>
                  <a:pt x="429" y="158"/>
                </a:lnTo>
                <a:lnTo>
                  <a:pt x="447" y="124"/>
                </a:lnTo>
                <a:lnTo>
                  <a:pt x="470" y="93"/>
                </a:lnTo>
                <a:lnTo>
                  <a:pt x="498" y="66"/>
                </a:lnTo>
                <a:lnTo>
                  <a:pt x="529" y="43"/>
                </a:lnTo>
                <a:lnTo>
                  <a:pt x="563" y="25"/>
                </a:lnTo>
                <a:lnTo>
                  <a:pt x="599" y="11"/>
                </a:lnTo>
                <a:lnTo>
                  <a:pt x="639" y="3"/>
                </a:lnTo>
                <a:lnTo>
                  <a:pt x="68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77" y="2654141"/>
            <a:ext cx="2048325" cy="18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95486"/>
            <a:ext cx="8640960" cy="47525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07904" y="3075806"/>
            <a:ext cx="1728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9632" y="314781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  <a:latin typeface="Lazursky" panose="020B0604020202020204" pitchFamily="34" charset="0"/>
              </a:rPr>
              <a:t>Спасибо за продуктивную работу!</a:t>
            </a:r>
          </a:p>
          <a:p>
            <a:pPr lvl="0" algn="ctr">
              <a:defRPr/>
            </a:pPr>
            <a:endParaRPr lang="ru-RU" b="1" dirty="0">
              <a:solidFill>
                <a:schemeClr val="bg1"/>
              </a:solidFill>
              <a:latin typeface="Lazursky" panose="020B0604020202020204" pitchFamily="34" charset="0"/>
            </a:endParaRPr>
          </a:p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  <a:latin typeface="Lazursky" panose="020B0604020202020204" pitchFamily="34" charset="0"/>
              </a:rPr>
              <a:t>Поздравляем Вас с наступающими праздниками!</a:t>
            </a:r>
          </a:p>
        </p:txBody>
      </p:sp>
      <p:pic>
        <p:nvPicPr>
          <p:cNvPr id="1026" name="Picture 2" descr="D:\логотип ргпу\билингв в разн. форматах\билингв. для темного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16" y="771550"/>
            <a:ext cx="1775767" cy="17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60" y="-2850"/>
            <a:ext cx="711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203598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Вопрос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Утверждение результатов экспертизы заявок, поданных на конкурс научных исследований для решения актуальных задач деятельности университета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216" y="195486"/>
            <a:ext cx="5776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Заседание научно-технического совета РГПУ им. А. И. Герцена (20.12.2023)</a:t>
            </a:r>
          </a:p>
        </p:txBody>
      </p:sp>
      <p:sp>
        <p:nvSpPr>
          <p:cNvPr id="5" name="Freeform 653"/>
          <p:cNvSpPr>
            <a:spLocks/>
          </p:cNvSpPr>
          <p:nvPr/>
        </p:nvSpPr>
        <p:spPr bwMode="auto">
          <a:xfrm>
            <a:off x="7020278" y="1059582"/>
            <a:ext cx="791059" cy="864096"/>
          </a:xfrm>
          <a:custGeom>
            <a:avLst/>
            <a:gdLst>
              <a:gd name="connsiteX0" fmla="*/ 9525 w 428625"/>
              <a:gd name="connsiteY0" fmla="*/ 331787 h 492124"/>
              <a:gd name="connsiteX1" fmla="*/ 149225 w 428625"/>
              <a:gd name="connsiteY1" fmla="*/ 331787 h 492124"/>
              <a:gd name="connsiteX2" fmla="*/ 149225 w 428625"/>
              <a:gd name="connsiteY2" fmla="*/ 352550 h 492124"/>
              <a:gd name="connsiteX3" fmla="*/ 91541 w 428625"/>
              <a:gd name="connsiteY3" fmla="*/ 352550 h 492124"/>
              <a:gd name="connsiteX4" fmla="*/ 91541 w 428625"/>
              <a:gd name="connsiteY4" fmla="*/ 492124 h 492124"/>
              <a:gd name="connsiteX5" fmla="*/ 66922 w 428625"/>
              <a:gd name="connsiteY5" fmla="*/ 492124 h 492124"/>
              <a:gd name="connsiteX6" fmla="*/ 66922 w 428625"/>
              <a:gd name="connsiteY6" fmla="*/ 352550 h 492124"/>
              <a:gd name="connsiteX7" fmla="*/ 9525 w 428625"/>
              <a:gd name="connsiteY7" fmla="*/ 352550 h 492124"/>
              <a:gd name="connsiteX8" fmla="*/ 158750 w 428625"/>
              <a:gd name="connsiteY8" fmla="*/ 195262 h 492124"/>
              <a:gd name="connsiteX9" fmla="*/ 425450 w 428625"/>
              <a:gd name="connsiteY9" fmla="*/ 195262 h 492124"/>
              <a:gd name="connsiteX10" fmla="*/ 425450 w 428625"/>
              <a:gd name="connsiteY10" fmla="*/ 234950 h 492124"/>
              <a:gd name="connsiteX11" fmla="*/ 315319 w 428625"/>
              <a:gd name="connsiteY11" fmla="*/ 234950 h 492124"/>
              <a:gd name="connsiteX12" fmla="*/ 315319 w 428625"/>
              <a:gd name="connsiteY12" fmla="*/ 492124 h 492124"/>
              <a:gd name="connsiteX13" fmla="*/ 268305 w 428625"/>
              <a:gd name="connsiteY13" fmla="*/ 492124 h 492124"/>
              <a:gd name="connsiteX14" fmla="*/ 268305 w 428625"/>
              <a:gd name="connsiteY14" fmla="*/ 234950 h 492124"/>
              <a:gd name="connsiteX15" fmla="*/ 158750 w 428625"/>
              <a:gd name="connsiteY15" fmla="*/ 234950 h 492124"/>
              <a:gd name="connsiteX16" fmla="*/ 75242 w 428625"/>
              <a:gd name="connsiteY16" fmla="*/ 96837 h 492124"/>
              <a:gd name="connsiteX17" fmla="*/ 119205 w 428625"/>
              <a:gd name="connsiteY17" fmla="*/ 96837 h 492124"/>
              <a:gd name="connsiteX18" fmla="*/ 121079 w 428625"/>
              <a:gd name="connsiteY18" fmla="*/ 97269 h 492124"/>
              <a:gd name="connsiteX19" fmla="*/ 122664 w 428625"/>
              <a:gd name="connsiteY19" fmla="*/ 98278 h 492124"/>
              <a:gd name="connsiteX20" fmla="*/ 123529 w 428625"/>
              <a:gd name="connsiteY20" fmla="*/ 100150 h 492124"/>
              <a:gd name="connsiteX21" fmla="*/ 123673 w 428625"/>
              <a:gd name="connsiteY21" fmla="*/ 101879 h 492124"/>
              <a:gd name="connsiteX22" fmla="*/ 118484 w 428625"/>
              <a:gd name="connsiteY22" fmla="*/ 143654 h 492124"/>
              <a:gd name="connsiteX23" fmla="*/ 230337 w 428625"/>
              <a:gd name="connsiteY23" fmla="*/ 143654 h 492124"/>
              <a:gd name="connsiteX24" fmla="*/ 232067 w 428625"/>
              <a:gd name="connsiteY24" fmla="*/ 144230 h 492124"/>
              <a:gd name="connsiteX25" fmla="*/ 233509 w 428625"/>
              <a:gd name="connsiteY25" fmla="*/ 145094 h 492124"/>
              <a:gd name="connsiteX26" fmla="*/ 234373 w 428625"/>
              <a:gd name="connsiteY26" fmla="*/ 146535 h 492124"/>
              <a:gd name="connsiteX27" fmla="*/ 234950 w 428625"/>
              <a:gd name="connsiteY27" fmla="*/ 148407 h 492124"/>
              <a:gd name="connsiteX28" fmla="*/ 234950 w 428625"/>
              <a:gd name="connsiteY28" fmla="*/ 179810 h 492124"/>
              <a:gd name="connsiteX29" fmla="*/ 234373 w 428625"/>
              <a:gd name="connsiteY29" fmla="*/ 181683 h 492124"/>
              <a:gd name="connsiteX30" fmla="*/ 233509 w 428625"/>
              <a:gd name="connsiteY30" fmla="*/ 182980 h 492124"/>
              <a:gd name="connsiteX31" fmla="*/ 232067 w 428625"/>
              <a:gd name="connsiteY31" fmla="*/ 183988 h 492124"/>
              <a:gd name="connsiteX32" fmla="*/ 230193 w 428625"/>
              <a:gd name="connsiteY32" fmla="*/ 184276 h 492124"/>
              <a:gd name="connsiteX33" fmla="*/ 111421 w 428625"/>
              <a:gd name="connsiteY33" fmla="*/ 184276 h 492124"/>
              <a:gd name="connsiteX34" fmla="*/ 99746 w 428625"/>
              <a:gd name="connsiteY34" fmla="*/ 266097 h 492124"/>
              <a:gd name="connsiteX35" fmla="*/ 213473 w 428625"/>
              <a:gd name="connsiteY35" fmla="*/ 266097 h 492124"/>
              <a:gd name="connsiteX36" fmla="*/ 215347 w 428625"/>
              <a:gd name="connsiteY36" fmla="*/ 266385 h 492124"/>
              <a:gd name="connsiteX37" fmla="*/ 216788 w 428625"/>
              <a:gd name="connsiteY37" fmla="*/ 267393 h 492124"/>
              <a:gd name="connsiteX38" fmla="*/ 217653 w 428625"/>
              <a:gd name="connsiteY38" fmla="*/ 268690 h 492124"/>
              <a:gd name="connsiteX39" fmla="*/ 217941 w 428625"/>
              <a:gd name="connsiteY39" fmla="*/ 270562 h 492124"/>
              <a:gd name="connsiteX40" fmla="*/ 218085 w 428625"/>
              <a:gd name="connsiteY40" fmla="*/ 481309 h 492124"/>
              <a:gd name="connsiteX41" fmla="*/ 217797 w 428625"/>
              <a:gd name="connsiteY41" fmla="*/ 483037 h 492124"/>
              <a:gd name="connsiteX42" fmla="*/ 216932 w 428625"/>
              <a:gd name="connsiteY42" fmla="*/ 484622 h 492124"/>
              <a:gd name="connsiteX43" fmla="*/ 215491 w 428625"/>
              <a:gd name="connsiteY43" fmla="*/ 485486 h 492124"/>
              <a:gd name="connsiteX44" fmla="*/ 213617 w 428625"/>
              <a:gd name="connsiteY44" fmla="*/ 485774 h 492124"/>
              <a:gd name="connsiteX45" fmla="*/ 169078 w 428625"/>
              <a:gd name="connsiteY45" fmla="*/ 485774 h 492124"/>
              <a:gd name="connsiteX46" fmla="*/ 167204 w 428625"/>
              <a:gd name="connsiteY46" fmla="*/ 485486 h 492124"/>
              <a:gd name="connsiteX47" fmla="*/ 165906 w 428625"/>
              <a:gd name="connsiteY47" fmla="*/ 484622 h 492124"/>
              <a:gd name="connsiteX48" fmla="*/ 164897 w 428625"/>
              <a:gd name="connsiteY48" fmla="*/ 483037 h 492124"/>
              <a:gd name="connsiteX49" fmla="*/ 164609 w 428625"/>
              <a:gd name="connsiteY49" fmla="*/ 481309 h 492124"/>
              <a:gd name="connsiteX50" fmla="*/ 164753 w 428625"/>
              <a:gd name="connsiteY50" fmla="*/ 319396 h 492124"/>
              <a:gd name="connsiteX51" fmla="*/ 4468 w 428625"/>
              <a:gd name="connsiteY51" fmla="*/ 319396 h 492124"/>
              <a:gd name="connsiteX52" fmla="*/ 3027 w 428625"/>
              <a:gd name="connsiteY52" fmla="*/ 319108 h 492124"/>
              <a:gd name="connsiteX53" fmla="*/ 1730 w 428625"/>
              <a:gd name="connsiteY53" fmla="*/ 318531 h 492124"/>
              <a:gd name="connsiteX54" fmla="*/ 721 w 428625"/>
              <a:gd name="connsiteY54" fmla="*/ 317379 h 492124"/>
              <a:gd name="connsiteX55" fmla="*/ 144 w 428625"/>
              <a:gd name="connsiteY55" fmla="*/ 316227 h 492124"/>
              <a:gd name="connsiteX56" fmla="*/ 0 w 428625"/>
              <a:gd name="connsiteY56" fmla="*/ 314930 h 492124"/>
              <a:gd name="connsiteX57" fmla="*/ 144 w 428625"/>
              <a:gd name="connsiteY57" fmla="*/ 313346 h 492124"/>
              <a:gd name="connsiteX58" fmla="*/ 70485 w 428625"/>
              <a:gd name="connsiteY58" fmla="*/ 101303 h 492124"/>
              <a:gd name="connsiteX59" fmla="*/ 70773 w 428625"/>
              <a:gd name="connsiteY59" fmla="*/ 100294 h 492124"/>
              <a:gd name="connsiteX60" fmla="*/ 71350 w 428625"/>
              <a:gd name="connsiteY60" fmla="*/ 99142 h 492124"/>
              <a:gd name="connsiteX61" fmla="*/ 72359 w 428625"/>
              <a:gd name="connsiteY61" fmla="*/ 97846 h 492124"/>
              <a:gd name="connsiteX62" fmla="*/ 73800 w 428625"/>
              <a:gd name="connsiteY62" fmla="*/ 97125 h 492124"/>
              <a:gd name="connsiteX63" fmla="*/ 411162 w 428625"/>
              <a:gd name="connsiteY63" fmla="*/ 76200 h 492124"/>
              <a:gd name="connsiteX64" fmla="*/ 428625 w 428625"/>
              <a:gd name="connsiteY64" fmla="*/ 86001 h 492124"/>
              <a:gd name="connsiteX65" fmla="*/ 371371 w 428625"/>
              <a:gd name="connsiteY65" fmla="*/ 188192 h 492124"/>
              <a:gd name="connsiteX66" fmla="*/ 371371 w 428625"/>
              <a:gd name="connsiteY66" fmla="*/ 188912 h 492124"/>
              <a:gd name="connsiteX67" fmla="*/ 254000 w 428625"/>
              <a:gd name="connsiteY67" fmla="*/ 188912 h 492124"/>
              <a:gd name="connsiteX68" fmla="*/ 254000 w 428625"/>
              <a:gd name="connsiteY68" fmla="*/ 168589 h 492124"/>
              <a:gd name="connsiteX69" fmla="*/ 359204 w 428625"/>
              <a:gd name="connsiteY69" fmla="*/ 168589 h 492124"/>
              <a:gd name="connsiteX70" fmla="*/ 104703 w 428625"/>
              <a:gd name="connsiteY70" fmla="*/ 0 h 492124"/>
              <a:gd name="connsiteX71" fmla="*/ 110855 w 428625"/>
              <a:gd name="connsiteY71" fmla="*/ 438 h 492124"/>
              <a:gd name="connsiteX72" fmla="*/ 116578 w 428625"/>
              <a:gd name="connsiteY72" fmla="*/ 1896 h 492124"/>
              <a:gd name="connsiteX73" fmla="*/ 122158 w 428625"/>
              <a:gd name="connsiteY73" fmla="*/ 3937 h 492124"/>
              <a:gd name="connsiteX74" fmla="*/ 127165 w 428625"/>
              <a:gd name="connsiteY74" fmla="*/ 6854 h 492124"/>
              <a:gd name="connsiteX75" fmla="*/ 131743 w 428625"/>
              <a:gd name="connsiteY75" fmla="*/ 10353 h 492124"/>
              <a:gd name="connsiteX76" fmla="*/ 135892 w 428625"/>
              <a:gd name="connsiteY76" fmla="*/ 14582 h 492124"/>
              <a:gd name="connsiteX77" fmla="*/ 139326 w 428625"/>
              <a:gd name="connsiteY77" fmla="*/ 19248 h 492124"/>
              <a:gd name="connsiteX78" fmla="*/ 142187 w 428625"/>
              <a:gd name="connsiteY78" fmla="*/ 24352 h 492124"/>
              <a:gd name="connsiteX79" fmla="*/ 144333 w 428625"/>
              <a:gd name="connsiteY79" fmla="*/ 29893 h 492124"/>
              <a:gd name="connsiteX80" fmla="*/ 145621 w 428625"/>
              <a:gd name="connsiteY80" fmla="*/ 35871 h 492124"/>
              <a:gd name="connsiteX81" fmla="*/ 146050 w 428625"/>
              <a:gd name="connsiteY81" fmla="*/ 41996 h 492124"/>
              <a:gd name="connsiteX82" fmla="*/ 145621 w 428625"/>
              <a:gd name="connsiteY82" fmla="*/ 48266 h 492124"/>
              <a:gd name="connsiteX83" fmla="*/ 144333 w 428625"/>
              <a:gd name="connsiteY83" fmla="*/ 54099 h 492124"/>
              <a:gd name="connsiteX84" fmla="*/ 142187 w 428625"/>
              <a:gd name="connsiteY84" fmla="*/ 59786 h 492124"/>
              <a:gd name="connsiteX85" fmla="*/ 139326 w 428625"/>
              <a:gd name="connsiteY85" fmla="*/ 64889 h 492124"/>
              <a:gd name="connsiteX86" fmla="*/ 135892 w 428625"/>
              <a:gd name="connsiteY86" fmla="*/ 69555 h 492124"/>
              <a:gd name="connsiteX87" fmla="*/ 131743 w 428625"/>
              <a:gd name="connsiteY87" fmla="*/ 73784 h 492124"/>
              <a:gd name="connsiteX88" fmla="*/ 127165 w 428625"/>
              <a:gd name="connsiteY88" fmla="*/ 77284 h 492124"/>
              <a:gd name="connsiteX89" fmla="*/ 122158 w 428625"/>
              <a:gd name="connsiteY89" fmla="*/ 80200 h 492124"/>
              <a:gd name="connsiteX90" fmla="*/ 116578 w 428625"/>
              <a:gd name="connsiteY90" fmla="*/ 82242 h 492124"/>
              <a:gd name="connsiteX91" fmla="*/ 110855 w 428625"/>
              <a:gd name="connsiteY91" fmla="*/ 83700 h 492124"/>
              <a:gd name="connsiteX92" fmla="*/ 104703 w 428625"/>
              <a:gd name="connsiteY92" fmla="*/ 84137 h 492124"/>
              <a:gd name="connsiteX93" fmla="*/ 98695 w 428625"/>
              <a:gd name="connsiteY93" fmla="*/ 83700 h 492124"/>
              <a:gd name="connsiteX94" fmla="*/ 92829 w 428625"/>
              <a:gd name="connsiteY94" fmla="*/ 82242 h 492124"/>
              <a:gd name="connsiteX95" fmla="*/ 87392 w 428625"/>
              <a:gd name="connsiteY95" fmla="*/ 80200 h 492124"/>
              <a:gd name="connsiteX96" fmla="*/ 82385 w 428625"/>
              <a:gd name="connsiteY96" fmla="*/ 77284 h 492124"/>
              <a:gd name="connsiteX97" fmla="*/ 77664 w 428625"/>
              <a:gd name="connsiteY97" fmla="*/ 73784 h 492124"/>
              <a:gd name="connsiteX98" fmla="*/ 73515 w 428625"/>
              <a:gd name="connsiteY98" fmla="*/ 69555 h 492124"/>
              <a:gd name="connsiteX99" fmla="*/ 70224 w 428625"/>
              <a:gd name="connsiteY99" fmla="*/ 64889 h 492124"/>
              <a:gd name="connsiteX100" fmla="*/ 67363 w 428625"/>
              <a:gd name="connsiteY100" fmla="*/ 59786 h 492124"/>
              <a:gd name="connsiteX101" fmla="*/ 65217 w 428625"/>
              <a:gd name="connsiteY101" fmla="*/ 54099 h 492124"/>
              <a:gd name="connsiteX102" fmla="*/ 63929 w 428625"/>
              <a:gd name="connsiteY102" fmla="*/ 48266 h 492124"/>
              <a:gd name="connsiteX103" fmla="*/ 63500 w 428625"/>
              <a:gd name="connsiteY103" fmla="*/ 41996 h 492124"/>
              <a:gd name="connsiteX104" fmla="*/ 63929 w 428625"/>
              <a:gd name="connsiteY104" fmla="*/ 35871 h 492124"/>
              <a:gd name="connsiteX105" fmla="*/ 65217 w 428625"/>
              <a:gd name="connsiteY105" fmla="*/ 29893 h 492124"/>
              <a:gd name="connsiteX106" fmla="*/ 67363 w 428625"/>
              <a:gd name="connsiteY106" fmla="*/ 24352 h 492124"/>
              <a:gd name="connsiteX107" fmla="*/ 70224 w 428625"/>
              <a:gd name="connsiteY107" fmla="*/ 19248 h 492124"/>
              <a:gd name="connsiteX108" fmla="*/ 73515 w 428625"/>
              <a:gd name="connsiteY108" fmla="*/ 14582 h 492124"/>
              <a:gd name="connsiteX109" fmla="*/ 77807 w 428625"/>
              <a:gd name="connsiteY109" fmla="*/ 10353 h 492124"/>
              <a:gd name="connsiteX110" fmla="*/ 82385 w 428625"/>
              <a:gd name="connsiteY110" fmla="*/ 6854 h 492124"/>
              <a:gd name="connsiteX111" fmla="*/ 87392 w 428625"/>
              <a:gd name="connsiteY111" fmla="*/ 3937 h 492124"/>
              <a:gd name="connsiteX112" fmla="*/ 92829 w 428625"/>
              <a:gd name="connsiteY112" fmla="*/ 1896 h 492124"/>
              <a:gd name="connsiteX113" fmla="*/ 98695 w 428625"/>
              <a:gd name="connsiteY113" fmla="*/ 438 h 4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28625" h="492124">
                <a:moveTo>
                  <a:pt x="9525" y="331787"/>
                </a:moveTo>
                <a:lnTo>
                  <a:pt x="149225" y="331787"/>
                </a:lnTo>
                <a:lnTo>
                  <a:pt x="149225" y="352550"/>
                </a:lnTo>
                <a:lnTo>
                  <a:pt x="91541" y="352550"/>
                </a:lnTo>
                <a:lnTo>
                  <a:pt x="91541" y="492124"/>
                </a:lnTo>
                <a:lnTo>
                  <a:pt x="66922" y="492124"/>
                </a:lnTo>
                <a:lnTo>
                  <a:pt x="66922" y="352550"/>
                </a:lnTo>
                <a:lnTo>
                  <a:pt x="9525" y="352550"/>
                </a:lnTo>
                <a:close/>
                <a:moveTo>
                  <a:pt x="158750" y="195262"/>
                </a:moveTo>
                <a:lnTo>
                  <a:pt x="425450" y="195262"/>
                </a:lnTo>
                <a:lnTo>
                  <a:pt x="425450" y="234950"/>
                </a:lnTo>
                <a:lnTo>
                  <a:pt x="315319" y="234950"/>
                </a:lnTo>
                <a:lnTo>
                  <a:pt x="315319" y="492124"/>
                </a:lnTo>
                <a:lnTo>
                  <a:pt x="268305" y="492124"/>
                </a:lnTo>
                <a:lnTo>
                  <a:pt x="268305" y="234950"/>
                </a:lnTo>
                <a:lnTo>
                  <a:pt x="158750" y="234950"/>
                </a:lnTo>
                <a:close/>
                <a:moveTo>
                  <a:pt x="75242" y="96837"/>
                </a:moveTo>
                <a:lnTo>
                  <a:pt x="119205" y="96837"/>
                </a:lnTo>
                <a:lnTo>
                  <a:pt x="121079" y="97269"/>
                </a:lnTo>
                <a:lnTo>
                  <a:pt x="122664" y="98278"/>
                </a:lnTo>
                <a:lnTo>
                  <a:pt x="123529" y="100150"/>
                </a:lnTo>
                <a:lnTo>
                  <a:pt x="123673" y="101879"/>
                </a:lnTo>
                <a:lnTo>
                  <a:pt x="118484" y="143654"/>
                </a:lnTo>
                <a:lnTo>
                  <a:pt x="230337" y="143654"/>
                </a:lnTo>
                <a:lnTo>
                  <a:pt x="232067" y="144230"/>
                </a:lnTo>
                <a:lnTo>
                  <a:pt x="233509" y="145094"/>
                </a:lnTo>
                <a:lnTo>
                  <a:pt x="234373" y="146535"/>
                </a:lnTo>
                <a:lnTo>
                  <a:pt x="234950" y="148407"/>
                </a:lnTo>
                <a:lnTo>
                  <a:pt x="234950" y="179810"/>
                </a:lnTo>
                <a:lnTo>
                  <a:pt x="234373" y="181683"/>
                </a:lnTo>
                <a:lnTo>
                  <a:pt x="233509" y="182980"/>
                </a:lnTo>
                <a:lnTo>
                  <a:pt x="232067" y="183988"/>
                </a:lnTo>
                <a:lnTo>
                  <a:pt x="230193" y="184276"/>
                </a:lnTo>
                <a:lnTo>
                  <a:pt x="111421" y="184276"/>
                </a:lnTo>
                <a:lnTo>
                  <a:pt x="99746" y="266097"/>
                </a:lnTo>
                <a:lnTo>
                  <a:pt x="213473" y="266097"/>
                </a:lnTo>
                <a:lnTo>
                  <a:pt x="215347" y="266385"/>
                </a:lnTo>
                <a:lnTo>
                  <a:pt x="216788" y="267393"/>
                </a:lnTo>
                <a:lnTo>
                  <a:pt x="217653" y="268690"/>
                </a:lnTo>
                <a:lnTo>
                  <a:pt x="217941" y="270562"/>
                </a:lnTo>
                <a:lnTo>
                  <a:pt x="218085" y="481309"/>
                </a:lnTo>
                <a:lnTo>
                  <a:pt x="217797" y="483037"/>
                </a:lnTo>
                <a:lnTo>
                  <a:pt x="216932" y="484622"/>
                </a:lnTo>
                <a:lnTo>
                  <a:pt x="215491" y="485486"/>
                </a:lnTo>
                <a:lnTo>
                  <a:pt x="213617" y="485774"/>
                </a:lnTo>
                <a:lnTo>
                  <a:pt x="169078" y="485774"/>
                </a:lnTo>
                <a:lnTo>
                  <a:pt x="167204" y="485486"/>
                </a:lnTo>
                <a:lnTo>
                  <a:pt x="165906" y="484622"/>
                </a:lnTo>
                <a:lnTo>
                  <a:pt x="164897" y="483037"/>
                </a:lnTo>
                <a:lnTo>
                  <a:pt x="164609" y="481309"/>
                </a:lnTo>
                <a:lnTo>
                  <a:pt x="164753" y="319396"/>
                </a:lnTo>
                <a:lnTo>
                  <a:pt x="4468" y="319396"/>
                </a:lnTo>
                <a:lnTo>
                  <a:pt x="3027" y="319108"/>
                </a:lnTo>
                <a:lnTo>
                  <a:pt x="1730" y="318531"/>
                </a:lnTo>
                <a:lnTo>
                  <a:pt x="721" y="317379"/>
                </a:lnTo>
                <a:lnTo>
                  <a:pt x="144" y="316227"/>
                </a:lnTo>
                <a:lnTo>
                  <a:pt x="0" y="314930"/>
                </a:lnTo>
                <a:lnTo>
                  <a:pt x="144" y="313346"/>
                </a:lnTo>
                <a:lnTo>
                  <a:pt x="70485" y="101303"/>
                </a:lnTo>
                <a:lnTo>
                  <a:pt x="70773" y="100294"/>
                </a:lnTo>
                <a:lnTo>
                  <a:pt x="71350" y="99142"/>
                </a:lnTo>
                <a:lnTo>
                  <a:pt x="72359" y="97846"/>
                </a:lnTo>
                <a:lnTo>
                  <a:pt x="73800" y="97125"/>
                </a:lnTo>
                <a:close/>
                <a:moveTo>
                  <a:pt x="411162" y="76200"/>
                </a:moveTo>
                <a:lnTo>
                  <a:pt x="428625" y="86001"/>
                </a:lnTo>
                <a:lnTo>
                  <a:pt x="371371" y="188192"/>
                </a:lnTo>
                <a:lnTo>
                  <a:pt x="371371" y="188912"/>
                </a:lnTo>
                <a:lnTo>
                  <a:pt x="254000" y="188912"/>
                </a:lnTo>
                <a:lnTo>
                  <a:pt x="254000" y="168589"/>
                </a:lnTo>
                <a:lnTo>
                  <a:pt x="359204" y="168589"/>
                </a:lnTo>
                <a:close/>
                <a:moveTo>
                  <a:pt x="104703" y="0"/>
                </a:moveTo>
                <a:lnTo>
                  <a:pt x="110855" y="438"/>
                </a:lnTo>
                <a:lnTo>
                  <a:pt x="116578" y="1896"/>
                </a:lnTo>
                <a:lnTo>
                  <a:pt x="122158" y="3937"/>
                </a:lnTo>
                <a:lnTo>
                  <a:pt x="127165" y="6854"/>
                </a:lnTo>
                <a:lnTo>
                  <a:pt x="131743" y="10353"/>
                </a:lnTo>
                <a:lnTo>
                  <a:pt x="135892" y="14582"/>
                </a:lnTo>
                <a:lnTo>
                  <a:pt x="139326" y="19248"/>
                </a:lnTo>
                <a:lnTo>
                  <a:pt x="142187" y="24352"/>
                </a:lnTo>
                <a:lnTo>
                  <a:pt x="144333" y="29893"/>
                </a:lnTo>
                <a:lnTo>
                  <a:pt x="145621" y="35871"/>
                </a:lnTo>
                <a:lnTo>
                  <a:pt x="146050" y="41996"/>
                </a:lnTo>
                <a:lnTo>
                  <a:pt x="145621" y="48266"/>
                </a:lnTo>
                <a:lnTo>
                  <a:pt x="144333" y="54099"/>
                </a:lnTo>
                <a:lnTo>
                  <a:pt x="142187" y="59786"/>
                </a:lnTo>
                <a:lnTo>
                  <a:pt x="139326" y="64889"/>
                </a:lnTo>
                <a:lnTo>
                  <a:pt x="135892" y="69555"/>
                </a:lnTo>
                <a:lnTo>
                  <a:pt x="131743" y="73784"/>
                </a:lnTo>
                <a:lnTo>
                  <a:pt x="127165" y="77284"/>
                </a:lnTo>
                <a:lnTo>
                  <a:pt x="122158" y="80200"/>
                </a:lnTo>
                <a:lnTo>
                  <a:pt x="116578" y="82242"/>
                </a:lnTo>
                <a:lnTo>
                  <a:pt x="110855" y="83700"/>
                </a:lnTo>
                <a:lnTo>
                  <a:pt x="104703" y="84137"/>
                </a:lnTo>
                <a:lnTo>
                  <a:pt x="98695" y="83700"/>
                </a:lnTo>
                <a:lnTo>
                  <a:pt x="92829" y="82242"/>
                </a:lnTo>
                <a:lnTo>
                  <a:pt x="87392" y="80200"/>
                </a:lnTo>
                <a:lnTo>
                  <a:pt x="82385" y="77284"/>
                </a:lnTo>
                <a:lnTo>
                  <a:pt x="77664" y="73784"/>
                </a:lnTo>
                <a:lnTo>
                  <a:pt x="73515" y="69555"/>
                </a:lnTo>
                <a:lnTo>
                  <a:pt x="70224" y="64889"/>
                </a:lnTo>
                <a:lnTo>
                  <a:pt x="67363" y="59786"/>
                </a:lnTo>
                <a:lnTo>
                  <a:pt x="65217" y="54099"/>
                </a:lnTo>
                <a:lnTo>
                  <a:pt x="63929" y="48266"/>
                </a:lnTo>
                <a:lnTo>
                  <a:pt x="63500" y="41996"/>
                </a:lnTo>
                <a:lnTo>
                  <a:pt x="63929" y="35871"/>
                </a:lnTo>
                <a:lnTo>
                  <a:pt x="65217" y="29893"/>
                </a:lnTo>
                <a:lnTo>
                  <a:pt x="67363" y="24352"/>
                </a:lnTo>
                <a:lnTo>
                  <a:pt x="70224" y="19248"/>
                </a:lnTo>
                <a:lnTo>
                  <a:pt x="73515" y="14582"/>
                </a:lnTo>
                <a:lnTo>
                  <a:pt x="77807" y="10353"/>
                </a:lnTo>
                <a:lnTo>
                  <a:pt x="82385" y="6854"/>
                </a:lnTo>
                <a:lnTo>
                  <a:pt x="87392" y="3937"/>
                </a:lnTo>
                <a:lnTo>
                  <a:pt x="92829" y="1896"/>
                </a:lnTo>
                <a:lnTo>
                  <a:pt x="98695" y="438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8" name="Group 173"/>
          <p:cNvGrpSpPr/>
          <p:nvPr/>
        </p:nvGrpSpPr>
        <p:grpSpPr>
          <a:xfrm>
            <a:off x="7034391" y="2444948"/>
            <a:ext cx="776946" cy="702866"/>
            <a:chOff x="2598738" y="3560763"/>
            <a:chExt cx="457200" cy="338138"/>
          </a:xfrm>
          <a:solidFill>
            <a:srgbClr val="000000"/>
          </a:solidFill>
        </p:grpSpPr>
        <p:sp>
          <p:nvSpPr>
            <p:cNvPr id="9" name="Freeform 187"/>
            <p:cNvSpPr>
              <a:spLocks noEditPoints="1"/>
            </p:cNvSpPr>
            <p:nvPr/>
          </p:nvSpPr>
          <p:spPr bwMode="auto">
            <a:xfrm>
              <a:off x="2598738" y="3560763"/>
              <a:ext cx="417513" cy="298450"/>
            </a:xfrm>
            <a:custGeom>
              <a:avLst/>
              <a:gdLst>
                <a:gd name="T0" fmla="*/ 729 w 3157"/>
                <a:gd name="T1" fmla="*/ 1876 h 2261"/>
                <a:gd name="T2" fmla="*/ 565 w 3157"/>
                <a:gd name="T3" fmla="*/ 1943 h 2261"/>
                <a:gd name="T4" fmla="*/ 1070 w 3157"/>
                <a:gd name="T5" fmla="*/ 1889 h 2261"/>
                <a:gd name="T6" fmla="*/ 876 w 3157"/>
                <a:gd name="T7" fmla="*/ 1858 h 2261"/>
                <a:gd name="T8" fmla="*/ 721 w 3157"/>
                <a:gd name="T9" fmla="*/ 231 h 2261"/>
                <a:gd name="T10" fmla="*/ 553 w 3157"/>
                <a:gd name="T11" fmla="*/ 303 h 2261"/>
                <a:gd name="T12" fmla="*/ 423 w 3157"/>
                <a:gd name="T13" fmla="*/ 403 h 2261"/>
                <a:gd name="T14" fmla="*/ 335 w 3157"/>
                <a:gd name="T15" fmla="*/ 502 h 2261"/>
                <a:gd name="T16" fmla="*/ 343 w 3157"/>
                <a:gd name="T17" fmla="*/ 1839 h 2261"/>
                <a:gd name="T18" fmla="*/ 500 w 3157"/>
                <a:gd name="T19" fmla="*/ 1739 h 2261"/>
                <a:gd name="T20" fmla="*/ 699 w 3157"/>
                <a:gd name="T21" fmla="*/ 1667 h 2261"/>
                <a:gd name="T22" fmla="*/ 876 w 3157"/>
                <a:gd name="T23" fmla="*/ 1648 h 2261"/>
                <a:gd name="T24" fmla="*/ 1111 w 3157"/>
                <a:gd name="T25" fmla="*/ 1681 h 2261"/>
                <a:gd name="T26" fmla="*/ 1304 w 3157"/>
                <a:gd name="T27" fmla="*/ 1765 h 2261"/>
                <a:gd name="T28" fmla="*/ 1454 w 3157"/>
                <a:gd name="T29" fmla="*/ 1871 h 2261"/>
                <a:gd name="T30" fmla="*/ 1415 w 3157"/>
                <a:gd name="T31" fmla="*/ 487 h 2261"/>
                <a:gd name="T32" fmla="*/ 1317 w 3157"/>
                <a:gd name="T33" fmla="*/ 386 h 2261"/>
                <a:gd name="T34" fmla="*/ 1173 w 3157"/>
                <a:gd name="T35" fmla="*/ 286 h 2261"/>
                <a:gd name="T36" fmla="*/ 986 w 3157"/>
                <a:gd name="T37" fmla="*/ 221 h 2261"/>
                <a:gd name="T38" fmla="*/ 941 w 3157"/>
                <a:gd name="T39" fmla="*/ 3 h 2261"/>
                <a:gd name="T40" fmla="*/ 1167 w 3157"/>
                <a:gd name="T41" fmla="*/ 52 h 2261"/>
                <a:gd name="T42" fmla="*/ 1351 w 3157"/>
                <a:gd name="T43" fmla="*/ 146 h 2261"/>
                <a:gd name="T44" fmla="*/ 1496 w 3157"/>
                <a:gd name="T45" fmla="*/ 263 h 2261"/>
                <a:gd name="T46" fmla="*/ 1621 w 3157"/>
                <a:gd name="T47" fmla="*/ 264 h 2261"/>
                <a:gd name="T48" fmla="*/ 1763 w 3157"/>
                <a:gd name="T49" fmla="*/ 146 h 2261"/>
                <a:gd name="T50" fmla="*/ 1946 w 3157"/>
                <a:gd name="T51" fmla="*/ 52 h 2261"/>
                <a:gd name="T52" fmla="*/ 2171 w 3157"/>
                <a:gd name="T53" fmla="*/ 3 h 2261"/>
                <a:gd name="T54" fmla="*/ 2417 w 3157"/>
                <a:gd name="T55" fmla="*/ 20 h 2261"/>
                <a:gd name="T56" fmla="*/ 2623 w 3157"/>
                <a:gd name="T57" fmla="*/ 95 h 2261"/>
                <a:gd name="T58" fmla="*/ 2784 w 3157"/>
                <a:gd name="T59" fmla="*/ 200 h 2261"/>
                <a:gd name="T60" fmla="*/ 2907 w 3157"/>
                <a:gd name="T61" fmla="*/ 317 h 2261"/>
                <a:gd name="T62" fmla="*/ 2984 w 3157"/>
                <a:gd name="T63" fmla="*/ 413 h 2261"/>
                <a:gd name="T64" fmla="*/ 3013 w 3157"/>
                <a:gd name="T65" fmla="*/ 455 h 2261"/>
                <a:gd name="T66" fmla="*/ 3157 w 3157"/>
                <a:gd name="T67" fmla="*/ 2156 h 2261"/>
                <a:gd name="T68" fmla="*/ 3028 w 3157"/>
                <a:gd name="T69" fmla="*/ 1839 h 2261"/>
                <a:gd name="T70" fmla="*/ 3060 w 3157"/>
                <a:gd name="T71" fmla="*/ 1646 h 2261"/>
                <a:gd name="T72" fmla="*/ 3019 w 3157"/>
                <a:gd name="T73" fmla="*/ 1455 h 2261"/>
                <a:gd name="T74" fmla="*/ 2905 w 3157"/>
                <a:gd name="T75" fmla="*/ 1286 h 2261"/>
                <a:gd name="T76" fmla="*/ 2812 w 3157"/>
                <a:gd name="T77" fmla="*/ 539 h 2261"/>
                <a:gd name="T78" fmla="*/ 2753 w 3157"/>
                <a:gd name="T79" fmla="*/ 465 h 2261"/>
                <a:gd name="T80" fmla="*/ 2644 w 3157"/>
                <a:gd name="T81" fmla="*/ 360 h 2261"/>
                <a:gd name="T82" fmla="*/ 2489 w 3157"/>
                <a:gd name="T83" fmla="*/ 265 h 2261"/>
                <a:gd name="T84" fmla="*/ 2292 w 3157"/>
                <a:gd name="T85" fmla="*/ 214 h 2261"/>
                <a:gd name="T86" fmla="*/ 2081 w 3157"/>
                <a:gd name="T87" fmla="*/ 231 h 2261"/>
                <a:gd name="T88" fmla="*/ 1911 w 3157"/>
                <a:gd name="T89" fmla="*/ 303 h 2261"/>
                <a:gd name="T90" fmla="*/ 1781 w 3157"/>
                <a:gd name="T91" fmla="*/ 403 h 2261"/>
                <a:gd name="T92" fmla="*/ 1694 w 3157"/>
                <a:gd name="T93" fmla="*/ 503 h 2261"/>
                <a:gd name="T94" fmla="*/ 1704 w 3157"/>
                <a:gd name="T95" fmla="*/ 1836 h 2261"/>
                <a:gd name="T96" fmla="*/ 1883 w 3157"/>
                <a:gd name="T97" fmla="*/ 1726 h 2261"/>
                <a:gd name="T98" fmla="*/ 2008 w 3157"/>
                <a:gd name="T99" fmla="*/ 1788 h 2261"/>
                <a:gd name="T100" fmla="*/ 1961 w 3157"/>
                <a:gd name="T101" fmla="*/ 1922 h 2261"/>
                <a:gd name="T102" fmla="*/ 2120 w 3157"/>
                <a:gd name="T103" fmla="*/ 2001 h 2261"/>
                <a:gd name="T104" fmla="*/ 2274 w 3157"/>
                <a:gd name="T105" fmla="*/ 2123 h 2261"/>
                <a:gd name="T106" fmla="*/ 2470 w 3157"/>
                <a:gd name="T107" fmla="*/ 2181 h 2261"/>
                <a:gd name="T108" fmla="*/ 2672 w 3157"/>
                <a:gd name="T109" fmla="*/ 2163 h 2261"/>
                <a:gd name="T110" fmla="*/ 2858 w 3157"/>
                <a:gd name="T111" fmla="*/ 2070 h 2261"/>
                <a:gd name="T112" fmla="*/ 95 w 3157"/>
                <a:gd name="T113" fmla="*/ 695 h 2261"/>
                <a:gd name="T114" fmla="*/ 117 w 3157"/>
                <a:gd name="T115" fmla="*/ 445 h 2261"/>
                <a:gd name="T116" fmla="*/ 167 w 3157"/>
                <a:gd name="T117" fmla="*/ 371 h 2261"/>
                <a:gd name="T118" fmla="*/ 266 w 3157"/>
                <a:gd name="T119" fmla="*/ 260 h 2261"/>
                <a:gd name="T120" fmla="*/ 405 w 3157"/>
                <a:gd name="T121" fmla="*/ 146 h 2261"/>
                <a:gd name="T122" fmla="*/ 586 w 3157"/>
                <a:gd name="T123" fmla="*/ 52 h 2261"/>
                <a:gd name="T124" fmla="*/ 813 w 3157"/>
                <a:gd name="T125" fmla="*/ 3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7" h="2261">
                  <a:moveTo>
                    <a:pt x="876" y="1858"/>
                  </a:moveTo>
                  <a:lnTo>
                    <a:pt x="825" y="1860"/>
                  </a:lnTo>
                  <a:lnTo>
                    <a:pt x="775" y="1866"/>
                  </a:lnTo>
                  <a:lnTo>
                    <a:pt x="729" y="1876"/>
                  </a:lnTo>
                  <a:lnTo>
                    <a:pt x="684" y="1889"/>
                  </a:lnTo>
                  <a:lnTo>
                    <a:pt x="642" y="1905"/>
                  </a:lnTo>
                  <a:lnTo>
                    <a:pt x="602" y="1923"/>
                  </a:lnTo>
                  <a:lnTo>
                    <a:pt x="565" y="1943"/>
                  </a:lnTo>
                  <a:lnTo>
                    <a:pt x="1192" y="1943"/>
                  </a:lnTo>
                  <a:lnTo>
                    <a:pt x="1153" y="1923"/>
                  </a:lnTo>
                  <a:lnTo>
                    <a:pt x="1113" y="1905"/>
                  </a:lnTo>
                  <a:lnTo>
                    <a:pt x="1070" y="1889"/>
                  </a:lnTo>
                  <a:lnTo>
                    <a:pt x="1025" y="1876"/>
                  </a:lnTo>
                  <a:lnTo>
                    <a:pt x="978" y="1866"/>
                  </a:lnTo>
                  <a:lnTo>
                    <a:pt x="929" y="1860"/>
                  </a:lnTo>
                  <a:lnTo>
                    <a:pt x="876" y="1858"/>
                  </a:lnTo>
                  <a:close/>
                  <a:moveTo>
                    <a:pt x="876" y="211"/>
                  </a:moveTo>
                  <a:lnTo>
                    <a:pt x="823" y="213"/>
                  </a:lnTo>
                  <a:lnTo>
                    <a:pt x="771" y="221"/>
                  </a:lnTo>
                  <a:lnTo>
                    <a:pt x="721" y="231"/>
                  </a:lnTo>
                  <a:lnTo>
                    <a:pt x="675" y="244"/>
                  </a:lnTo>
                  <a:lnTo>
                    <a:pt x="632" y="262"/>
                  </a:lnTo>
                  <a:lnTo>
                    <a:pt x="591" y="282"/>
                  </a:lnTo>
                  <a:lnTo>
                    <a:pt x="553" y="303"/>
                  </a:lnTo>
                  <a:lnTo>
                    <a:pt x="517" y="326"/>
                  </a:lnTo>
                  <a:lnTo>
                    <a:pt x="483" y="351"/>
                  </a:lnTo>
                  <a:lnTo>
                    <a:pt x="452" y="376"/>
                  </a:lnTo>
                  <a:lnTo>
                    <a:pt x="423" y="403"/>
                  </a:lnTo>
                  <a:lnTo>
                    <a:pt x="395" y="430"/>
                  </a:lnTo>
                  <a:lnTo>
                    <a:pt x="372" y="456"/>
                  </a:lnTo>
                  <a:lnTo>
                    <a:pt x="352" y="480"/>
                  </a:lnTo>
                  <a:lnTo>
                    <a:pt x="335" y="502"/>
                  </a:lnTo>
                  <a:lnTo>
                    <a:pt x="321" y="522"/>
                  </a:lnTo>
                  <a:lnTo>
                    <a:pt x="310" y="537"/>
                  </a:lnTo>
                  <a:lnTo>
                    <a:pt x="310" y="1866"/>
                  </a:lnTo>
                  <a:lnTo>
                    <a:pt x="343" y="1839"/>
                  </a:lnTo>
                  <a:lnTo>
                    <a:pt x="378" y="1812"/>
                  </a:lnTo>
                  <a:lnTo>
                    <a:pt x="415" y="1786"/>
                  </a:lnTo>
                  <a:lnTo>
                    <a:pt x="457" y="1761"/>
                  </a:lnTo>
                  <a:lnTo>
                    <a:pt x="500" y="1739"/>
                  </a:lnTo>
                  <a:lnTo>
                    <a:pt x="545" y="1717"/>
                  </a:lnTo>
                  <a:lnTo>
                    <a:pt x="594" y="1697"/>
                  </a:lnTo>
                  <a:lnTo>
                    <a:pt x="645" y="1680"/>
                  </a:lnTo>
                  <a:lnTo>
                    <a:pt x="699" y="1667"/>
                  </a:lnTo>
                  <a:lnTo>
                    <a:pt x="756" y="1657"/>
                  </a:lnTo>
                  <a:lnTo>
                    <a:pt x="815" y="1650"/>
                  </a:lnTo>
                  <a:lnTo>
                    <a:pt x="876" y="1648"/>
                  </a:lnTo>
                  <a:lnTo>
                    <a:pt x="876" y="1648"/>
                  </a:lnTo>
                  <a:lnTo>
                    <a:pt x="940" y="1650"/>
                  </a:lnTo>
                  <a:lnTo>
                    <a:pt x="1000" y="1657"/>
                  </a:lnTo>
                  <a:lnTo>
                    <a:pt x="1057" y="1667"/>
                  </a:lnTo>
                  <a:lnTo>
                    <a:pt x="1111" y="1681"/>
                  </a:lnTo>
                  <a:lnTo>
                    <a:pt x="1164" y="1698"/>
                  </a:lnTo>
                  <a:lnTo>
                    <a:pt x="1214" y="1719"/>
                  </a:lnTo>
                  <a:lnTo>
                    <a:pt x="1261" y="1741"/>
                  </a:lnTo>
                  <a:lnTo>
                    <a:pt x="1304" y="1765"/>
                  </a:lnTo>
                  <a:lnTo>
                    <a:pt x="1347" y="1790"/>
                  </a:lnTo>
                  <a:lnTo>
                    <a:pt x="1385" y="1816"/>
                  </a:lnTo>
                  <a:lnTo>
                    <a:pt x="1420" y="1844"/>
                  </a:lnTo>
                  <a:lnTo>
                    <a:pt x="1454" y="1871"/>
                  </a:lnTo>
                  <a:lnTo>
                    <a:pt x="1454" y="539"/>
                  </a:lnTo>
                  <a:lnTo>
                    <a:pt x="1445" y="525"/>
                  </a:lnTo>
                  <a:lnTo>
                    <a:pt x="1432" y="509"/>
                  </a:lnTo>
                  <a:lnTo>
                    <a:pt x="1415" y="487"/>
                  </a:lnTo>
                  <a:lnTo>
                    <a:pt x="1395" y="465"/>
                  </a:lnTo>
                  <a:lnTo>
                    <a:pt x="1372" y="439"/>
                  </a:lnTo>
                  <a:lnTo>
                    <a:pt x="1346" y="413"/>
                  </a:lnTo>
                  <a:lnTo>
                    <a:pt x="1317" y="386"/>
                  </a:lnTo>
                  <a:lnTo>
                    <a:pt x="1284" y="360"/>
                  </a:lnTo>
                  <a:lnTo>
                    <a:pt x="1250" y="334"/>
                  </a:lnTo>
                  <a:lnTo>
                    <a:pt x="1213" y="309"/>
                  </a:lnTo>
                  <a:lnTo>
                    <a:pt x="1173" y="286"/>
                  </a:lnTo>
                  <a:lnTo>
                    <a:pt x="1130" y="265"/>
                  </a:lnTo>
                  <a:lnTo>
                    <a:pt x="1085" y="247"/>
                  </a:lnTo>
                  <a:lnTo>
                    <a:pt x="1037" y="232"/>
                  </a:lnTo>
                  <a:lnTo>
                    <a:pt x="986" y="221"/>
                  </a:lnTo>
                  <a:lnTo>
                    <a:pt x="933" y="214"/>
                  </a:lnTo>
                  <a:lnTo>
                    <a:pt x="876" y="211"/>
                  </a:lnTo>
                  <a:close/>
                  <a:moveTo>
                    <a:pt x="876" y="0"/>
                  </a:moveTo>
                  <a:lnTo>
                    <a:pt x="941" y="3"/>
                  </a:lnTo>
                  <a:lnTo>
                    <a:pt x="1001" y="10"/>
                  </a:lnTo>
                  <a:lnTo>
                    <a:pt x="1059" y="20"/>
                  </a:lnTo>
                  <a:lnTo>
                    <a:pt x="1115" y="35"/>
                  </a:lnTo>
                  <a:lnTo>
                    <a:pt x="1167" y="52"/>
                  </a:lnTo>
                  <a:lnTo>
                    <a:pt x="1218" y="72"/>
                  </a:lnTo>
                  <a:lnTo>
                    <a:pt x="1264" y="95"/>
                  </a:lnTo>
                  <a:lnTo>
                    <a:pt x="1310" y="120"/>
                  </a:lnTo>
                  <a:lnTo>
                    <a:pt x="1351" y="146"/>
                  </a:lnTo>
                  <a:lnTo>
                    <a:pt x="1390" y="173"/>
                  </a:lnTo>
                  <a:lnTo>
                    <a:pt x="1427" y="200"/>
                  </a:lnTo>
                  <a:lnTo>
                    <a:pt x="1459" y="228"/>
                  </a:lnTo>
                  <a:lnTo>
                    <a:pt x="1496" y="263"/>
                  </a:lnTo>
                  <a:lnTo>
                    <a:pt x="1530" y="296"/>
                  </a:lnTo>
                  <a:lnTo>
                    <a:pt x="1560" y="330"/>
                  </a:lnTo>
                  <a:lnTo>
                    <a:pt x="1588" y="297"/>
                  </a:lnTo>
                  <a:lnTo>
                    <a:pt x="1621" y="264"/>
                  </a:lnTo>
                  <a:lnTo>
                    <a:pt x="1657" y="229"/>
                  </a:lnTo>
                  <a:lnTo>
                    <a:pt x="1689" y="201"/>
                  </a:lnTo>
                  <a:lnTo>
                    <a:pt x="1725" y="174"/>
                  </a:lnTo>
                  <a:lnTo>
                    <a:pt x="1763" y="146"/>
                  </a:lnTo>
                  <a:lnTo>
                    <a:pt x="1804" y="120"/>
                  </a:lnTo>
                  <a:lnTo>
                    <a:pt x="1849" y="96"/>
                  </a:lnTo>
                  <a:lnTo>
                    <a:pt x="1896" y="73"/>
                  </a:lnTo>
                  <a:lnTo>
                    <a:pt x="1946" y="52"/>
                  </a:lnTo>
                  <a:lnTo>
                    <a:pt x="1997" y="35"/>
                  </a:lnTo>
                  <a:lnTo>
                    <a:pt x="2053" y="20"/>
                  </a:lnTo>
                  <a:lnTo>
                    <a:pt x="2111" y="10"/>
                  </a:lnTo>
                  <a:lnTo>
                    <a:pt x="2171" y="3"/>
                  </a:lnTo>
                  <a:lnTo>
                    <a:pt x="2235" y="0"/>
                  </a:lnTo>
                  <a:lnTo>
                    <a:pt x="2299" y="3"/>
                  </a:lnTo>
                  <a:lnTo>
                    <a:pt x="2359" y="10"/>
                  </a:lnTo>
                  <a:lnTo>
                    <a:pt x="2417" y="20"/>
                  </a:lnTo>
                  <a:lnTo>
                    <a:pt x="2473" y="35"/>
                  </a:lnTo>
                  <a:lnTo>
                    <a:pt x="2526" y="52"/>
                  </a:lnTo>
                  <a:lnTo>
                    <a:pt x="2575" y="72"/>
                  </a:lnTo>
                  <a:lnTo>
                    <a:pt x="2623" y="95"/>
                  </a:lnTo>
                  <a:lnTo>
                    <a:pt x="2668" y="120"/>
                  </a:lnTo>
                  <a:lnTo>
                    <a:pt x="2709" y="146"/>
                  </a:lnTo>
                  <a:lnTo>
                    <a:pt x="2748" y="173"/>
                  </a:lnTo>
                  <a:lnTo>
                    <a:pt x="2784" y="200"/>
                  </a:lnTo>
                  <a:lnTo>
                    <a:pt x="2818" y="228"/>
                  </a:lnTo>
                  <a:lnTo>
                    <a:pt x="2850" y="259"/>
                  </a:lnTo>
                  <a:lnTo>
                    <a:pt x="2881" y="288"/>
                  </a:lnTo>
                  <a:lnTo>
                    <a:pt x="2907" y="317"/>
                  </a:lnTo>
                  <a:lnTo>
                    <a:pt x="2932" y="344"/>
                  </a:lnTo>
                  <a:lnTo>
                    <a:pt x="2952" y="370"/>
                  </a:lnTo>
                  <a:lnTo>
                    <a:pt x="2970" y="393"/>
                  </a:lnTo>
                  <a:lnTo>
                    <a:pt x="2984" y="413"/>
                  </a:lnTo>
                  <a:lnTo>
                    <a:pt x="2996" y="429"/>
                  </a:lnTo>
                  <a:lnTo>
                    <a:pt x="3004" y="443"/>
                  </a:lnTo>
                  <a:lnTo>
                    <a:pt x="3010" y="451"/>
                  </a:lnTo>
                  <a:lnTo>
                    <a:pt x="3013" y="455"/>
                  </a:lnTo>
                  <a:lnTo>
                    <a:pt x="3027" y="508"/>
                  </a:lnTo>
                  <a:lnTo>
                    <a:pt x="3027" y="695"/>
                  </a:lnTo>
                  <a:lnTo>
                    <a:pt x="3157" y="695"/>
                  </a:lnTo>
                  <a:lnTo>
                    <a:pt x="3157" y="2156"/>
                  </a:lnTo>
                  <a:lnTo>
                    <a:pt x="2955" y="1971"/>
                  </a:lnTo>
                  <a:lnTo>
                    <a:pt x="2983" y="1930"/>
                  </a:lnTo>
                  <a:lnTo>
                    <a:pt x="3008" y="1885"/>
                  </a:lnTo>
                  <a:lnTo>
                    <a:pt x="3028" y="1839"/>
                  </a:lnTo>
                  <a:lnTo>
                    <a:pt x="3042" y="1793"/>
                  </a:lnTo>
                  <a:lnTo>
                    <a:pt x="3053" y="1744"/>
                  </a:lnTo>
                  <a:lnTo>
                    <a:pt x="3059" y="1695"/>
                  </a:lnTo>
                  <a:lnTo>
                    <a:pt x="3060" y="1646"/>
                  </a:lnTo>
                  <a:lnTo>
                    <a:pt x="3057" y="1597"/>
                  </a:lnTo>
                  <a:lnTo>
                    <a:pt x="3049" y="1549"/>
                  </a:lnTo>
                  <a:lnTo>
                    <a:pt x="3037" y="1502"/>
                  </a:lnTo>
                  <a:lnTo>
                    <a:pt x="3019" y="1455"/>
                  </a:lnTo>
                  <a:lnTo>
                    <a:pt x="2998" y="1409"/>
                  </a:lnTo>
                  <a:lnTo>
                    <a:pt x="2972" y="1366"/>
                  </a:lnTo>
                  <a:lnTo>
                    <a:pt x="2941" y="1325"/>
                  </a:lnTo>
                  <a:lnTo>
                    <a:pt x="2905" y="1286"/>
                  </a:lnTo>
                  <a:lnTo>
                    <a:pt x="2876" y="1259"/>
                  </a:lnTo>
                  <a:lnTo>
                    <a:pt x="2845" y="1235"/>
                  </a:lnTo>
                  <a:lnTo>
                    <a:pt x="2812" y="1213"/>
                  </a:lnTo>
                  <a:lnTo>
                    <a:pt x="2812" y="539"/>
                  </a:lnTo>
                  <a:lnTo>
                    <a:pt x="2803" y="525"/>
                  </a:lnTo>
                  <a:lnTo>
                    <a:pt x="2790" y="509"/>
                  </a:lnTo>
                  <a:lnTo>
                    <a:pt x="2773" y="487"/>
                  </a:lnTo>
                  <a:lnTo>
                    <a:pt x="2753" y="465"/>
                  </a:lnTo>
                  <a:lnTo>
                    <a:pt x="2730" y="439"/>
                  </a:lnTo>
                  <a:lnTo>
                    <a:pt x="2705" y="413"/>
                  </a:lnTo>
                  <a:lnTo>
                    <a:pt x="2675" y="386"/>
                  </a:lnTo>
                  <a:lnTo>
                    <a:pt x="2644" y="360"/>
                  </a:lnTo>
                  <a:lnTo>
                    <a:pt x="2609" y="334"/>
                  </a:lnTo>
                  <a:lnTo>
                    <a:pt x="2571" y="309"/>
                  </a:lnTo>
                  <a:lnTo>
                    <a:pt x="2531" y="286"/>
                  </a:lnTo>
                  <a:lnTo>
                    <a:pt x="2489" y="265"/>
                  </a:lnTo>
                  <a:lnTo>
                    <a:pt x="2443" y="247"/>
                  </a:lnTo>
                  <a:lnTo>
                    <a:pt x="2395" y="232"/>
                  </a:lnTo>
                  <a:lnTo>
                    <a:pt x="2344" y="221"/>
                  </a:lnTo>
                  <a:lnTo>
                    <a:pt x="2292" y="214"/>
                  </a:lnTo>
                  <a:lnTo>
                    <a:pt x="2235" y="211"/>
                  </a:lnTo>
                  <a:lnTo>
                    <a:pt x="2181" y="213"/>
                  </a:lnTo>
                  <a:lnTo>
                    <a:pt x="2129" y="221"/>
                  </a:lnTo>
                  <a:lnTo>
                    <a:pt x="2081" y="231"/>
                  </a:lnTo>
                  <a:lnTo>
                    <a:pt x="2034" y="244"/>
                  </a:lnTo>
                  <a:lnTo>
                    <a:pt x="1990" y="262"/>
                  </a:lnTo>
                  <a:lnTo>
                    <a:pt x="1950" y="282"/>
                  </a:lnTo>
                  <a:lnTo>
                    <a:pt x="1911" y="303"/>
                  </a:lnTo>
                  <a:lnTo>
                    <a:pt x="1875" y="326"/>
                  </a:lnTo>
                  <a:lnTo>
                    <a:pt x="1841" y="351"/>
                  </a:lnTo>
                  <a:lnTo>
                    <a:pt x="1811" y="376"/>
                  </a:lnTo>
                  <a:lnTo>
                    <a:pt x="1781" y="403"/>
                  </a:lnTo>
                  <a:lnTo>
                    <a:pt x="1754" y="430"/>
                  </a:lnTo>
                  <a:lnTo>
                    <a:pt x="1731" y="456"/>
                  </a:lnTo>
                  <a:lnTo>
                    <a:pt x="1710" y="480"/>
                  </a:lnTo>
                  <a:lnTo>
                    <a:pt x="1694" y="503"/>
                  </a:lnTo>
                  <a:lnTo>
                    <a:pt x="1679" y="522"/>
                  </a:lnTo>
                  <a:lnTo>
                    <a:pt x="1668" y="537"/>
                  </a:lnTo>
                  <a:lnTo>
                    <a:pt x="1668" y="1866"/>
                  </a:lnTo>
                  <a:lnTo>
                    <a:pt x="1704" y="1836"/>
                  </a:lnTo>
                  <a:lnTo>
                    <a:pt x="1744" y="1807"/>
                  </a:lnTo>
                  <a:lnTo>
                    <a:pt x="1787" y="1778"/>
                  </a:lnTo>
                  <a:lnTo>
                    <a:pt x="1833" y="1751"/>
                  </a:lnTo>
                  <a:lnTo>
                    <a:pt x="1883" y="1726"/>
                  </a:lnTo>
                  <a:lnTo>
                    <a:pt x="1936" y="1703"/>
                  </a:lnTo>
                  <a:lnTo>
                    <a:pt x="1992" y="1685"/>
                  </a:lnTo>
                  <a:lnTo>
                    <a:pt x="1997" y="1736"/>
                  </a:lnTo>
                  <a:lnTo>
                    <a:pt x="2008" y="1788"/>
                  </a:lnTo>
                  <a:lnTo>
                    <a:pt x="2024" y="1839"/>
                  </a:lnTo>
                  <a:lnTo>
                    <a:pt x="2045" y="1889"/>
                  </a:lnTo>
                  <a:lnTo>
                    <a:pt x="2003" y="1905"/>
                  </a:lnTo>
                  <a:lnTo>
                    <a:pt x="1961" y="1922"/>
                  </a:lnTo>
                  <a:lnTo>
                    <a:pt x="1923" y="1943"/>
                  </a:lnTo>
                  <a:lnTo>
                    <a:pt x="2075" y="1943"/>
                  </a:lnTo>
                  <a:lnTo>
                    <a:pt x="2096" y="1973"/>
                  </a:lnTo>
                  <a:lnTo>
                    <a:pt x="2120" y="2001"/>
                  </a:lnTo>
                  <a:lnTo>
                    <a:pt x="2146" y="2028"/>
                  </a:lnTo>
                  <a:lnTo>
                    <a:pt x="2186" y="2065"/>
                  </a:lnTo>
                  <a:lnTo>
                    <a:pt x="2229" y="2096"/>
                  </a:lnTo>
                  <a:lnTo>
                    <a:pt x="2274" y="2123"/>
                  </a:lnTo>
                  <a:lnTo>
                    <a:pt x="2321" y="2145"/>
                  </a:lnTo>
                  <a:lnTo>
                    <a:pt x="2370" y="2161"/>
                  </a:lnTo>
                  <a:lnTo>
                    <a:pt x="2419" y="2174"/>
                  </a:lnTo>
                  <a:lnTo>
                    <a:pt x="2470" y="2181"/>
                  </a:lnTo>
                  <a:lnTo>
                    <a:pt x="2520" y="2184"/>
                  </a:lnTo>
                  <a:lnTo>
                    <a:pt x="2572" y="2182"/>
                  </a:lnTo>
                  <a:lnTo>
                    <a:pt x="2623" y="2176"/>
                  </a:lnTo>
                  <a:lnTo>
                    <a:pt x="2672" y="2163"/>
                  </a:lnTo>
                  <a:lnTo>
                    <a:pt x="2721" y="2148"/>
                  </a:lnTo>
                  <a:lnTo>
                    <a:pt x="2768" y="2127"/>
                  </a:lnTo>
                  <a:lnTo>
                    <a:pt x="2815" y="2101"/>
                  </a:lnTo>
                  <a:lnTo>
                    <a:pt x="2858" y="2070"/>
                  </a:lnTo>
                  <a:lnTo>
                    <a:pt x="3039" y="2261"/>
                  </a:lnTo>
                  <a:lnTo>
                    <a:pt x="0" y="2261"/>
                  </a:lnTo>
                  <a:lnTo>
                    <a:pt x="0" y="695"/>
                  </a:lnTo>
                  <a:lnTo>
                    <a:pt x="95" y="695"/>
                  </a:lnTo>
                  <a:lnTo>
                    <a:pt x="95" y="508"/>
                  </a:lnTo>
                  <a:lnTo>
                    <a:pt x="109" y="458"/>
                  </a:lnTo>
                  <a:lnTo>
                    <a:pt x="111" y="454"/>
                  </a:lnTo>
                  <a:lnTo>
                    <a:pt x="117" y="445"/>
                  </a:lnTo>
                  <a:lnTo>
                    <a:pt x="124" y="431"/>
                  </a:lnTo>
                  <a:lnTo>
                    <a:pt x="136" y="415"/>
                  </a:lnTo>
                  <a:lnTo>
                    <a:pt x="150" y="395"/>
                  </a:lnTo>
                  <a:lnTo>
                    <a:pt x="167" y="371"/>
                  </a:lnTo>
                  <a:lnTo>
                    <a:pt x="187" y="346"/>
                  </a:lnTo>
                  <a:lnTo>
                    <a:pt x="210" y="319"/>
                  </a:lnTo>
                  <a:lnTo>
                    <a:pt x="236" y="290"/>
                  </a:lnTo>
                  <a:lnTo>
                    <a:pt x="266" y="260"/>
                  </a:lnTo>
                  <a:lnTo>
                    <a:pt x="298" y="229"/>
                  </a:lnTo>
                  <a:lnTo>
                    <a:pt x="331" y="201"/>
                  </a:lnTo>
                  <a:lnTo>
                    <a:pt x="367" y="174"/>
                  </a:lnTo>
                  <a:lnTo>
                    <a:pt x="405" y="146"/>
                  </a:lnTo>
                  <a:lnTo>
                    <a:pt x="446" y="120"/>
                  </a:lnTo>
                  <a:lnTo>
                    <a:pt x="490" y="96"/>
                  </a:lnTo>
                  <a:lnTo>
                    <a:pt x="537" y="73"/>
                  </a:lnTo>
                  <a:lnTo>
                    <a:pt x="586" y="52"/>
                  </a:lnTo>
                  <a:lnTo>
                    <a:pt x="639" y="35"/>
                  </a:lnTo>
                  <a:lnTo>
                    <a:pt x="695" y="20"/>
                  </a:lnTo>
                  <a:lnTo>
                    <a:pt x="753" y="10"/>
                  </a:lnTo>
                  <a:lnTo>
                    <a:pt x="813" y="3"/>
                  </a:lnTo>
                  <a:lnTo>
                    <a:pt x="8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8"/>
            <p:cNvSpPr>
              <a:spLocks noEditPoints="1"/>
            </p:cNvSpPr>
            <p:nvPr/>
          </p:nvSpPr>
          <p:spPr bwMode="auto">
            <a:xfrm>
              <a:off x="2868613" y="3716338"/>
              <a:ext cx="187325" cy="182563"/>
            </a:xfrm>
            <a:custGeom>
              <a:avLst/>
              <a:gdLst>
                <a:gd name="T0" fmla="*/ 420 w 1425"/>
                <a:gd name="T1" fmla="*/ 123 h 1382"/>
                <a:gd name="T2" fmla="*/ 338 w 1425"/>
                <a:gd name="T3" fmla="*/ 148 h 1382"/>
                <a:gd name="T4" fmla="*/ 262 w 1425"/>
                <a:gd name="T5" fmla="*/ 192 h 1382"/>
                <a:gd name="T6" fmla="*/ 197 w 1425"/>
                <a:gd name="T7" fmla="*/ 255 h 1382"/>
                <a:gd name="T8" fmla="*/ 152 w 1425"/>
                <a:gd name="T9" fmla="*/ 330 h 1382"/>
                <a:gd name="T10" fmla="*/ 127 w 1425"/>
                <a:gd name="T11" fmla="*/ 411 h 1382"/>
                <a:gd name="T12" fmla="*/ 122 w 1425"/>
                <a:gd name="T13" fmla="*/ 494 h 1382"/>
                <a:gd name="T14" fmla="*/ 136 w 1425"/>
                <a:gd name="T15" fmla="*/ 577 h 1382"/>
                <a:gd name="T16" fmla="*/ 171 w 1425"/>
                <a:gd name="T17" fmla="*/ 656 h 1382"/>
                <a:gd name="T18" fmla="*/ 226 w 1425"/>
                <a:gd name="T19" fmla="*/ 726 h 1382"/>
                <a:gd name="T20" fmla="*/ 297 w 1425"/>
                <a:gd name="T21" fmla="*/ 781 h 1382"/>
                <a:gd name="T22" fmla="*/ 376 w 1425"/>
                <a:gd name="T23" fmla="*/ 815 h 1382"/>
                <a:gd name="T24" fmla="*/ 460 w 1425"/>
                <a:gd name="T25" fmla="*/ 830 h 1382"/>
                <a:gd name="T26" fmla="*/ 545 w 1425"/>
                <a:gd name="T27" fmla="*/ 825 h 1382"/>
                <a:gd name="T28" fmla="*/ 628 w 1425"/>
                <a:gd name="T29" fmla="*/ 801 h 1382"/>
                <a:gd name="T30" fmla="*/ 704 w 1425"/>
                <a:gd name="T31" fmla="*/ 757 h 1382"/>
                <a:gd name="T32" fmla="*/ 768 w 1425"/>
                <a:gd name="T33" fmla="*/ 694 h 1382"/>
                <a:gd name="T34" fmla="*/ 813 w 1425"/>
                <a:gd name="T35" fmla="*/ 620 h 1382"/>
                <a:gd name="T36" fmla="*/ 839 w 1425"/>
                <a:gd name="T37" fmla="*/ 539 h 1382"/>
                <a:gd name="T38" fmla="*/ 844 w 1425"/>
                <a:gd name="T39" fmla="*/ 455 h 1382"/>
                <a:gd name="T40" fmla="*/ 830 w 1425"/>
                <a:gd name="T41" fmla="*/ 372 h 1382"/>
                <a:gd name="T42" fmla="*/ 794 w 1425"/>
                <a:gd name="T43" fmla="*/ 294 h 1382"/>
                <a:gd name="T44" fmla="*/ 740 w 1425"/>
                <a:gd name="T45" fmla="*/ 223 h 1382"/>
                <a:gd name="T46" fmla="*/ 669 w 1425"/>
                <a:gd name="T47" fmla="*/ 169 h 1382"/>
                <a:gd name="T48" fmla="*/ 590 w 1425"/>
                <a:gd name="T49" fmla="*/ 134 h 1382"/>
                <a:gd name="T50" fmla="*/ 505 w 1425"/>
                <a:gd name="T51" fmla="*/ 119 h 1382"/>
                <a:gd name="T52" fmla="*/ 460 w 1425"/>
                <a:gd name="T53" fmla="*/ 0 h 1382"/>
                <a:gd name="T54" fmla="*/ 558 w 1425"/>
                <a:gd name="T55" fmla="*/ 5 h 1382"/>
                <a:gd name="T56" fmla="*/ 654 w 1425"/>
                <a:gd name="T57" fmla="*/ 30 h 1382"/>
                <a:gd name="T58" fmla="*/ 745 w 1425"/>
                <a:gd name="T59" fmla="*/ 75 h 1382"/>
                <a:gd name="T60" fmla="*/ 825 w 1425"/>
                <a:gd name="T61" fmla="*/ 140 h 1382"/>
                <a:gd name="T62" fmla="*/ 889 w 1425"/>
                <a:gd name="T63" fmla="*/ 218 h 1382"/>
                <a:gd name="T64" fmla="*/ 934 w 1425"/>
                <a:gd name="T65" fmla="*/ 304 h 1382"/>
                <a:gd name="T66" fmla="*/ 959 w 1425"/>
                <a:gd name="T67" fmla="*/ 395 h 1382"/>
                <a:gd name="T68" fmla="*/ 965 w 1425"/>
                <a:gd name="T69" fmla="*/ 490 h 1382"/>
                <a:gd name="T70" fmla="*/ 953 w 1425"/>
                <a:gd name="T71" fmla="*/ 584 h 1382"/>
                <a:gd name="T72" fmla="*/ 921 w 1425"/>
                <a:gd name="T73" fmla="*/ 675 h 1382"/>
                <a:gd name="T74" fmla="*/ 870 w 1425"/>
                <a:gd name="T75" fmla="*/ 758 h 1382"/>
                <a:gd name="T76" fmla="*/ 1292 w 1425"/>
                <a:gd name="T77" fmla="*/ 1382 h 1382"/>
                <a:gd name="T78" fmla="*/ 741 w 1425"/>
                <a:gd name="T79" fmla="*/ 876 h 1382"/>
                <a:gd name="T80" fmla="*/ 650 w 1425"/>
                <a:gd name="T81" fmla="*/ 921 h 1382"/>
                <a:gd name="T82" fmla="*/ 554 w 1425"/>
                <a:gd name="T83" fmla="*/ 945 h 1382"/>
                <a:gd name="T84" fmla="*/ 456 w 1425"/>
                <a:gd name="T85" fmla="*/ 949 h 1382"/>
                <a:gd name="T86" fmla="*/ 358 w 1425"/>
                <a:gd name="T87" fmla="*/ 934 h 1382"/>
                <a:gd name="T88" fmla="*/ 265 w 1425"/>
                <a:gd name="T89" fmla="*/ 899 h 1382"/>
                <a:gd name="T90" fmla="*/ 180 w 1425"/>
                <a:gd name="T91" fmla="*/ 844 h 1382"/>
                <a:gd name="T92" fmla="*/ 106 w 1425"/>
                <a:gd name="T93" fmla="*/ 770 h 1382"/>
                <a:gd name="T94" fmla="*/ 51 w 1425"/>
                <a:gd name="T95" fmla="*/ 686 h 1382"/>
                <a:gd name="T96" fmla="*/ 15 w 1425"/>
                <a:gd name="T97" fmla="*/ 594 h 1382"/>
                <a:gd name="T98" fmla="*/ 0 w 1425"/>
                <a:gd name="T99" fmla="*/ 497 h 1382"/>
                <a:gd name="T100" fmla="*/ 7 w 1425"/>
                <a:gd name="T101" fmla="*/ 401 h 1382"/>
                <a:gd name="T102" fmla="*/ 32 w 1425"/>
                <a:gd name="T103" fmla="*/ 306 h 1382"/>
                <a:gd name="T104" fmla="*/ 77 w 1425"/>
                <a:gd name="T105" fmla="*/ 217 h 1382"/>
                <a:gd name="T106" fmla="*/ 143 w 1425"/>
                <a:gd name="T107" fmla="*/ 138 h 1382"/>
                <a:gd name="T108" fmla="*/ 224 w 1425"/>
                <a:gd name="T109" fmla="*/ 74 h 1382"/>
                <a:gd name="T110" fmla="*/ 315 w 1425"/>
                <a:gd name="T111" fmla="*/ 29 h 1382"/>
                <a:gd name="T112" fmla="*/ 410 w 1425"/>
                <a:gd name="T113" fmla="*/ 5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5" h="1382">
                  <a:moveTo>
                    <a:pt x="463" y="118"/>
                  </a:moveTo>
                  <a:lnTo>
                    <a:pt x="420" y="123"/>
                  </a:lnTo>
                  <a:lnTo>
                    <a:pt x="379" y="133"/>
                  </a:lnTo>
                  <a:lnTo>
                    <a:pt x="338" y="148"/>
                  </a:lnTo>
                  <a:lnTo>
                    <a:pt x="299" y="167"/>
                  </a:lnTo>
                  <a:lnTo>
                    <a:pt x="262" y="192"/>
                  </a:lnTo>
                  <a:lnTo>
                    <a:pt x="228" y="222"/>
                  </a:lnTo>
                  <a:lnTo>
                    <a:pt x="197" y="255"/>
                  </a:lnTo>
                  <a:lnTo>
                    <a:pt x="172" y="292"/>
                  </a:lnTo>
                  <a:lnTo>
                    <a:pt x="152" y="330"/>
                  </a:lnTo>
                  <a:lnTo>
                    <a:pt x="137" y="369"/>
                  </a:lnTo>
                  <a:lnTo>
                    <a:pt x="127" y="411"/>
                  </a:lnTo>
                  <a:lnTo>
                    <a:pt x="122" y="452"/>
                  </a:lnTo>
                  <a:lnTo>
                    <a:pt x="122" y="494"/>
                  </a:lnTo>
                  <a:lnTo>
                    <a:pt x="127" y="537"/>
                  </a:lnTo>
                  <a:lnTo>
                    <a:pt x="136" y="577"/>
                  </a:lnTo>
                  <a:lnTo>
                    <a:pt x="151" y="618"/>
                  </a:lnTo>
                  <a:lnTo>
                    <a:pt x="171" y="656"/>
                  </a:lnTo>
                  <a:lnTo>
                    <a:pt x="196" y="692"/>
                  </a:lnTo>
                  <a:lnTo>
                    <a:pt x="226" y="726"/>
                  </a:lnTo>
                  <a:lnTo>
                    <a:pt x="260" y="756"/>
                  </a:lnTo>
                  <a:lnTo>
                    <a:pt x="297" y="781"/>
                  </a:lnTo>
                  <a:lnTo>
                    <a:pt x="336" y="800"/>
                  </a:lnTo>
                  <a:lnTo>
                    <a:pt x="376" y="815"/>
                  </a:lnTo>
                  <a:lnTo>
                    <a:pt x="418" y="825"/>
                  </a:lnTo>
                  <a:lnTo>
                    <a:pt x="460" y="830"/>
                  </a:lnTo>
                  <a:lnTo>
                    <a:pt x="503" y="830"/>
                  </a:lnTo>
                  <a:lnTo>
                    <a:pt x="545" y="825"/>
                  </a:lnTo>
                  <a:lnTo>
                    <a:pt x="588" y="816"/>
                  </a:lnTo>
                  <a:lnTo>
                    <a:pt x="628" y="801"/>
                  </a:lnTo>
                  <a:lnTo>
                    <a:pt x="667" y="782"/>
                  </a:lnTo>
                  <a:lnTo>
                    <a:pt x="704" y="757"/>
                  </a:lnTo>
                  <a:lnTo>
                    <a:pt x="738" y="728"/>
                  </a:lnTo>
                  <a:lnTo>
                    <a:pt x="768" y="694"/>
                  </a:lnTo>
                  <a:lnTo>
                    <a:pt x="793" y="658"/>
                  </a:lnTo>
                  <a:lnTo>
                    <a:pt x="813" y="620"/>
                  </a:lnTo>
                  <a:lnTo>
                    <a:pt x="829" y="580"/>
                  </a:lnTo>
                  <a:lnTo>
                    <a:pt x="839" y="539"/>
                  </a:lnTo>
                  <a:lnTo>
                    <a:pt x="844" y="497"/>
                  </a:lnTo>
                  <a:lnTo>
                    <a:pt x="844" y="455"/>
                  </a:lnTo>
                  <a:lnTo>
                    <a:pt x="840" y="413"/>
                  </a:lnTo>
                  <a:lnTo>
                    <a:pt x="830" y="372"/>
                  </a:lnTo>
                  <a:lnTo>
                    <a:pt x="814" y="332"/>
                  </a:lnTo>
                  <a:lnTo>
                    <a:pt x="794" y="294"/>
                  </a:lnTo>
                  <a:lnTo>
                    <a:pt x="770" y="257"/>
                  </a:lnTo>
                  <a:lnTo>
                    <a:pt x="740" y="223"/>
                  </a:lnTo>
                  <a:lnTo>
                    <a:pt x="706" y="194"/>
                  </a:lnTo>
                  <a:lnTo>
                    <a:pt x="669" y="169"/>
                  </a:lnTo>
                  <a:lnTo>
                    <a:pt x="630" y="149"/>
                  </a:lnTo>
                  <a:lnTo>
                    <a:pt x="590" y="134"/>
                  </a:lnTo>
                  <a:lnTo>
                    <a:pt x="548" y="124"/>
                  </a:lnTo>
                  <a:lnTo>
                    <a:pt x="505" y="119"/>
                  </a:lnTo>
                  <a:lnTo>
                    <a:pt x="463" y="118"/>
                  </a:lnTo>
                  <a:close/>
                  <a:moveTo>
                    <a:pt x="460" y="0"/>
                  </a:moveTo>
                  <a:lnTo>
                    <a:pt x="510" y="0"/>
                  </a:lnTo>
                  <a:lnTo>
                    <a:pt x="558" y="5"/>
                  </a:lnTo>
                  <a:lnTo>
                    <a:pt x="607" y="15"/>
                  </a:lnTo>
                  <a:lnTo>
                    <a:pt x="654" y="30"/>
                  </a:lnTo>
                  <a:lnTo>
                    <a:pt x="700" y="51"/>
                  </a:lnTo>
                  <a:lnTo>
                    <a:pt x="745" y="75"/>
                  </a:lnTo>
                  <a:lnTo>
                    <a:pt x="786" y="105"/>
                  </a:lnTo>
                  <a:lnTo>
                    <a:pt x="825" y="140"/>
                  </a:lnTo>
                  <a:lnTo>
                    <a:pt x="860" y="177"/>
                  </a:lnTo>
                  <a:lnTo>
                    <a:pt x="889" y="218"/>
                  </a:lnTo>
                  <a:lnTo>
                    <a:pt x="914" y="259"/>
                  </a:lnTo>
                  <a:lnTo>
                    <a:pt x="934" y="304"/>
                  </a:lnTo>
                  <a:lnTo>
                    <a:pt x="948" y="350"/>
                  </a:lnTo>
                  <a:lnTo>
                    <a:pt x="959" y="395"/>
                  </a:lnTo>
                  <a:lnTo>
                    <a:pt x="964" y="443"/>
                  </a:lnTo>
                  <a:lnTo>
                    <a:pt x="965" y="490"/>
                  </a:lnTo>
                  <a:lnTo>
                    <a:pt x="961" y="538"/>
                  </a:lnTo>
                  <a:lnTo>
                    <a:pt x="953" y="584"/>
                  </a:lnTo>
                  <a:lnTo>
                    <a:pt x="939" y="630"/>
                  </a:lnTo>
                  <a:lnTo>
                    <a:pt x="921" y="675"/>
                  </a:lnTo>
                  <a:lnTo>
                    <a:pt x="898" y="717"/>
                  </a:lnTo>
                  <a:lnTo>
                    <a:pt x="870" y="758"/>
                  </a:lnTo>
                  <a:lnTo>
                    <a:pt x="1425" y="1261"/>
                  </a:lnTo>
                  <a:lnTo>
                    <a:pt x="1292" y="1382"/>
                  </a:lnTo>
                  <a:lnTo>
                    <a:pt x="783" y="847"/>
                  </a:lnTo>
                  <a:lnTo>
                    <a:pt x="741" y="876"/>
                  </a:lnTo>
                  <a:lnTo>
                    <a:pt x="696" y="901"/>
                  </a:lnTo>
                  <a:lnTo>
                    <a:pt x="650" y="921"/>
                  </a:lnTo>
                  <a:lnTo>
                    <a:pt x="602" y="935"/>
                  </a:lnTo>
                  <a:lnTo>
                    <a:pt x="554" y="945"/>
                  </a:lnTo>
                  <a:lnTo>
                    <a:pt x="505" y="949"/>
                  </a:lnTo>
                  <a:lnTo>
                    <a:pt x="456" y="949"/>
                  </a:lnTo>
                  <a:lnTo>
                    <a:pt x="406" y="944"/>
                  </a:lnTo>
                  <a:lnTo>
                    <a:pt x="358" y="934"/>
                  </a:lnTo>
                  <a:lnTo>
                    <a:pt x="311" y="919"/>
                  </a:lnTo>
                  <a:lnTo>
                    <a:pt x="265" y="899"/>
                  </a:lnTo>
                  <a:lnTo>
                    <a:pt x="221" y="874"/>
                  </a:lnTo>
                  <a:lnTo>
                    <a:pt x="180" y="844"/>
                  </a:lnTo>
                  <a:lnTo>
                    <a:pt x="141" y="810"/>
                  </a:lnTo>
                  <a:lnTo>
                    <a:pt x="106" y="770"/>
                  </a:lnTo>
                  <a:lnTo>
                    <a:pt x="75" y="730"/>
                  </a:lnTo>
                  <a:lnTo>
                    <a:pt x="51" y="686"/>
                  </a:lnTo>
                  <a:lnTo>
                    <a:pt x="31" y="640"/>
                  </a:lnTo>
                  <a:lnTo>
                    <a:pt x="15" y="594"/>
                  </a:lnTo>
                  <a:lnTo>
                    <a:pt x="6" y="546"/>
                  </a:lnTo>
                  <a:lnTo>
                    <a:pt x="0" y="497"/>
                  </a:lnTo>
                  <a:lnTo>
                    <a:pt x="1" y="448"/>
                  </a:lnTo>
                  <a:lnTo>
                    <a:pt x="7" y="401"/>
                  </a:lnTo>
                  <a:lnTo>
                    <a:pt x="16" y="353"/>
                  </a:lnTo>
                  <a:lnTo>
                    <a:pt x="32" y="306"/>
                  </a:lnTo>
                  <a:lnTo>
                    <a:pt x="52" y="260"/>
                  </a:lnTo>
                  <a:lnTo>
                    <a:pt x="77" y="217"/>
                  </a:lnTo>
                  <a:lnTo>
                    <a:pt x="108" y="176"/>
                  </a:lnTo>
                  <a:lnTo>
                    <a:pt x="143" y="138"/>
                  </a:lnTo>
                  <a:lnTo>
                    <a:pt x="183" y="103"/>
                  </a:lnTo>
                  <a:lnTo>
                    <a:pt x="224" y="74"/>
                  </a:lnTo>
                  <a:lnTo>
                    <a:pt x="268" y="49"/>
                  </a:lnTo>
                  <a:lnTo>
                    <a:pt x="315" y="29"/>
                  </a:lnTo>
                  <a:lnTo>
                    <a:pt x="362" y="14"/>
                  </a:lnTo>
                  <a:lnTo>
                    <a:pt x="410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9"/>
            <p:cNvSpPr>
              <a:spLocks/>
            </p:cNvSpPr>
            <p:nvPr/>
          </p:nvSpPr>
          <p:spPr bwMode="auto">
            <a:xfrm>
              <a:off x="2655888" y="3627438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7 h 237"/>
                <a:gd name="T6" fmla="*/ 591 w 927"/>
                <a:gd name="T7" fmla="*/ 17 h 237"/>
                <a:gd name="T8" fmla="*/ 643 w 927"/>
                <a:gd name="T9" fmla="*/ 31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2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5 h 237"/>
                <a:gd name="T24" fmla="*/ 776 w 927"/>
                <a:gd name="T25" fmla="*/ 161 h 237"/>
                <a:gd name="T26" fmla="*/ 722 w 927"/>
                <a:gd name="T27" fmla="*/ 132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8 h 237"/>
                <a:gd name="T44" fmla="*/ 322 w 927"/>
                <a:gd name="T45" fmla="*/ 76 h 237"/>
                <a:gd name="T46" fmla="*/ 288 w 927"/>
                <a:gd name="T47" fmla="*/ 85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8 h 237"/>
                <a:gd name="T72" fmla="*/ 49 w 927"/>
                <a:gd name="T73" fmla="*/ 231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5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39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3 h 237"/>
                <a:gd name="T94" fmla="*/ 148 w 927"/>
                <a:gd name="T95" fmla="*/ 78 h 237"/>
                <a:gd name="T96" fmla="*/ 177 w 927"/>
                <a:gd name="T97" fmla="*/ 63 h 237"/>
                <a:gd name="T98" fmla="*/ 208 w 927"/>
                <a:gd name="T99" fmla="*/ 49 h 237"/>
                <a:gd name="T100" fmla="*/ 243 w 927"/>
                <a:gd name="T101" fmla="*/ 35 h 237"/>
                <a:gd name="T102" fmla="*/ 279 w 927"/>
                <a:gd name="T103" fmla="*/ 24 h 237"/>
                <a:gd name="T104" fmla="*/ 318 w 927"/>
                <a:gd name="T105" fmla="*/ 13 h 237"/>
                <a:gd name="T106" fmla="*/ 358 w 927"/>
                <a:gd name="T107" fmla="*/ 6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7"/>
                  </a:lnTo>
                  <a:lnTo>
                    <a:pt x="591" y="17"/>
                  </a:lnTo>
                  <a:lnTo>
                    <a:pt x="643" y="31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2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5"/>
                  </a:lnTo>
                  <a:lnTo>
                    <a:pt x="776" y="161"/>
                  </a:lnTo>
                  <a:lnTo>
                    <a:pt x="722" y="132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8"/>
                  </a:lnTo>
                  <a:lnTo>
                    <a:pt x="322" y="76"/>
                  </a:lnTo>
                  <a:lnTo>
                    <a:pt x="288" y="85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8"/>
                  </a:lnTo>
                  <a:lnTo>
                    <a:pt x="49" y="231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5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39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3"/>
                  </a:lnTo>
                  <a:lnTo>
                    <a:pt x="148" y="78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3" y="35"/>
                  </a:lnTo>
                  <a:lnTo>
                    <a:pt x="279" y="24"/>
                  </a:lnTo>
                  <a:lnTo>
                    <a:pt x="318" y="13"/>
                  </a:lnTo>
                  <a:lnTo>
                    <a:pt x="358" y="6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0"/>
            <p:cNvSpPr>
              <a:spLocks/>
            </p:cNvSpPr>
            <p:nvPr/>
          </p:nvSpPr>
          <p:spPr bwMode="auto">
            <a:xfrm>
              <a:off x="2655888" y="3656013"/>
              <a:ext cx="123825" cy="30163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2 h 237"/>
                <a:gd name="T4" fmla="*/ 541 w 927"/>
                <a:gd name="T5" fmla="*/ 7 h 237"/>
                <a:gd name="T6" fmla="*/ 591 w 927"/>
                <a:gd name="T7" fmla="*/ 18 h 237"/>
                <a:gd name="T8" fmla="*/ 643 w 927"/>
                <a:gd name="T9" fmla="*/ 32 h 237"/>
                <a:gd name="T10" fmla="*/ 697 w 927"/>
                <a:gd name="T11" fmla="*/ 52 h 237"/>
                <a:gd name="T12" fmla="*/ 752 w 927"/>
                <a:gd name="T13" fmla="*/ 76 h 237"/>
                <a:gd name="T14" fmla="*/ 808 w 927"/>
                <a:gd name="T15" fmla="*/ 107 h 237"/>
                <a:gd name="T16" fmla="*/ 868 w 927"/>
                <a:gd name="T17" fmla="*/ 143 h 237"/>
                <a:gd name="T18" fmla="*/ 927 w 927"/>
                <a:gd name="T19" fmla="*/ 187 h 237"/>
                <a:gd name="T20" fmla="*/ 887 w 927"/>
                <a:gd name="T21" fmla="*/ 237 h 237"/>
                <a:gd name="T22" fmla="*/ 831 w 927"/>
                <a:gd name="T23" fmla="*/ 196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9 h 237"/>
                <a:gd name="T44" fmla="*/ 322 w 927"/>
                <a:gd name="T45" fmla="*/ 77 h 237"/>
                <a:gd name="T46" fmla="*/ 288 w 927"/>
                <a:gd name="T47" fmla="*/ 86 h 237"/>
                <a:gd name="T48" fmla="*/ 255 w 927"/>
                <a:gd name="T49" fmla="*/ 96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6 h 237"/>
                <a:gd name="T60" fmla="*/ 107 w 927"/>
                <a:gd name="T61" fmla="*/ 179 h 237"/>
                <a:gd name="T62" fmla="*/ 91 w 927"/>
                <a:gd name="T63" fmla="*/ 193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9 h 237"/>
                <a:gd name="T72" fmla="*/ 49 w 927"/>
                <a:gd name="T73" fmla="*/ 232 h 237"/>
                <a:gd name="T74" fmla="*/ 0 w 927"/>
                <a:gd name="T75" fmla="*/ 191 h 237"/>
                <a:gd name="T76" fmla="*/ 2 w 927"/>
                <a:gd name="T77" fmla="*/ 189 h 237"/>
                <a:gd name="T78" fmla="*/ 7 w 927"/>
                <a:gd name="T79" fmla="*/ 184 h 237"/>
                <a:gd name="T80" fmla="*/ 14 w 927"/>
                <a:gd name="T81" fmla="*/ 176 h 237"/>
                <a:gd name="T82" fmla="*/ 26 w 927"/>
                <a:gd name="T83" fmla="*/ 166 h 237"/>
                <a:gd name="T84" fmla="*/ 40 w 927"/>
                <a:gd name="T85" fmla="*/ 154 h 237"/>
                <a:gd name="T86" fmla="*/ 56 w 927"/>
                <a:gd name="T87" fmla="*/ 140 h 237"/>
                <a:gd name="T88" fmla="*/ 75 w 927"/>
                <a:gd name="T89" fmla="*/ 126 h 237"/>
                <a:gd name="T90" fmla="*/ 97 w 927"/>
                <a:gd name="T91" fmla="*/ 110 h 237"/>
                <a:gd name="T92" fmla="*/ 121 w 927"/>
                <a:gd name="T93" fmla="*/ 94 h 237"/>
                <a:gd name="T94" fmla="*/ 148 w 927"/>
                <a:gd name="T95" fmla="*/ 79 h 237"/>
                <a:gd name="T96" fmla="*/ 177 w 927"/>
                <a:gd name="T97" fmla="*/ 63 h 237"/>
                <a:gd name="T98" fmla="*/ 208 w 927"/>
                <a:gd name="T99" fmla="*/ 50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2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2"/>
                  </a:lnTo>
                  <a:lnTo>
                    <a:pt x="541" y="7"/>
                  </a:lnTo>
                  <a:lnTo>
                    <a:pt x="591" y="18"/>
                  </a:lnTo>
                  <a:lnTo>
                    <a:pt x="643" y="32"/>
                  </a:lnTo>
                  <a:lnTo>
                    <a:pt x="697" y="52"/>
                  </a:lnTo>
                  <a:lnTo>
                    <a:pt x="752" y="76"/>
                  </a:lnTo>
                  <a:lnTo>
                    <a:pt x="808" y="107"/>
                  </a:lnTo>
                  <a:lnTo>
                    <a:pt x="868" y="143"/>
                  </a:lnTo>
                  <a:lnTo>
                    <a:pt x="927" y="187"/>
                  </a:lnTo>
                  <a:lnTo>
                    <a:pt x="887" y="237"/>
                  </a:lnTo>
                  <a:lnTo>
                    <a:pt x="831" y="196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9"/>
                  </a:lnTo>
                  <a:lnTo>
                    <a:pt x="322" y="77"/>
                  </a:lnTo>
                  <a:lnTo>
                    <a:pt x="288" y="86"/>
                  </a:lnTo>
                  <a:lnTo>
                    <a:pt x="255" y="96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6"/>
                  </a:lnTo>
                  <a:lnTo>
                    <a:pt x="107" y="179"/>
                  </a:lnTo>
                  <a:lnTo>
                    <a:pt x="91" y="193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9"/>
                  </a:lnTo>
                  <a:lnTo>
                    <a:pt x="49" y="232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7" y="184"/>
                  </a:lnTo>
                  <a:lnTo>
                    <a:pt x="14" y="176"/>
                  </a:lnTo>
                  <a:lnTo>
                    <a:pt x="26" y="166"/>
                  </a:lnTo>
                  <a:lnTo>
                    <a:pt x="40" y="154"/>
                  </a:lnTo>
                  <a:lnTo>
                    <a:pt x="56" y="140"/>
                  </a:lnTo>
                  <a:lnTo>
                    <a:pt x="75" y="126"/>
                  </a:lnTo>
                  <a:lnTo>
                    <a:pt x="97" y="110"/>
                  </a:lnTo>
                  <a:lnTo>
                    <a:pt x="121" y="94"/>
                  </a:lnTo>
                  <a:lnTo>
                    <a:pt x="148" y="79"/>
                  </a:lnTo>
                  <a:lnTo>
                    <a:pt x="177" y="63"/>
                  </a:lnTo>
                  <a:lnTo>
                    <a:pt x="208" y="50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2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1"/>
            <p:cNvSpPr>
              <a:spLocks/>
            </p:cNvSpPr>
            <p:nvPr/>
          </p:nvSpPr>
          <p:spPr bwMode="auto">
            <a:xfrm>
              <a:off x="2655888" y="3686175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8 h 237"/>
                <a:gd name="T6" fmla="*/ 591 w 927"/>
                <a:gd name="T7" fmla="*/ 17 h 237"/>
                <a:gd name="T8" fmla="*/ 643 w 927"/>
                <a:gd name="T9" fmla="*/ 32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3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7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2 h 237"/>
                <a:gd name="T32" fmla="*/ 572 w 927"/>
                <a:gd name="T33" fmla="*/ 78 h 237"/>
                <a:gd name="T34" fmla="*/ 526 w 927"/>
                <a:gd name="T35" fmla="*/ 69 h 237"/>
                <a:gd name="T36" fmla="*/ 481 w 927"/>
                <a:gd name="T37" fmla="*/ 64 h 237"/>
                <a:gd name="T38" fmla="*/ 438 w 927"/>
                <a:gd name="T39" fmla="*/ 63 h 237"/>
                <a:gd name="T40" fmla="*/ 397 w 927"/>
                <a:gd name="T41" fmla="*/ 65 h 237"/>
                <a:gd name="T42" fmla="*/ 358 w 927"/>
                <a:gd name="T43" fmla="*/ 69 h 237"/>
                <a:gd name="T44" fmla="*/ 322 w 927"/>
                <a:gd name="T45" fmla="*/ 76 h 237"/>
                <a:gd name="T46" fmla="*/ 288 w 927"/>
                <a:gd name="T47" fmla="*/ 86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3 h 237"/>
                <a:gd name="T54" fmla="*/ 170 w 927"/>
                <a:gd name="T55" fmla="*/ 137 h 237"/>
                <a:gd name="T56" fmla="*/ 147 w 927"/>
                <a:gd name="T57" fmla="*/ 152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5 h 237"/>
                <a:gd name="T66" fmla="*/ 67 w 927"/>
                <a:gd name="T67" fmla="*/ 215 h 237"/>
                <a:gd name="T68" fmla="*/ 59 w 927"/>
                <a:gd name="T69" fmla="*/ 224 h 237"/>
                <a:gd name="T70" fmla="*/ 52 w 927"/>
                <a:gd name="T71" fmla="*/ 229 h 237"/>
                <a:gd name="T72" fmla="*/ 49 w 927"/>
                <a:gd name="T73" fmla="*/ 233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6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41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5 h 237"/>
                <a:gd name="T94" fmla="*/ 148 w 927"/>
                <a:gd name="T95" fmla="*/ 78 h 237"/>
                <a:gd name="T96" fmla="*/ 177 w 927"/>
                <a:gd name="T97" fmla="*/ 64 h 237"/>
                <a:gd name="T98" fmla="*/ 208 w 927"/>
                <a:gd name="T99" fmla="*/ 49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8"/>
                  </a:lnTo>
                  <a:lnTo>
                    <a:pt x="591" y="17"/>
                  </a:lnTo>
                  <a:lnTo>
                    <a:pt x="643" y="32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3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7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2"/>
                  </a:lnTo>
                  <a:lnTo>
                    <a:pt x="572" y="78"/>
                  </a:lnTo>
                  <a:lnTo>
                    <a:pt x="526" y="69"/>
                  </a:lnTo>
                  <a:lnTo>
                    <a:pt x="481" y="64"/>
                  </a:lnTo>
                  <a:lnTo>
                    <a:pt x="438" y="63"/>
                  </a:lnTo>
                  <a:lnTo>
                    <a:pt x="397" y="65"/>
                  </a:lnTo>
                  <a:lnTo>
                    <a:pt x="358" y="69"/>
                  </a:lnTo>
                  <a:lnTo>
                    <a:pt x="322" y="76"/>
                  </a:lnTo>
                  <a:lnTo>
                    <a:pt x="288" y="86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3"/>
                  </a:lnTo>
                  <a:lnTo>
                    <a:pt x="170" y="137"/>
                  </a:lnTo>
                  <a:lnTo>
                    <a:pt x="147" y="152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5"/>
                  </a:lnTo>
                  <a:lnTo>
                    <a:pt x="67" y="215"/>
                  </a:lnTo>
                  <a:lnTo>
                    <a:pt x="59" y="224"/>
                  </a:lnTo>
                  <a:lnTo>
                    <a:pt x="52" y="229"/>
                  </a:lnTo>
                  <a:lnTo>
                    <a:pt x="49" y="233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6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41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5"/>
                  </a:lnTo>
                  <a:lnTo>
                    <a:pt x="148" y="78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92"/>
            <p:cNvSpPr>
              <a:spLocks/>
            </p:cNvSpPr>
            <p:nvPr/>
          </p:nvSpPr>
          <p:spPr bwMode="auto">
            <a:xfrm>
              <a:off x="2833688" y="3614738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8 h 237"/>
                <a:gd name="T8" fmla="*/ 642 w 925"/>
                <a:gd name="T9" fmla="*/ 32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2 h 237"/>
                <a:gd name="T26" fmla="*/ 721 w 925"/>
                <a:gd name="T27" fmla="*/ 133 h 237"/>
                <a:gd name="T28" fmla="*/ 669 w 925"/>
                <a:gd name="T29" fmla="*/ 110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5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70 h 237"/>
                <a:gd name="T44" fmla="*/ 321 w 925"/>
                <a:gd name="T45" fmla="*/ 77 h 237"/>
                <a:gd name="T46" fmla="*/ 286 w 925"/>
                <a:gd name="T47" fmla="*/ 87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1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5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8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5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70"/>
                  </a:lnTo>
                  <a:lnTo>
                    <a:pt x="321" y="77"/>
                  </a:lnTo>
                  <a:lnTo>
                    <a:pt x="286" y="87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1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5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93"/>
            <p:cNvSpPr>
              <a:spLocks/>
            </p:cNvSpPr>
            <p:nvPr/>
          </p:nvSpPr>
          <p:spPr bwMode="auto">
            <a:xfrm>
              <a:off x="2833688" y="3643313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7 h 237"/>
                <a:gd name="T8" fmla="*/ 642 w 925"/>
                <a:gd name="T9" fmla="*/ 31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1 h 237"/>
                <a:gd name="T26" fmla="*/ 721 w 925"/>
                <a:gd name="T27" fmla="*/ 133 h 237"/>
                <a:gd name="T28" fmla="*/ 669 w 925"/>
                <a:gd name="T29" fmla="*/ 109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4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69 h 237"/>
                <a:gd name="T44" fmla="*/ 321 w 925"/>
                <a:gd name="T45" fmla="*/ 76 h 237"/>
                <a:gd name="T46" fmla="*/ 286 w 925"/>
                <a:gd name="T47" fmla="*/ 85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0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4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7"/>
                  </a:lnTo>
                  <a:lnTo>
                    <a:pt x="642" y="31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1"/>
                  </a:lnTo>
                  <a:lnTo>
                    <a:pt x="721" y="133"/>
                  </a:lnTo>
                  <a:lnTo>
                    <a:pt x="669" y="109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69"/>
                  </a:lnTo>
                  <a:lnTo>
                    <a:pt x="321" y="76"/>
                  </a:lnTo>
                  <a:lnTo>
                    <a:pt x="286" y="85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0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4"/>
            <p:cNvSpPr>
              <a:spLocks/>
            </p:cNvSpPr>
            <p:nvPr/>
          </p:nvSpPr>
          <p:spPr bwMode="auto">
            <a:xfrm>
              <a:off x="2833688" y="3673475"/>
              <a:ext cx="122238" cy="31750"/>
            </a:xfrm>
            <a:custGeom>
              <a:avLst/>
              <a:gdLst>
                <a:gd name="T0" fmla="*/ 445 w 925"/>
                <a:gd name="T1" fmla="*/ 0 h 238"/>
                <a:gd name="T2" fmla="*/ 491 w 925"/>
                <a:gd name="T3" fmla="*/ 2 h 238"/>
                <a:gd name="T4" fmla="*/ 540 w 925"/>
                <a:gd name="T5" fmla="*/ 7 h 238"/>
                <a:gd name="T6" fmla="*/ 590 w 925"/>
                <a:gd name="T7" fmla="*/ 17 h 238"/>
                <a:gd name="T8" fmla="*/ 642 w 925"/>
                <a:gd name="T9" fmla="*/ 32 h 238"/>
                <a:gd name="T10" fmla="*/ 696 w 925"/>
                <a:gd name="T11" fmla="*/ 51 h 238"/>
                <a:gd name="T12" fmla="*/ 750 w 925"/>
                <a:gd name="T13" fmla="*/ 76 h 238"/>
                <a:gd name="T14" fmla="*/ 807 w 925"/>
                <a:gd name="T15" fmla="*/ 107 h 238"/>
                <a:gd name="T16" fmla="*/ 866 w 925"/>
                <a:gd name="T17" fmla="*/ 143 h 238"/>
                <a:gd name="T18" fmla="*/ 925 w 925"/>
                <a:gd name="T19" fmla="*/ 187 h 238"/>
                <a:gd name="T20" fmla="*/ 886 w 925"/>
                <a:gd name="T21" fmla="*/ 238 h 238"/>
                <a:gd name="T22" fmla="*/ 830 w 925"/>
                <a:gd name="T23" fmla="*/ 196 h 238"/>
                <a:gd name="T24" fmla="*/ 775 w 925"/>
                <a:gd name="T25" fmla="*/ 162 h 238"/>
                <a:gd name="T26" fmla="*/ 721 w 925"/>
                <a:gd name="T27" fmla="*/ 133 h 238"/>
                <a:gd name="T28" fmla="*/ 669 w 925"/>
                <a:gd name="T29" fmla="*/ 110 h 238"/>
                <a:gd name="T30" fmla="*/ 620 w 925"/>
                <a:gd name="T31" fmla="*/ 91 h 238"/>
                <a:gd name="T32" fmla="*/ 571 w 925"/>
                <a:gd name="T33" fmla="*/ 78 h 238"/>
                <a:gd name="T34" fmla="*/ 525 w 925"/>
                <a:gd name="T35" fmla="*/ 69 h 238"/>
                <a:gd name="T36" fmla="*/ 479 w 925"/>
                <a:gd name="T37" fmla="*/ 64 h 238"/>
                <a:gd name="T38" fmla="*/ 437 w 925"/>
                <a:gd name="T39" fmla="*/ 62 h 238"/>
                <a:gd name="T40" fmla="*/ 396 w 925"/>
                <a:gd name="T41" fmla="*/ 64 h 238"/>
                <a:gd name="T42" fmla="*/ 357 w 925"/>
                <a:gd name="T43" fmla="*/ 69 h 238"/>
                <a:gd name="T44" fmla="*/ 321 w 925"/>
                <a:gd name="T45" fmla="*/ 77 h 238"/>
                <a:gd name="T46" fmla="*/ 286 w 925"/>
                <a:gd name="T47" fmla="*/ 86 h 238"/>
                <a:gd name="T48" fmla="*/ 254 w 925"/>
                <a:gd name="T49" fmla="*/ 96 h 238"/>
                <a:gd name="T50" fmla="*/ 223 w 925"/>
                <a:gd name="T51" fmla="*/ 110 h 238"/>
                <a:gd name="T52" fmla="*/ 196 w 925"/>
                <a:gd name="T53" fmla="*/ 123 h 238"/>
                <a:gd name="T54" fmla="*/ 169 w 925"/>
                <a:gd name="T55" fmla="*/ 137 h 238"/>
                <a:gd name="T56" fmla="*/ 146 w 925"/>
                <a:gd name="T57" fmla="*/ 151 h 238"/>
                <a:gd name="T58" fmla="*/ 125 w 925"/>
                <a:gd name="T59" fmla="*/ 166 h 238"/>
                <a:gd name="T60" fmla="*/ 106 w 925"/>
                <a:gd name="T61" fmla="*/ 179 h 238"/>
                <a:gd name="T62" fmla="*/ 90 w 925"/>
                <a:gd name="T63" fmla="*/ 193 h 238"/>
                <a:gd name="T64" fmla="*/ 77 w 925"/>
                <a:gd name="T65" fmla="*/ 204 h 238"/>
                <a:gd name="T66" fmla="*/ 66 w 925"/>
                <a:gd name="T67" fmla="*/ 215 h 238"/>
                <a:gd name="T68" fmla="*/ 58 w 925"/>
                <a:gd name="T69" fmla="*/ 223 h 238"/>
                <a:gd name="T70" fmla="*/ 51 w 925"/>
                <a:gd name="T71" fmla="*/ 229 h 238"/>
                <a:gd name="T72" fmla="*/ 48 w 925"/>
                <a:gd name="T73" fmla="*/ 232 h 238"/>
                <a:gd name="T74" fmla="*/ 0 w 925"/>
                <a:gd name="T75" fmla="*/ 190 h 238"/>
                <a:gd name="T76" fmla="*/ 2 w 925"/>
                <a:gd name="T77" fmla="*/ 188 h 238"/>
                <a:gd name="T78" fmla="*/ 6 w 925"/>
                <a:gd name="T79" fmla="*/ 183 h 238"/>
                <a:gd name="T80" fmla="*/ 14 w 925"/>
                <a:gd name="T81" fmla="*/ 175 h 238"/>
                <a:gd name="T82" fmla="*/ 25 w 925"/>
                <a:gd name="T83" fmla="*/ 165 h 238"/>
                <a:gd name="T84" fmla="*/ 39 w 925"/>
                <a:gd name="T85" fmla="*/ 153 h 238"/>
                <a:gd name="T86" fmla="*/ 55 w 925"/>
                <a:gd name="T87" fmla="*/ 140 h 238"/>
                <a:gd name="T88" fmla="*/ 74 w 925"/>
                <a:gd name="T89" fmla="*/ 125 h 238"/>
                <a:gd name="T90" fmla="*/ 96 w 925"/>
                <a:gd name="T91" fmla="*/ 110 h 238"/>
                <a:gd name="T92" fmla="*/ 120 w 925"/>
                <a:gd name="T93" fmla="*/ 94 h 238"/>
                <a:gd name="T94" fmla="*/ 147 w 925"/>
                <a:gd name="T95" fmla="*/ 79 h 238"/>
                <a:gd name="T96" fmla="*/ 177 w 925"/>
                <a:gd name="T97" fmla="*/ 63 h 238"/>
                <a:gd name="T98" fmla="*/ 208 w 925"/>
                <a:gd name="T99" fmla="*/ 49 h 238"/>
                <a:gd name="T100" fmla="*/ 242 w 925"/>
                <a:gd name="T101" fmla="*/ 35 h 238"/>
                <a:gd name="T102" fmla="*/ 278 w 925"/>
                <a:gd name="T103" fmla="*/ 24 h 238"/>
                <a:gd name="T104" fmla="*/ 317 w 925"/>
                <a:gd name="T105" fmla="*/ 14 h 238"/>
                <a:gd name="T106" fmla="*/ 357 w 925"/>
                <a:gd name="T107" fmla="*/ 6 h 238"/>
                <a:gd name="T108" fmla="*/ 400 w 925"/>
                <a:gd name="T109" fmla="*/ 2 h 238"/>
                <a:gd name="T110" fmla="*/ 445 w 925"/>
                <a:gd name="T11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8">
                  <a:moveTo>
                    <a:pt x="445" y="0"/>
                  </a:moveTo>
                  <a:lnTo>
                    <a:pt x="491" y="2"/>
                  </a:lnTo>
                  <a:lnTo>
                    <a:pt x="540" y="7"/>
                  </a:lnTo>
                  <a:lnTo>
                    <a:pt x="590" y="17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7"/>
                  </a:lnTo>
                  <a:lnTo>
                    <a:pt x="866" y="143"/>
                  </a:lnTo>
                  <a:lnTo>
                    <a:pt x="925" y="187"/>
                  </a:lnTo>
                  <a:lnTo>
                    <a:pt x="886" y="238"/>
                  </a:lnTo>
                  <a:lnTo>
                    <a:pt x="830" y="196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1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2"/>
                  </a:lnTo>
                  <a:lnTo>
                    <a:pt x="396" y="64"/>
                  </a:lnTo>
                  <a:lnTo>
                    <a:pt x="357" y="69"/>
                  </a:lnTo>
                  <a:lnTo>
                    <a:pt x="321" y="77"/>
                  </a:lnTo>
                  <a:lnTo>
                    <a:pt x="286" y="86"/>
                  </a:lnTo>
                  <a:lnTo>
                    <a:pt x="254" y="96"/>
                  </a:lnTo>
                  <a:lnTo>
                    <a:pt x="223" y="110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1"/>
                  </a:lnTo>
                  <a:lnTo>
                    <a:pt x="125" y="166"/>
                  </a:lnTo>
                  <a:lnTo>
                    <a:pt x="106" y="179"/>
                  </a:lnTo>
                  <a:lnTo>
                    <a:pt x="90" y="193"/>
                  </a:lnTo>
                  <a:lnTo>
                    <a:pt x="77" y="204"/>
                  </a:lnTo>
                  <a:lnTo>
                    <a:pt x="66" y="215"/>
                  </a:lnTo>
                  <a:lnTo>
                    <a:pt x="58" y="223"/>
                  </a:lnTo>
                  <a:lnTo>
                    <a:pt x="51" y="229"/>
                  </a:lnTo>
                  <a:lnTo>
                    <a:pt x="48" y="232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6" y="183"/>
                  </a:lnTo>
                  <a:lnTo>
                    <a:pt x="14" y="175"/>
                  </a:lnTo>
                  <a:lnTo>
                    <a:pt x="25" y="165"/>
                  </a:lnTo>
                  <a:lnTo>
                    <a:pt x="39" y="153"/>
                  </a:lnTo>
                  <a:lnTo>
                    <a:pt x="55" y="140"/>
                  </a:lnTo>
                  <a:lnTo>
                    <a:pt x="74" y="125"/>
                  </a:lnTo>
                  <a:lnTo>
                    <a:pt x="96" y="110"/>
                  </a:lnTo>
                  <a:lnTo>
                    <a:pt x="120" y="94"/>
                  </a:lnTo>
                  <a:lnTo>
                    <a:pt x="147" y="79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2" y="35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6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 190"/>
          <p:cNvSpPr>
            <a:spLocks noEditPoints="1"/>
          </p:cNvSpPr>
          <p:nvPr/>
        </p:nvSpPr>
        <p:spPr bwMode="auto">
          <a:xfrm>
            <a:off x="7046242" y="3586587"/>
            <a:ext cx="838125" cy="1001387"/>
          </a:xfrm>
          <a:custGeom>
            <a:avLst/>
            <a:gdLst>
              <a:gd name="T0" fmla="*/ 1725 w 3167"/>
              <a:gd name="T1" fmla="*/ 885 h 3146"/>
              <a:gd name="T2" fmla="*/ 1721 w 3167"/>
              <a:gd name="T3" fmla="*/ 971 h 3146"/>
              <a:gd name="T4" fmla="*/ 1694 w 3167"/>
              <a:gd name="T5" fmla="*/ 1008 h 3146"/>
              <a:gd name="T6" fmla="*/ 1297 w 3167"/>
              <a:gd name="T7" fmla="*/ 1271 h 3146"/>
              <a:gd name="T8" fmla="*/ 1242 w 3167"/>
              <a:gd name="T9" fmla="*/ 1285 h 3146"/>
              <a:gd name="T10" fmla="*/ 1157 w 3167"/>
              <a:gd name="T11" fmla="*/ 1250 h 3146"/>
              <a:gd name="T12" fmla="*/ 1121 w 3167"/>
              <a:gd name="T13" fmla="*/ 1165 h 3146"/>
              <a:gd name="T14" fmla="*/ 1040 w 3167"/>
              <a:gd name="T15" fmla="*/ 3015 h 3146"/>
              <a:gd name="T16" fmla="*/ 986 w 3167"/>
              <a:gd name="T17" fmla="*/ 3109 h 3146"/>
              <a:gd name="T18" fmla="*/ 880 w 3167"/>
              <a:gd name="T19" fmla="*/ 3146 h 3146"/>
              <a:gd name="T20" fmla="*/ 776 w 3167"/>
              <a:gd name="T21" fmla="*/ 3110 h 3146"/>
              <a:gd name="T22" fmla="*/ 721 w 3167"/>
              <a:gd name="T23" fmla="*/ 3017 h 3146"/>
              <a:gd name="T24" fmla="*/ 644 w 3167"/>
              <a:gd name="T25" fmla="*/ 1675 h 3146"/>
              <a:gd name="T26" fmla="*/ 621 w 3167"/>
              <a:gd name="T27" fmla="*/ 3067 h 3146"/>
              <a:gd name="T28" fmla="*/ 537 w 3167"/>
              <a:gd name="T29" fmla="*/ 3136 h 3146"/>
              <a:gd name="T30" fmla="*/ 424 w 3167"/>
              <a:gd name="T31" fmla="*/ 3136 h 3146"/>
              <a:gd name="T32" fmla="*/ 339 w 3167"/>
              <a:gd name="T33" fmla="*/ 3067 h 3146"/>
              <a:gd name="T34" fmla="*/ 317 w 3167"/>
              <a:gd name="T35" fmla="*/ 956 h 3146"/>
              <a:gd name="T36" fmla="*/ 242 w 3167"/>
              <a:gd name="T37" fmla="*/ 1605 h 3146"/>
              <a:gd name="T38" fmla="*/ 196 w 3167"/>
              <a:gd name="T39" fmla="*/ 1699 h 3146"/>
              <a:gd name="T40" fmla="*/ 93 w 3167"/>
              <a:gd name="T41" fmla="*/ 1722 h 3146"/>
              <a:gd name="T42" fmla="*/ 12 w 3167"/>
              <a:gd name="T43" fmla="*/ 1658 h 3146"/>
              <a:gd name="T44" fmla="*/ 0 w 3167"/>
              <a:gd name="T45" fmla="*/ 1602 h 3146"/>
              <a:gd name="T46" fmla="*/ 0 w 3167"/>
              <a:gd name="T47" fmla="*/ 890 h 3146"/>
              <a:gd name="T48" fmla="*/ 8 w 3167"/>
              <a:gd name="T49" fmla="*/ 838 h 3146"/>
              <a:gd name="T50" fmla="*/ 38 w 3167"/>
              <a:gd name="T51" fmla="*/ 764 h 3146"/>
              <a:gd name="T52" fmla="*/ 103 w 3167"/>
              <a:gd name="T53" fmla="*/ 687 h 3146"/>
              <a:gd name="T54" fmla="*/ 218 w 3167"/>
              <a:gd name="T55" fmla="*/ 625 h 3146"/>
              <a:gd name="T56" fmla="*/ 397 w 3167"/>
              <a:gd name="T57" fmla="*/ 598 h 3146"/>
              <a:gd name="T58" fmla="*/ 972 w 3167"/>
              <a:gd name="T59" fmla="*/ 598 h 3146"/>
              <a:gd name="T60" fmla="*/ 1004 w 3167"/>
              <a:gd name="T61" fmla="*/ 599 h 3146"/>
              <a:gd name="T62" fmla="*/ 1084 w 3167"/>
              <a:gd name="T63" fmla="*/ 612 h 3146"/>
              <a:gd name="T64" fmla="*/ 1184 w 3167"/>
              <a:gd name="T65" fmla="*/ 645 h 3146"/>
              <a:gd name="T66" fmla="*/ 1281 w 3167"/>
              <a:gd name="T67" fmla="*/ 714 h 3146"/>
              <a:gd name="T68" fmla="*/ 1348 w 3167"/>
              <a:gd name="T69" fmla="*/ 827 h 3146"/>
              <a:gd name="T70" fmla="*/ 1506 w 3167"/>
              <a:gd name="T71" fmla="*/ 849 h 3146"/>
              <a:gd name="T72" fmla="*/ 1557 w 3167"/>
              <a:gd name="T73" fmla="*/ 814 h 3146"/>
              <a:gd name="T74" fmla="*/ 1640 w 3167"/>
              <a:gd name="T75" fmla="*/ 805 h 3146"/>
              <a:gd name="T76" fmla="*/ 1369 w 3167"/>
              <a:gd name="T77" fmla="*/ 143 h 3146"/>
              <a:gd name="T78" fmla="*/ 3147 w 3167"/>
              <a:gd name="T79" fmla="*/ 163 h 3146"/>
              <a:gd name="T80" fmla="*/ 3167 w 3167"/>
              <a:gd name="T81" fmla="*/ 1465 h 3146"/>
              <a:gd name="T82" fmla="*/ 3135 w 3167"/>
              <a:gd name="T83" fmla="*/ 1521 h 3146"/>
              <a:gd name="T84" fmla="*/ 1352 w 3167"/>
              <a:gd name="T85" fmla="*/ 1529 h 3146"/>
              <a:gd name="T86" fmla="*/ 1306 w 3167"/>
              <a:gd name="T87" fmla="*/ 1483 h 3146"/>
              <a:gd name="T88" fmla="*/ 1435 w 3167"/>
              <a:gd name="T89" fmla="*/ 1401 h 3146"/>
              <a:gd name="T90" fmla="*/ 1435 w 3167"/>
              <a:gd name="T91" fmla="*/ 748 h 3146"/>
              <a:gd name="T92" fmla="*/ 1384 w 3167"/>
              <a:gd name="T93" fmla="*/ 741 h 3146"/>
              <a:gd name="T94" fmla="*/ 1304 w 3167"/>
              <a:gd name="T95" fmla="*/ 634 h 3146"/>
              <a:gd name="T96" fmla="*/ 1324 w 3167"/>
              <a:gd name="T97" fmla="*/ 163 h 3146"/>
              <a:gd name="T98" fmla="*/ 680 w 3167"/>
              <a:gd name="T99" fmla="*/ 0 h 3146"/>
              <a:gd name="T100" fmla="*/ 830 w 3167"/>
              <a:gd name="T101" fmla="*/ 43 h 3146"/>
              <a:gd name="T102" fmla="*/ 931 w 3167"/>
              <a:gd name="T103" fmla="*/ 158 h 3146"/>
              <a:gd name="T104" fmla="*/ 954 w 3167"/>
              <a:gd name="T105" fmla="*/ 313 h 3146"/>
              <a:gd name="T106" fmla="*/ 889 w 3167"/>
              <a:gd name="T107" fmla="*/ 451 h 3146"/>
              <a:gd name="T108" fmla="*/ 759 w 3167"/>
              <a:gd name="T109" fmla="*/ 534 h 3146"/>
              <a:gd name="T110" fmla="*/ 599 w 3167"/>
              <a:gd name="T111" fmla="*/ 534 h 3146"/>
              <a:gd name="T112" fmla="*/ 470 w 3167"/>
              <a:gd name="T113" fmla="*/ 451 h 3146"/>
              <a:gd name="T114" fmla="*/ 406 w 3167"/>
              <a:gd name="T115" fmla="*/ 313 h 3146"/>
              <a:gd name="T116" fmla="*/ 429 w 3167"/>
              <a:gd name="T117" fmla="*/ 158 h 3146"/>
              <a:gd name="T118" fmla="*/ 529 w 3167"/>
              <a:gd name="T119" fmla="*/ 43 h 3146"/>
              <a:gd name="T120" fmla="*/ 680 w 3167"/>
              <a:gd name="T121" fmla="*/ 0 h 3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67" h="3146">
                <a:moveTo>
                  <a:pt x="2324" y="396"/>
                </a:moveTo>
                <a:lnTo>
                  <a:pt x="2353" y="438"/>
                </a:lnTo>
                <a:lnTo>
                  <a:pt x="1717" y="865"/>
                </a:lnTo>
                <a:lnTo>
                  <a:pt x="1725" y="885"/>
                </a:lnTo>
                <a:lnTo>
                  <a:pt x="1731" y="906"/>
                </a:lnTo>
                <a:lnTo>
                  <a:pt x="1731" y="928"/>
                </a:lnTo>
                <a:lnTo>
                  <a:pt x="1729" y="949"/>
                </a:lnTo>
                <a:lnTo>
                  <a:pt x="1721" y="971"/>
                </a:lnTo>
                <a:lnTo>
                  <a:pt x="1710" y="990"/>
                </a:lnTo>
                <a:lnTo>
                  <a:pt x="1695" y="1007"/>
                </a:lnTo>
                <a:lnTo>
                  <a:pt x="1695" y="1008"/>
                </a:lnTo>
                <a:lnTo>
                  <a:pt x="1694" y="1008"/>
                </a:lnTo>
                <a:lnTo>
                  <a:pt x="1695" y="1008"/>
                </a:lnTo>
                <a:lnTo>
                  <a:pt x="1616" y="1060"/>
                </a:lnTo>
                <a:lnTo>
                  <a:pt x="1506" y="1134"/>
                </a:lnTo>
                <a:lnTo>
                  <a:pt x="1297" y="1271"/>
                </a:lnTo>
                <a:lnTo>
                  <a:pt x="1296" y="1271"/>
                </a:lnTo>
                <a:lnTo>
                  <a:pt x="1279" y="1279"/>
                </a:lnTo>
                <a:lnTo>
                  <a:pt x="1262" y="1283"/>
                </a:lnTo>
                <a:lnTo>
                  <a:pt x="1242" y="1285"/>
                </a:lnTo>
                <a:lnTo>
                  <a:pt x="1218" y="1283"/>
                </a:lnTo>
                <a:lnTo>
                  <a:pt x="1195" y="1276"/>
                </a:lnTo>
                <a:lnTo>
                  <a:pt x="1175" y="1264"/>
                </a:lnTo>
                <a:lnTo>
                  <a:pt x="1157" y="1250"/>
                </a:lnTo>
                <a:lnTo>
                  <a:pt x="1142" y="1233"/>
                </a:lnTo>
                <a:lnTo>
                  <a:pt x="1131" y="1212"/>
                </a:lnTo>
                <a:lnTo>
                  <a:pt x="1124" y="1190"/>
                </a:lnTo>
                <a:lnTo>
                  <a:pt x="1121" y="1165"/>
                </a:lnTo>
                <a:lnTo>
                  <a:pt x="1121" y="953"/>
                </a:lnTo>
                <a:lnTo>
                  <a:pt x="1044" y="953"/>
                </a:lnTo>
                <a:lnTo>
                  <a:pt x="1044" y="2986"/>
                </a:lnTo>
                <a:lnTo>
                  <a:pt x="1040" y="3015"/>
                </a:lnTo>
                <a:lnTo>
                  <a:pt x="1033" y="3042"/>
                </a:lnTo>
                <a:lnTo>
                  <a:pt x="1021" y="3067"/>
                </a:lnTo>
                <a:lnTo>
                  <a:pt x="1005" y="3089"/>
                </a:lnTo>
                <a:lnTo>
                  <a:pt x="986" y="3109"/>
                </a:lnTo>
                <a:lnTo>
                  <a:pt x="963" y="3125"/>
                </a:lnTo>
                <a:lnTo>
                  <a:pt x="937" y="3136"/>
                </a:lnTo>
                <a:lnTo>
                  <a:pt x="909" y="3144"/>
                </a:lnTo>
                <a:lnTo>
                  <a:pt x="880" y="3146"/>
                </a:lnTo>
                <a:lnTo>
                  <a:pt x="851" y="3144"/>
                </a:lnTo>
                <a:lnTo>
                  <a:pt x="823" y="3137"/>
                </a:lnTo>
                <a:lnTo>
                  <a:pt x="799" y="3125"/>
                </a:lnTo>
                <a:lnTo>
                  <a:pt x="776" y="3110"/>
                </a:lnTo>
                <a:lnTo>
                  <a:pt x="756" y="3090"/>
                </a:lnTo>
                <a:lnTo>
                  <a:pt x="741" y="3068"/>
                </a:lnTo>
                <a:lnTo>
                  <a:pt x="728" y="3043"/>
                </a:lnTo>
                <a:lnTo>
                  <a:pt x="721" y="3017"/>
                </a:lnTo>
                <a:lnTo>
                  <a:pt x="718" y="2988"/>
                </a:lnTo>
                <a:lnTo>
                  <a:pt x="717" y="2986"/>
                </a:lnTo>
                <a:lnTo>
                  <a:pt x="717" y="1675"/>
                </a:lnTo>
                <a:lnTo>
                  <a:pt x="644" y="1675"/>
                </a:lnTo>
                <a:lnTo>
                  <a:pt x="644" y="2985"/>
                </a:lnTo>
                <a:lnTo>
                  <a:pt x="641" y="3014"/>
                </a:lnTo>
                <a:lnTo>
                  <a:pt x="633" y="3041"/>
                </a:lnTo>
                <a:lnTo>
                  <a:pt x="621" y="3067"/>
                </a:lnTo>
                <a:lnTo>
                  <a:pt x="605" y="3089"/>
                </a:lnTo>
                <a:lnTo>
                  <a:pt x="586" y="3109"/>
                </a:lnTo>
                <a:lnTo>
                  <a:pt x="563" y="3125"/>
                </a:lnTo>
                <a:lnTo>
                  <a:pt x="537" y="3136"/>
                </a:lnTo>
                <a:lnTo>
                  <a:pt x="509" y="3144"/>
                </a:lnTo>
                <a:lnTo>
                  <a:pt x="480" y="3146"/>
                </a:lnTo>
                <a:lnTo>
                  <a:pt x="450" y="3144"/>
                </a:lnTo>
                <a:lnTo>
                  <a:pt x="424" y="3136"/>
                </a:lnTo>
                <a:lnTo>
                  <a:pt x="398" y="3125"/>
                </a:lnTo>
                <a:lnTo>
                  <a:pt x="375" y="3109"/>
                </a:lnTo>
                <a:lnTo>
                  <a:pt x="355" y="3089"/>
                </a:lnTo>
                <a:lnTo>
                  <a:pt x="339" y="3067"/>
                </a:lnTo>
                <a:lnTo>
                  <a:pt x="326" y="3041"/>
                </a:lnTo>
                <a:lnTo>
                  <a:pt x="319" y="3014"/>
                </a:lnTo>
                <a:lnTo>
                  <a:pt x="316" y="2985"/>
                </a:lnTo>
                <a:lnTo>
                  <a:pt x="317" y="956"/>
                </a:lnTo>
                <a:lnTo>
                  <a:pt x="242" y="956"/>
                </a:lnTo>
                <a:lnTo>
                  <a:pt x="242" y="1600"/>
                </a:lnTo>
                <a:lnTo>
                  <a:pt x="242" y="1603"/>
                </a:lnTo>
                <a:lnTo>
                  <a:pt x="242" y="1605"/>
                </a:lnTo>
                <a:lnTo>
                  <a:pt x="239" y="1633"/>
                </a:lnTo>
                <a:lnTo>
                  <a:pt x="229" y="1658"/>
                </a:lnTo>
                <a:lnTo>
                  <a:pt x="215" y="1681"/>
                </a:lnTo>
                <a:lnTo>
                  <a:pt x="196" y="1699"/>
                </a:lnTo>
                <a:lnTo>
                  <a:pt x="174" y="1713"/>
                </a:lnTo>
                <a:lnTo>
                  <a:pt x="149" y="1722"/>
                </a:lnTo>
                <a:lnTo>
                  <a:pt x="121" y="1725"/>
                </a:lnTo>
                <a:lnTo>
                  <a:pt x="93" y="1722"/>
                </a:lnTo>
                <a:lnTo>
                  <a:pt x="67" y="1713"/>
                </a:lnTo>
                <a:lnTo>
                  <a:pt x="45" y="1699"/>
                </a:lnTo>
                <a:lnTo>
                  <a:pt x="27" y="1681"/>
                </a:lnTo>
                <a:lnTo>
                  <a:pt x="12" y="1658"/>
                </a:lnTo>
                <a:lnTo>
                  <a:pt x="3" y="1633"/>
                </a:lnTo>
                <a:lnTo>
                  <a:pt x="0" y="1605"/>
                </a:lnTo>
                <a:lnTo>
                  <a:pt x="0" y="1603"/>
                </a:lnTo>
                <a:lnTo>
                  <a:pt x="0" y="1602"/>
                </a:lnTo>
                <a:lnTo>
                  <a:pt x="0" y="1600"/>
                </a:lnTo>
                <a:lnTo>
                  <a:pt x="0" y="1600"/>
                </a:lnTo>
                <a:lnTo>
                  <a:pt x="0" y="897"/>
                </a:lnTo>
                <a:lnTo>
                  <a:pt x="0" y="890"/>
                </a:lnTo>
                <a:lnTo>
                  <a:pt x="1" y="880"/>
                </a:lnTo>
                <a:lnTo>
                  <a:pt x="2" y="868"/>
                </a:lnTo>
                <a:lnTo>
                  <a:pt x="4" y="853"/>
                </a:lnTo>
                <a:lnTo>
                  <a:pt x="8" y="838"/>
                </a:lnTo>
                <a:lnTo>
                  <a:pt x="13" y="821"/>
                </a:lnTo>
                <a:lnTo>
                  <a:pt x="20" y="802"/>
                </a:lnTo>
                <a:lnTo>
                  <a:pt x="28" y="783"/>
                </a:lnTo>
                <a:lnTo>
                  <a:pt x="38" y="764"/>
                </a:lnTo>
                <a:lnTo>
                  <a:pt x="51" y="744"/>
                </a:lnTo>
                <a:lnTo>
                  <a:pt x="65" y="725"/>
                </a:lnTo>
                <a:lnTo>
                  <a:pt x="83" y="705"/>
                </a:lnTo>
                <a:lnTo>
                  <a:pt x="103" y="687"/>
                </a:lnTo>
                <a:lnTo>
                  <a:pt x="127" y="669"/>
                </a:lnTo>
                <a:lnTo>
                  <a:pt x="154" y="652"/>
                </a:lnTo>
                <a:lnTo>
                  <a:pt x="184" y="638"/>
                </a:lnTo>
                <a:lnTo>
                  <a:pt x="218" y="625"/>
                </a:lnTo>
                <a:lnTo>
                  <a:pt x="256" y="615"/>
                </a:lnTo>
                <a:lnTo>
                  <a:pt x="299" y="606"/>
                </a:lnTo>
                <a:lnTo>
                  <a:pt x="345" y="600"/>
                </a:lnTo>
                <a:lnTo>
                  <a:pt x="397" y="598"/>
                </a:lnTo>
                <a:lnTo>
                  <a:pt x="548" y="598"/>
                </a:lnTo>
                <a:lnTo>
                  <a:pt x="682" y="814"/>
                </a:lnTo>
                <a:lnTo>
                  <a:pt x="814" y="598"/>
                </a:lnTo>
                <a:lnTo>
                  <a:pt x="972" y="598"/>
                </a:lnTo>
                <a:lnTo>
                  <a:pt x="974" y="598"/>
                </a:lnTo>
                <a:lnTo>
                  <a:pt x="982" y="598"/>
                </a:lnTo>
                <a:lnTo>
                  <a:pt x="991" y="598"/>
                </a:lnTo>
                <a:lnTo>
                  <a:pt x="1004" y="599"/>
                </a:lnTo>
                <a:lnTo>
                  <a:pt x="1021" y="601"/>
                </a:lnTo>
                <a:lnTo>
                  <a:pt x="1039" y="603"/>
                </a:lnTo>
                <a:lnTo>
                  <a:pt x="1061" y="606"/>
                </a:lnTo>
                <a:lnTo>
                  <a:pt x="1084" y="612"/>
                </a:lnTo>
                <a:lnTo>
                  <a:pt x="1108" y="618"/>
                </a:lnTo>
                <a:lnTo>
                  <a:pt x="1132" y="625"/>
                </a:lnTo>
                <a:lnTo>
                  <a:pt x="1158" y="634"/>
                </a:lnTo>
                <a:lnTo>
                  <a:pt x="1184" y="645"/>
                </a:lnTo>
                <a:lnTo>
                  <a:pt x="1210" y="658"/>
                </a:lnTo>
                <a:lnTo>
                  <a:pt x="1235" y="675"/>
                </a:lnTo>
                <a:lnTo>
                  <a:pt x="1258" y="693"/>
                </a:lnTo>
                <a:lnTo>
                  <a:pt x="1281" y="714"/>
                </a:lnTo>
                <a:lnTo>
                  <a:pt x="1302" y="737"/>
                </a:lnTo>
                <a:lnTo>
                  <a:pt x="1320" y="764"/>
                </a:lnTo>
                <a:lnTo>
                  <a:pt x="1336" y="794"/>
                </a:lnTo>
                <a:lnTo>
                  <a:pt x="1348" y="827"/>
                </a:lnTo>
                <a:lnTo>
                  <a:pt x="1359" y="863"/>
                </a:lnTo>
                <a:lnTo>
                  <a:pt x="1364" y="904"/>
                </a:lnTo>
                <a:lnTo>
                  <a:pt x="1364" y="945"/>
                </a:lnTo>
                <a:lnTo>
                  <a:pt x="1506" y="849"/>
                </a:lnTo>
                <a:lnTo>
                  <a:pt x="1522" y="838"/>
                </a:lnTo>
                <a:lnTo>
                  <a:pt x="1523" y="837"/>
                </a:lnTo>
                <a:lnTo>
                  <a:pt x="1539" y="824"/>
                </a:lnTo>
                <a:lnTo>
                  <a:pt x="1557" y="814"/>
                </a:lnTo>
                <a:lnTo>
                  <a:pt x="1577" y="806"/>
                </a:lnTo>
                <a:lnTo>
                  <a:pt x="1596" y="802"/>
                </a:lnTo>
                <a:lnTo>
                  <a:pt x="1616" y="801"/>
                </a:lnTo>
                <a:lnTo>
                  <a:pt x="1640" y="805"/>
                </a:lnTo>
                <a:lnTo>
                  <a:pt x="1661" y="814"/>
                </a:lnTo>
                <a:lnTo>
                  <a:pt x="1682" y="826"/>
                </a:lnTo>
                <a:lnTo>
                  <a:pt x="2324" y="396"/>
                </a:lnTo>
                <a:close/>
                <a:moveTo>
                  <a:pt x="1369" y="143"/>
                </a:moveTo>
                <a:lnTo>
                  <a:pt x="3102" y="143"/>
                </a:lnTo>
                <a:lnTo>
                  <a:pt x="3118" y="146"/>
                </a:lnTo>
                <a:lnTo>
                  <a:pt x="3135" y="153"/>
                </a:lnTo>
                <a:lnTo>
                  <a:pt x="3147" y="163"/>
                </a:lnTo>
                <a:lnTo>
                  <a:pt x="3157" y="176"/>
                </a:lnTo>
                <a:lnTo>
                  <a:pt x="3165" y="191"/>
                </a:lnTo>
                <a:lnTo>
                  <a:pt x="3167" y="209"/>
                </a:lnTo>
                <a:lnTo>
                  <a:pt x="3167" y="1465"/>
                </a:lnTo>
                <a:lnTo>
                  <a:pt x="3165" y="1483"/>
                </a:lnTo>
                <a:lnTo>
                  <a:pt x="3157" y="1498"/>
                </a:lnTo>
                <a:lnTo>
                  <a:pt x="3147" y="1511"/>
                </a:lnTo>
                <a:lnTo>
                  <a:pt x="3135" y="1521"/>
                </a:lnTo>
                <a:lnTo>
                  <a:pt x="3118" y="1529"/>
                </a:lnTo>
                <a:lnTo>
                  <a:pt x="3102" y="1531"/>
                </a:lnTo>
                <a:lnTo>
                  <a:pt x="1369" y="1531"/>
                </a:lnTo>
                <a:lnTo>
                  <a:pt x="1352" y="1529"/>
                </a:lnTo>
                <a:lnTo>
                  <a:pt x="1336" y="1521"/>
                </a:lnTo>
                <a:lnTo>
                  <a:pt x="1324" y="1511"/>
                </a:lnTo>
                <a:lnTo>
                  <a:pt x="1313" y="1498"/>
                </a:lnTo>
                <a:lnTo>
                  <a:pt x="1306" y="1483"/>
                </a:lnTo>
                <a:lnTo>
                  <a:pt x="1304" y="1465"/>
                </a:lnTo>
                <a:lnTo>
                  <a:pt x="1304" y="1366"/>
                </a:lnTo>
                <a:lnTo>
                  <a:pt x="1435" y="1280"/>
                </a:lnTo>
                <a:lnTo>
                  <a:pt x="1435" y="1401"/>
                </a:lnTo>
                <a:lnTo>
                  <a:pt x="3036" y="1401"/>
                </a:lnTo>
                <a:lnTo>
                  <a:pt x="3036" y="274"/>
                </a:lnTo>
                <a:lnTo>
                  <a:pt x="1435" y="274"/>
                </a:lnTo>
                <a:lnTo>
                  <a:pt x="1435" y="748"/>
                </a:lnTo>
                <a:lnTo>
                  <a:pt x="1426" y="754"/>
                </a:lnTo>
                <a:lnTo>
                  <a:pt x="1418" y="761"/>
                </a:lnTo>
                <a:lnTo>
                  <a:pt x="1399" y="774"/>
                </a:lnTo>
                <a:lnTo>
                  <a:pt x="1384" y="741"/>
                </a:lnTo>
                <a:lnTo>
                  <a:pt x="1367" y="710"/>
                </a:lnTo>
                <a:lnTo>
                  <a:pt x="1348" y="683"/>
                </a:lnTo>
                <a:lnTo>
                  <a:pt x="1327" y="657"/>
                </a:lnTo>
                <a:lnTo>
                  <a:pt x="1304" y="634"/>
                </a:lnTo>
                <a:lnTo>
                  <a:pt x="1304" y="209"/>
                </a:lnTo>
                <a:lnTo>
                  <a:pt x="1306" y="191"/>
                </a:lnTo>
                <a:lnTo>
                  <a:pt x="1313" y="176"/>
                </a:lnTo>
                <a:lnTo>
                  <a:pt x="1324" y="163"/>
                </a:lnTo>
                <a:lnTo>
                  <a:pt x="1336" y="153"/>
                </a:lnTo>
                <a:lnTo>
                  <a:pt x="1352" y="146"/>
                </a:lnTo>
                <a:lnTo>
                  <a:pt x="1369" y="143"/>
                </a:lnTo>
                <a:close/>
                <a:moveTo>
                  <a:pt x="680" y="0"/>
                </a:moveTo>
                <a:lnTo>
                  <a:pt x="720" y="2"/>
                </a:lnTo>
                <a:lnTo>
                  <a:pt x="759" y="11"/>
                </a:lnTo>
                <a:lnTo>
                  <a:pt x="797" y="24"/>
                </a:lnTo>
                <a:lnTo>
                  <a:pt x="830" y="43"/>
                </a:lnTo>
                <a:lnTo>
                  <a:pt x="861" y="66"/>
                </a:lnTo>
                <a:lnTo>
                  <a:pt x="889" y="93"/>
                </a:lnTo>
                <a:lnTo>
                  <a:pt x="911" y="124"/>
                </a:lnTo>
                <a:lnTo>
                  <a:pt x="931" y="158"/>
                </a:lnTo>
                <a:lnTo>
                  <a:pt x="944" y="193"/>
                </a:lnTo>
                <a:lnTo>
                  <a:pt x="954" y="232"/>
                </a:lnTo>
                <a:lnTo>
                  <a:pt x="957" y="273"/>
                </a:lnTo>
                <a:lnTo>
                  <a:pt x="954" y="313"/>
                </a:lnTo>
                <a:lnTo>
                  <a:pt x="944" y="351"/>
                </a:lnTo>
                <a:lnTo>
                  <a:pt x="931" y="388"/>
                </a:lnTo>
                <a:lnTo>
                  <a:pt x="911" y="422"/>
                </a:lnTo>
                <a:lnTo>
                  <a:pt x="889" y="451"/>
                </a:lnTo>
                <a:lnTo>
                  <a:pt x="861" y="479"/>
                </a:lnTo>
                <a:lnTo>
                  <a:pt x="830" y="501"/>
                </a:lnTo>
                <a:lnTo>
                  <a:pt x="797" y="521"/>
                </a:lnTo>
                <a:lnTo>
                  <a:pt x="759" y="534"/>
                </a:lnTo>
                <a:lnTo>
                  <a:pt x="720" y="543"/>
                </a:lnTo>
                <a:lnTo>
                  <a:pt x="680" y="546"/>
                </a:lnTo>
                <a:lnTo>
                  <a:pt x="639" y="543"/>
                </a:lnTo>
                <a:lnTo>
                  <a:pt x="599" y="534"/>
                </a:lnTo>
                <a:lnTo>
                  <a:pt x="563" y="521"/>
                </a:lnTo>
                <a:lnTo>
                  <a:pt x="529" y="501"/>
                </a:lnTo>
                <a:lnTo>
                  <a:pt x="498" y="479"/>
                </a:lnTo>
                <a:lnTo>
                  <a:pt x="470" y="451"/>
                </a:lnTo>
                <a:lnTo>
                  <a:pt x="447" y="422"/>
                </a:lnTo>
                <a:lnTo>
                  <a:pt x="429" y="388"/>
                </a:lnTo>
                <a:lnTo>
                  <a:pt x="414" y="351"/>
                </a:lnTo>
                <a:lnTo>
                  <a:pt x="406" y="313"/>
                </a:lnTo>
                <a:lnTo>
                  <a:pt x="403" y="273"/>
                </a:lnTo>
                <a:lnTo>
                  <a:pt x="406" y="232"/>
                </a:lnTo>
                <a:lnTo>
                  <a:pt x="414" y="193"/>
                </a:lnTo>
                <a:lnTo>
                  <a:pt x="429" y="158"/>
                </a:lnTo>
                <a:lnTo>
                  <a:pt x="447" y="124"/>
                </a:lnTo>
                <a:lnTo>
                  <a:pt x="470" y="93"/>
                </a:lnTo>
                <a:lnTo>
                  <a:pt x="498" y="66"/>
                </a:lnTo>
                <a:lnTo>
                  <a:pt x="529" y="43"/>
                </a:lnTo>
                <a:lnTo>
                  <a:pt x="563" y="25"/>
                </a:lnTo>
                <a:lnTo>
                  <a:pt x="599" y="11"/>
                </a:lnTo>
                <a:lnTo>
                  <a:pt x="639" y="3"/>
                </a:lnTo>
                <a:lnTo>
                  <a:pt x="68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5558" y="0"/>
          <a:ext cx="91269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r:id="rId3" imgW="2935080" imgH="1654920" progId="">
                  <p:embed/>
                </p:oleObj>
              </mc:Choice>
              <mc:Fallback>
                <p:oleObj r:id="rId3" imgW="2935080" imgH="1654920" progId="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8" y="0"/>
                        <a:ext cx="91269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05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fld>
            <a:endParaRPr lang="ru-RU" sz="105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B2CC1-1461-CE52-039D-2AA1C431271C}"/>
              </a:ext>
            </a:extLst>
          </p:cNvPr>
          <p:cNvSpPr txBox="1"/>
          <p:nvPr/>
        </p:nvSpPr>
        <p:spPr>
          <a:xfrm>
            <a:off x="323528" y="12735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Вопрос 3.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Утверждение результатов экспертизы заявок, поданных на конкурс научных исследований для решения актуальных задач деятельности университета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93298"/>
            <a:ext cx="8373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Утвердить результаты экспертизы:</a:t>
            </a:r>
          </a:p>
          <a:p>
            <a:pPr lvl="0" algn="ctr">
              <a:defRPr/>
            </a:pPr>
            <a:r>
              <a:rPr lang="ru-RU" sz="3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</a:t>
            </a:r>
            <a:r>
              <a:rPr lang="ru-RU" sz="3600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/ 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против</a:t>
            </a:r>
            <a:r>
              <a:rPr lang="ru-RU" sz="3600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/ 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воздерживаюсь</a:t>
            </a:r>
          </a:p>
        </p:txBody>
      </p:sp>
    </p:spTree>
    <p:extLst>
      <p:ext uri="{BB962C8B-B14F-4D97-AF65-F5344CB8AC3E}">
        <p14:creationId xmlns:p14="http://schemas.microsoft.com/office/powerpoint/2010/main" val="6291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67972"/>
            <a:ext cx="51845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Вопрос 2</a:t>
            </a:r>
          </a:p>
          <a:p>
            <a:pPr algn="just"/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Организация работы с персональными профилями авторов научных публикаций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Герценовского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университета</a:t>
            </a:r>
          </a:p>
          <a:p>
            <a:pPr algn="just"/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Ирина Александровна Касьяненко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заведующая отделом научно-библиографической работы Фундаментальной библиотеки</a:t>
            </a:r>
          </a:p>
          <a:p>
            <a:pPr algn="just"/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Александра Валерьевна Ильинская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заведующая отделом электронных публикаций и информационных ресурсов</a:t>
            </a:r>
            <a:endParaRPr lang="ru-RU" sz="1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216" y="195486"/>
            <a:ext cx="5776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Заседание научно-технического совета РГПУ им. А. И. Герцена (20.12.2023)</a:t>
            </a:r>
          </a:p>
        </p:txBody>
      </p:sp>
      <p:sp>
        <p:nvSpPr>
          <p:cNvPr id="5" name="Freeform 653"/>
          <p:cNvSpPr>
            <a:spLocks/>
          </p:cNvSpPr>
          <p:nvPr/>
        </p:nvSpPr>
        <p:spPr bwMode="auto">
          <a:xfrm>
            <a:off x="7020278" y="1059582"/>
            <a:ext cx="791059" cy="864096"/>
          </a:xfrm>
          <a:custGeom>
            <a:avLst/>
            <a:gdLst>
              <a:gd name="connsiteX0" fmla="*/ 9525 w 428625"/>
              <a:gd name="connsiteY0" fmla="*/ 331787 h 492124"/>
              <a:gd name="connsiteX1" fmla="*/ 149225 w 428625"/>
              <a:gd name="connsiteY1" fmla="*/ 331787 h 492124"/>
              <a:gd name="connsiteX2" fmla="*/ 149225 w 428625"/>
              <a:gd name="connsiteY2" fmla="*/ 352550 h 492124"/>
              <a:gd name="connsiteX3" fmla="*/ 91541 w 428625"/>
              <a:gd name="connsiteY3" fmla="*/ 352550 h 492124"/>
              <a:gd name="connsiteX4" fmla="*/ 91541 w 428625"/>
              <a:gd name="connsiteY4" fmla="*/ 492124 h 492124"/>
              <a:gd name="connsiteX5" fmla="*/ 66922 w 428625"/>
              <a:gd name="connsiteY5" fmla="*/ 492124 h 492124"/>
              <a:gd name="connsiteX6" fmla="*/ 66922 w 428625"/>
              <a:gd name="connsiteY6" fmla="*/ 352550 h 492124"/>
              <a:gd name="connsiteX7" fmla="*/ 9525 w 428625"/>
              <a:gd name="connsiteY7" fmla="*/ 352550 h 492124"/>
              <a:gd name="connsiteX8" fmla="*/ 158750 w 428625"/>
              <a:gd name="connsiteY8" fmla="*/ 195262 h 492124"/>
              <a:gd name="connsiteX9" fmla="*/ 425450 w 428625"/>
              <a:gd name="connsiteY9" fmla="*/ 195262 h 492124"/>
              <a:gd name="connsiteX10" fmla="*/ 425450 w 428625"/>
              <a:gd name="connsiteY10" fmla="*/ 234950 h 492124"/>
              <a:gd name="connsiteX11" fmla="*/ 315319 w 428625"/>
              <a:gd name="connsiteY11" fmla="*/ 234950 h 492124"/>
              <a:gd name="connsiteX12" fmla="*/ 315319 w 428625"/>
              <a:gd name="connsiteY12" fmla="*/ 492124 h 492124"/>
              <a:gd name="connsiteX13" fmla="*/ 268305 w 428625"/>
              <a:gd name="connsiteY13" fmla="*/ 492124 h 492124"/>
              <a:gd name="connsiteX14" fmla="*/ 268305 w 428625"/>
              <a:gd name="connsiteY14" fmla="*/ 234950 h 492124"/>
              <a:gd name="connsiteX15" fmla="*/ 158750 w 428625"/>
              <a:gd name="connsiteY15" fmla="*/ 234950 h 492124"/>
              <a:gd name="connsiteX16" fmla="*/ 75242 w 428625"/>
              <a:gd name="connsiteY16" fmla="*/ 96837 h 492124"/>
              <a:gd name="connsiteX17" fmla="*/ 119205 w 428625"/>
              <a:gd name="connsiteY17" fmla="*/ 96837 h 492124"/>
              <a:gd name="connsiteX18" fmla="*/ 121079 w 428625"/>
              <a:gd name="connsiteY18" fmla="*/ 97269 h 492124"/>
              <a:gd name="connsiteX19" fmla="*/ 122664 w 428625"/>
              <a:gd name="connsiteY19" fmla="*/ 98278 h 492124"/>
              <a:gd name="connsiteX20" fmla="*/ 123529 w 428625"/>
              <a:gd name="connsiteY20" fmla="*/ 100150 h 492124"/>
              <a:gd name="connsiteX21" fmla="*/ 123673 w 428625"/>
              <a:gd name="connsiteY21" fmla="*/ 101879 h 492124"/>
              <a:gd name="connsiteX22" fmla="*/ 118484 w 428625"/>
              <a:gd name="connsiteY22" fmla="*/ 143654 h 492124"/>
              <a:gd name="connsiteX23" fmla="*/ 230337 w 428625"/>
              <a:gd name="connsiteY23" fmla="*/ 143654 h 492124"/>
              <a:gd name="connsiteX24" fmla="*/ 232067 w 428625"/>
              <a:gd name="connsiteY24" fmla="*/ 144230 h 492124"/>
              <a:gd name="connsiteX25" fmla="*/ 233509 w 428625"/>
              <a:gd name="connsiteY25" fmla="*/ 145094 h 492124"/>
              <a:gd name="connsiteX26" fmla="*/ 234373 w 428625"/>
              <a:gd name="connsiteY26" fmla="*/ 146535 h 492124"/>
              <a:gd name="connsiteX27" fmla="*/ 234950 w 428625"/>
              <a:gd name="connsiteY27" fmla="*/ 148407 h 492124"/>
              <a:gd name="connsiteX28" fmla="*/ 234950 w 428625"/>
              <a:gd name="connsiteY28" fmla="*/ 179810 h 492124"/>
              <a:gd name="connsiteX29" fmla="*/ 234373 w 428625"/>
              <a:gd name="connsiteY29" fmla="*/ 181683 h 492124"/>
              <a:gd name="connsiteX30" fmla="*/ 233509 w 428625"/>
              <a:gd name="connsiteY30" fmla="*/ 182980 h 492124"/>
              <a:gd name="connsiteX31" fmla="*/ 232067 w 428625"/>
              <a:gd name="connsiteY31" fmla="*/ 183988 h 492124"/>
              <a:gd name="connsiteX32" fmla="*/ 230193 w 428625"/>
              <a:gd name="connsiteY32" fmla="*/ 184276 h 492124"/>
              <a:gd name="connsiteX33" fmla="*/ 111421 w 428625"/>
              <a:gd name="connsiteY33" fmla="*/ 184276 h 492124"/>
              <a:gd name="connsiteX34" fmla="*/ 99746 w 428625"/>
              <a:gd name="connsiteY34" fmla="*/ 266097 h 492124"/>
              <a:gd name="connsiteX35" fmla="*/ 213473 w 428625"/>
              <a:gd name="connsiteY35" fmla="*/ 266097 h 492124"/>
              <a:gd name="connsiteX36" fmla="*/ 215347 w 428625"/>
              <a:gd name="connsiteY36" fmla="*/ 266385 h 492124"/>
              <a:gd name="connsiteX37" fmla="*/ 216788 w 428625"/>
              <a:gd name="connsiteY37" fmla="*/ 267393 h 492124"/>
              <a:gd name="connsiteX38" fmla="*/ 217653 w 428625"/>
              <a:gd name="connsiteY38" fmla="*/ 268690 h 492124"/>
              <a:gd name="connsiteX39" fmla="*/ 217941 w 428625"/>
              <a:gd name="connsiteY39" fmla="*/ 270562 h 492124"/>
              <a:gd name="connsiteX40" fmla="*/ 218085 w 428625"/>
              <a:gd name="connsiteY40" fmla="*/ 481309 h 492124"/>
              <a:gd name="connsiteX41" fmla="*/ 217797 w 428625"/>
              <a:gd name="connsiteY41" fmla="*/ 483037 h 492124"/>
              <a:gd name="connsiteX42" fmla="*/ 216932 w 428625"/>
              <a:gd name="connsiteY42" fmla="*/ 484622 h 492124"/>
              <a:gd name="connsiteX43" fmla="*/ 215491 w 428625"/>
              <a:gd name="connsiteY43" fmla="*/ 485486 h 492124"/>
              <a:gd name="connsiteX44" fmla="*/ 213617 w 428625"/>
              <a:gd name="connsiteY44" fmla="*/ 485774 h 492124"/>
              <a:gd name="connsiteX45" fmla="*/ 169078 w 428625"/>
              <a:gd name="connsiteY45" fmla="*/ 485774 h 492124"/>
              <a:gd name="connsiteX46" fmla="*/ 167204 w 428625"/>
              <a:gd name="connsiteY46" fmla="*/ 485486 h 492124"/>
              <a:gd name="connsiteX47" fmla="*/ 165906 w 428625"/>
              <a:gd name="connsiteY47" fmla="*/ 484622 h 492124"/>
              <a:gd name="connsiteX48" fmla="*/ 164897 w 428625"/>
              <a:gd name="connsiteY48" fmla="*/ 483037 h 492124"/>
              <a:gd name="connsiteX49" fmla="*/ 164609 w 428625"/>
              <a:gd name="connsiteY49" fmla="*/ 481309 h 492124"/>
              <a:gd name="connsiteX50" fmla="*/ 164753 w 428625"/>
              <a:gd name="connsiteY50" fmla="*/ 319396 h 492124"/>
              <a:gd name="connsiteX51" fmla="*/ 4468 w 428625"/>
              <a:gd name="connsiteY51" fmla="*/ 319396 h 492124"/>
              <a:gd name="connsiteX52" fmla="*/ 3027 w 428625"/>
              <a:gd name="connsiteY52" fmla="*/ 319108 h 492124"/>
              <a:gd name="connsiteX53" fmla="*/ 1730 w 428625"/>
              <a:gd name="connsiteY53" fmla="*/ 318531 h 492124"/>
              <a:gd name="connsiteX54" fmla="*/ 721 w 428625"/>
              <a:gd name="connsiteY54" fmla="*/ 317379 h 492124"/>
              <a:gd name="connsiteX55" fmla="*/ 144 w 428625"/>
              <a:gd name="connsiteY55" fmla="*/ 316227 h 492124"/>
              <a:gd name="connsiteX56" fmla="*/ 0 w 428625"/>
              <a:gd name="connsiteY56" fmla="*/ 314930 h 492124"/>
              <a:gd name="connsiteX57" fmla="*/ 144 w 428625"/>
              <a:gd name="connsiteY57" fmla="*/ 313346 h 492124"/>
              <a:gd name="connsiteX58" fmla="*/ 70485 w 428625"/>
              <a:gd name="connsiteY58" fmla="*/ 101303 h 492124"/>
              <a:gd name="connsiteX59" fmla="*/ 70773 w 428625"/>
              <a:gd name="connsiteY59" fmla="*/ 100294 h 492124"/>
              <a:gd name="connsiteX60" fmla="*/ 71350 w 428625"/>
              <a:gd name="connsiteY60" fmla="*/ 99142 h 492124"/>
              <a:gd name="connsiteX61" fmla="*/ 72359 w 428625"/>
              <a:gd name="connsiteY61" fmla="*/ 97846 h 492124"/>
              <a:gd name="connsiteX62" fmla="*/ 73800 w 428625"/>
              <a:gd name="connsiteY62" fmla="*/ 97125 h 492124"/>
              <a:gd name="connsiteX63" fmla="*/ 411162 w 428625"/>
              <a:gd name="connsiteY63" fmla="*/ 76200 h 492124"/>
              <a:gd name="connsiteX64" fmla="*/ 428625 w 428625"/>
              <a:gd name="connsiteY64" fmla="*/ 86001 h 492124"/>
              <a:gd name="connsiteX65" fmla="*/ 371371 w 428625"/>
              <a:gd name="connsiteY65" fmla="*/ 188192 h 492124"/>
              <a:gd name="connsiteX66" fmla="*/ 371371 w 428625"/>
              <a:gd name="connsiteY66" fmla="*/ 188912 h 492124"/>
              <a:gd name="connsiteX67" fmla="*/ 254000 w 428625"/>
              <a:gd name="connsiteY67" fmla="*/ 188912 h 492124"/>
              <a:gd name="connsiteX68" fmla="*/ 254000 w 428625"/>
              <a:gd name="connsiteY68" fmla="*/ 168589 h 492124"/>
              <a:gd name="connsiteX69" fmla="*/ 359204 w 428625"/>
              <a:gd name="connsiteY69" fmla="*/ 168589 h 492124"/>
              <a:gd name="connsiteX70" fmla="*/ 104703 w 428625"/>
              <a:gd name="connsiteY70" fmla="*/ 0 h 492124"/>
              <a:gd name="connsiteX71" fmla="*/ 110855 w 428625"/>
              <a:gd name="connsiteY71" fmla="*/ 438 h 492124"/>
              <a:gd name="connsiteX72" fmla="*/ 116578 w 428625"/>
              <a:gd name="connsiteY72" fmla="*/ 1896 h 492124"/>
              <a:gd name="connsiteX73" fmla="*/ 122158 w 428625"/>
              <a:gd name="connsiteY73" fmla="*/ 3937 h 492124"/>
              <a:gd name="connsiteX74" fmla="*/ 127165 w 428625"/>
              <a:gd name="connsiteY74" fmla="*/ 6854 h 492124"/>
              <a:gd name="connsiteX75" fmla="*/ 131743 w 428625"/>
              <a:gd name="connsiteY75" fmla="*/ 10353 h 492124"/>
              <a:gd name="connsiteX76" fmla="*/ 135892 w 428625"/>
              <a:gd name="connsiteY76" fmla="*/ 14582 h 492124"/>
              <a:gd name="connsiteX77" fmla="*/ 139326 w 428625"/>
              <a:gd name="connsiteY77" fmla="*/ 19248 h 492124"/>
              <a:gd name="connsiteX78" fmla="*/ 142187 w 428625"/>
              <a:gd name="connsiteY78" fmla="*/ 24352 h 492124"/>
              <a:gd name="connsiteX79" fmla="*/ 144333 w 428625"/>
              <a:gd name="connsiteY79" fmla="*/ 29893 h 492124"/>
              <a:gd name="connsiteX80" fmla="*/ 145621 w 428625"/>
              <a:gd name="connsiteY80" fmla="*/ 35871 h 492124"/>
              <a:gd name="connsiteX81" fmla="*/ 146050 w 428625"/>
              <a:gd name="connsiteY81" fmla="*/ 41996 h 492124"/>
              <a:gd name="connsiteX82" fmla="*/ 145621 w 428625"/>
              <a:gd name="connsiteY82" fmla="*/ 48266 h 492124"/>
              <a:gd name="connsiteX83" fmla="*/ 144333 w 428625"/>
              <a:gd name="connsiteY83" fmla="*/ 54099 h 492124"/>
              <a:gd name="connsiteX84" fmla="*/ 142187 w 428625"/>
              <a:gd name="connsiteY84" fmla="*/ 59786 h 492124"/>
              <a:gd name="connsiteX85" fmla="*/ 139326 w 428625"/>
              <a:gd name="connsiteY85" fmla="*/ 64889 h 492124"/>
              <a:gd name="connsiteX86" fmla="*/ 135892 w 428625"/>
              <a:gd name="connsiteY86" fmla="*/ 69555 h 492124"/>
              <a:gd name="connsiteX87" fmla="*/ 131743 w 428625"/>
              <a:gd name="connsiteY87" fmla="*/ 73784 h 492124"/>
              <a:gd name="connsiteX88" fmla="*/ 127165 w 428625"/>
              <a:gd name="connsiteY88" fmla="*/ 77284 h 492124"/>
              <a:gd name="connsiteX89" fmla="*/ 122158 w 428625"/>
              <a:gd name="connsiteY89" fmla="*/ 80200 h 492124"/>
              <a:gd name="connsiteX90" fmla="*/ 116578 w 428625"/>
              <a:gd name="connsiteY90" fmla="*/ 82242 h 492124"/>
              <a:gd name="connsiteX91" fmla="*/ 110855 w 428625"/>
              <a:gd name="connsiteY91" fmla="*/ 83700 h 492124"/>
              <a:gd name="connsiteX92" fmla="*/ 104703 w 428625"/>
              <a:gd name="connsiteY92" fmla="*/ 84137 h 492124"/>
              <a:gd name="connsiteX93" fmla="*/ 98695 w 428625"/>
              <a:gd name="connsiteY93" fmla="*/ 83700 h 492124"/>
              <a:gd name="connsiteX94" fmla="*/ 92829 w 428625"/>
              <a:gd name="connsiteY94" fmla="*/ 82242 h 492124"/>
              <a:gd name="connsiteX95" fmla="*/ 87392 w 428625"/>
              <a:gd name="connsiteY95" fmla="*/ 80200 h 492124"/>
              <a:gd name="connsiteX96" fmla="*/ 82385 w 428625"/>
              <a:gd name="connsiteY96" fmla="*/ 77284 h 492124"/>
              <a:gd name="connsiteX97" fmla="*/ 77664 w 428625"/>
              <a:gd name="connsiteY97" fmla="*/ 73784 h 492124"/>
              <a:gd name="connsiteX98" fmla="*/ 73515 w 428625"/>
              <a:gd name="connsiteY98" fmla="*/ 69555 h 492124"/>
              <a:gd name="connsiteX99" fmla="*/ 70224 w 428625"/>
              <a:gd name="connsiteY99" fmla="*/ 64889 h 492124"/>
              <a:gd name="connsiteX100" fmla="*/ 67363 w 428625"/>
              <a:gd name="connsiteY100" fmla="*/ 59786 h 492124"/>
              <a:gd name="connsiteX101" fmla="*/ 65217 w 428625"/>
              <a:gd name="connsiteY101" fmla="*/ 54099 h 492124"/>
              <a:gd name="connsiteX102" fmla="*/ 63929 w 428625"/>
              <a:gd name="connsiteY102" fmla="*/ 48266 h 492124"/>
              <a:gd name="connsiteX103" fmla="*/ 63500 w 428625"/>
              <a:gd name="connsiteY103" fmla="*/ 41996 h 492124"/>
              <a:gd name="connsiteX104" fmla="*/ 63929 w 428625"/>
              <a:gd name="connsiteY104" fmla="*/ 35871 h 492124"/>
              <a:gd name="connsiteX105" fmla="*/ 65217 w 428625"/>
              <a:gd name="connsiteY105" fmla="*/ 29893 h 492124"/>
              <a:gd name="connsiteX106" fmla="*/ 67363 w 428625"/>
              <a:gd name="connsiteY106" fmla="*/ 24352 h 492124"/>
              <a:gd name="connsiteX107" fmla="*/ 70224 w 428625"/>
              <a:gd name="connsiteY107" fmla="*/ 19248 h 492124"/>
              <a:gd name="connsiteX108" fmla="*/ 73515 w 428625"/>
              <a:gd name="connsiteY108" fmla="*/ 14582 h 492124"/>
              <a:gd name="connsiteX109" fmla="*/ 77807 w 428625"/>
              <a:gd name="connsiteY109" fmla="*/ 10353 h 492124"/>
              <a:gd name="connsiteX110" fmla="*/ 82385 w 428625"/>
              <a:gd name="connsiteY110" fmla="*/ 6854 h 492124"/>
              <a:gd name="connsiteX111" fmla="*/ 87392 w 428625"/>
              <a:gd name="connsiteY111" fmla="*/ 3937 h 492124"/>
              <a:gd name="connsiteX112" fmla="*/ 92829 w 428625"/>
              <a:gd name="connsiteY112" fmla="*/ 1896 h 492124"/>
              <a:gd name="connsiteX113" fmla="*/ 98695 w 428625"/>
              <a:gd name="connsiteY113" fmla="*/ 438 h 4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28625" h="492124">
                <a:moveTo>
                  <a:pt x="9525" y="331787"/>
                </a:moveTo>
                <a:lnTo>
                  <a:pt x="149225" y="331787"/>
                </a:lnTo>
                <a:lnTo>
                  <a:pt x="149225" y="352550"/>
                </a:lnTo>
                <a:lnTo>
                  <a:pt x="91541" y="352550"/>
                </a:lnTo>
                <a:lnTo>
                  <a:pt x="91541" y="492124"/>
                </a:lnTo>
                <a:lnTo>
                  <a:pt x="66922" y="492124"/>
                </a:lnTo>
                <a:lnTo>
                  <a:pt x="66922" y="352550"/>
                </a:lnTo>
                <a:lnTo>
                  <a:pt x="9525" y="352550"/>
                </a:lnTo>
                <a:close/>
                <a:moveTo>
                  <a:pt x="158750" y="195262"/>
                </a:moveTo>
                <a:lnTo>
                  <a:pt x="425450" y="195262"/>
                </a:lnTo>
                <a:lnTo>
                  <a:pt x="425450" y="234950"/>
                </a:lnTo>
                <a:lnTo>
                  <a:pt x="315319" y="234950"/>
                </a:lnTo>
                <a:lnTo>
                  <a:pt x="315319" y="492124"/>
                </a:lnTo>
                <a:lnTo>
                  <a:pt x="268305" y="492124"/>
                </a:lnTo>
                <a:lnTo>
                  <a:pt x="268305" y="234950"/>
                </a:lnTo>
                <a:lnTo>
                  <a:pt x="158750" y="234950"/>
                </a:lnTo>
                <a:close/>
                <a:moveTo>
                  <a:pt x="75242" y="96837"/>
                </a:moveTo>
                <a:lnTo>
                  <a:pt x="119205" y="96837"/>
                </a:lnTo>
                <a:lnTo>
                  <a:pt x="121079" y="97269"/>
                </a:lnTo>
                <a:lnTo>
                  <a:pt x="122664" y="98278"/>
                </a:lnTo>
                <a:lnTo>
                  <a:pt x="123529" y="100150"/>
                </a:lnTo>
                <a:lnTo>
                  <a:pt x="123673" y="101879"/>
                </a:lnTo>
                <a:lnTo>
                  <a:pt x="118484" y="143654"/>
                </a:lnTo>
                <a:lnTo>
                  <a:pt x="230337" y="143654"/>
                </a:lnTo>
                <a:lnTo>
                  <a:pt x="232067" y="144230"/>
                </a:lnTo>
                <a:lnTo>
                  <a:pt x="233509" y="145094"/>
                </a:lnTo>
                <a:lnTo>
                  <a:pt x="234373" y="146535"/>
                </a:lnTo>
                <a:lnTo>
                  <a:pt x="234950" y="148407"/>
                </a:lnTo>
                <a:lnTo>
                  <a:pt x="234950" y="179810"/>
                </a:lnTo>
                <a:lnTo>
                  <a:pt x="234373" y="181683"/>
                </a:lnTo>
                <a:lnTo>
                  <a:pt x="233509" y="182980"/>
                </a:lnTo>
                <a:lnTo>
                  <a:pt x="232067" y="183988"/>
                </a:lnTo>
                <a:lnTo>
                  <a:pt x="230193" y="184276"/>
                </a:lnTo>
                <a:lnTo>
                  <a:pt x="111421" y="184276"/>
                </a:lnTo>
                <a:lnTo>
                  <a:pt x="99746" y="266097"/>
                </a:lnTo>
                <a:lnTo>
                  <a:pt x="213473" y="266097"/>
                </a:lnTo>
                <a:lnTo>
                  <a:pt x="215347" y="266385"/>
                </a:lnTo>
                <a:lnTo>
                  <a:pt x="216788" y="267393"/>
                </a:lnTo>
                <a:lnTo>
                  <a:pt x="217653" y="268690"/>
                </a:lnTo>
                <a:lnTo>
                  <a:pt x="217941" y="270562"/>
                </a:lnTo>
                <a:lnTo>
                  <a:pt x="218085" y="481309"/>
                </a:lnTo>
                <a:lnTo>
                  <a:pt x="217797" y="483037"/>
                </a:lnTo>
                <a:lnTo>
                  <a:pt x="216932" y="484622"/>
                </a:lnTo>
                <a:lnTo>
                  <a:pt x="215491" y="485486"/>
                </a:lnTo>
                <a:lnTo>
                  <a:pt x="213617" y="485774"/>
                </a:lnTo>
                <a:lnTo>
                  <a:pt x="169078" y="485774"/>
                </a:lnTo>
                <a:lnTo>
                  <a:pt x="167204" y="485486"/>
                </a:lnTo>
                <a:lnTo>
                  <a:pt x="165906" y="484622"/>
                </a:lnTo>
                <a:lnTo>
                  <a:pt x="164897" y="483037"/>
                </a:lnTo>
                <a:lnTo>
                  <a:pt x="164609" y="481309"/>
                </a:lnTo>
                <a:lnTo>
                  <a:pt x="164753" y="319396"/>
                </a:lnTo>
                <a:lnTo>
                  <a:pt x="4468" y="319396"/>
                </a:lnTo>
                <a:lnTo>
                  <a:pt x="3027" y="319108"/>
                </a:lnTo>
                <a:lnTo>
                  <a:pt x="1730" y="318531"/>
                </a:lnTo>
                <a:lnTo>
                  <a:pt x="721" y="317379"/>
                </a:lnTo>
                <a:lnTo>
                  <a:pt x="144" y="316227"/>
                </a:lnTo>
                <a:lnTo>
                  <a:pt x="0" y="314930"/>
                </a:lnTo>
                <a:lnTo>
                  <a:pt x="144" y="313346"/>
                </a:lnTo>
                <a:lnTo>
                  <a:pt x="70485" y="101303"/>
                </a:lnTo>
                <a:lnTo>
                  <a:pt x="70773" y="100294"/>
                </a:lnTo>
                <a:lnTo>
                  <a:pt x="71350" y="99142"/>
                </a:lnTo>
                <a:lnTo>
                  <a:pt x="72359" y="97846"/>
                </a:lnTo>
                <a:lnTo>
                  <a:pt x="73800" y="97125"/>
                </a:lnTo>
                <a:close/>
                <a:moveTo>
                  <a:pt x="411162" y="76200"/>
                </a:moveTo>
                <a:lnTo>
                  <a:pt x="428625" y="86001"/>
                </a:lnTo>
                <a:lnTo>
                  <a:pt x="371371" y="188192"/>
                </a:lnTo>
                <a:lnTo>
                  <a:pt x="371371" y="188912"/>
                </a:lnTo>
                <a:lnTo>
                  <a:pt x="254000" y="188912"/>
                </a:lnTo>
                <a:lnTo>
                  <a:pt x="254000" y="168589"/>
                </a:lnTo>
                <a:lnTo>
                  <a:pt x="359204" y="168589"/>
                </a:lnTo>
                <a:close/>
                <a:moveTo>
                  <a:pt x="104703" y="0"/>
                </a:moveTo>
                <a:lnTo>
                  <a:pt x="110855" y="438"/>
                </a:lnTo>
                <a:lnTo>
                  <a:pt x="116578" y="1896"/>
                </a:lnTo>
                <a:lnTo>
                  <a:pt x="122158" y="3937"/>
                </a:lnTo>
                <a:lnTo>
                  <a:pt x="127165" y="6854"/>
                </a:lnTo>
                <a:lnTo>
                  <a:pt x="131743" y="10353"/>
                </a:lnTo>
                <a:lnTo>
                  <a:pt x="135892" y="14582"/>
                </a:lnTo>
                <a:lnTo>
                  <a:pt x="139326" y="19248"/>
                </a:lnTo>
                <a:lnTo>
                  <a:pt x="142187" y="24352"/>
                </a:lnTo>
                <a:lnTo>
                  <a:pt x="144333" y="29893"/>
                </a:lnTo>
                <a:lnTo>
                  <a:pt x="145621" y="35871"/>
                </a:lnTo>
                <a:lnTo>
                  <a:pt x="146050" y="41996"/>
                </a:lnTo>
                <a:lnTo>
                  <a:pt x="145621" y="48266"/>
                </a:lnTo>
                <a:lnTo>
                  <a:pt x="144333" y="54099"/>
                </a:lnTo>
                <a:lnTo>
                  <a:pt x="142187" y="59786"/>
                </a:lnTo>
                <a:lnTo>
                  <a:pt x="139326" y="64889"/>
                </a:lnTo>
                <a:lnTo>
                  <a:pt x="135892" y="69555"/>
                </a:lnTo>
                <a:lnTo>
                  <a:pt x="131743" y="73784"/>
                </a:lnTo>
                <a:lnTo>
                  <a:pt x="127165" y="77284"/>
                </a:lnTo>
                <a:lnTo>
                  <a:pt x="122158" y="80200"/>
                </a:lnTo>
                <a:lnTo>
                  <a:pt x="116578" y="82242"/>
                </a:lnTo>
                <a:lnTo>
                  <a:pt x="110855" y="83700"/>
                </a:lnTo>
                <a:lnTo>
                  <a:pt x="104703" y="84137"/>
                </a:lnTo>
                <a:lnTo>
                  <a:pt x="98695" y="83700"/>
                </a:lnTo>
                <a:lnTo>
                  <a:pt x="92829" y="82242"/>
                </a:lnTo>
                <a:lnTo>
                  <a:pt x="87392" y="80200"/>
                </a:lnTo>
                <a:lnTo>
                  <a:pt x="82385" y="77284"/>
                </a:lnTo>
                <a:lnTo>
                  <a:pt x="77664" y="73784"/>
                </a:lnTo>
                <a:lnTo>
                  <a:pt x="73515" y="69555"/>
                </a:lnTo>
                <a:lnTo>
                  <a:pt x="70224" y="64889"/>
                </a:lnTo>
                <a:lnTo>
                  <a:pt x="67363" y="59786"/>
                </a:lnTo>
                <a:lnTo>
                  <a:pt x="65217" y="54099"/>
                </a:lnTo>
                <a:lnTo>
                  <a:pt x="63929" y="48266"/>
                </a:lnTo>
                <a:lnTo>
                  <a:pt x="63500" y="41996"/>
                </a:lnTo>
                <a:lnTo>
                  <a:pt x="63929" y="35871"/>
                </a:lnTo>
                <a:lnTo>
                  <a:pt x="65217" y="29893"/>
                </a:lnTo>
                <a:lnTo>
                  <a:pt x="67363" y="24352"/>
                </a:lnTo>
                <a:lnTo>
                  <a:pt x="70224" y="19248"/>
                </a:lnTo>
                <a:lnTo>
                  <a:pt x="73515" y="14582"/>
                </a:lnTo>
                <a:lnTo>
                  <a:pt x="77807" y="10353"/>
                </a:lnTo>
                <a:lnTo>
                  <a:pt x="82385" y="6854"/>
                </a:lnTo>
                <a:lnTo>
                  <a:pt x="87392" y="3937"/>
                </a:lnTo>
                <a:lnTo>
                  <a:pt x="92829" y="1896"/>
                </a:lnTo>
                <a:lnTo>
                  <a:pt x="98695" y="438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8" name="Group 173"/>
          <p:cNvGrpSpPr/>
          <p:nvPr/>
        </p:nvGrpSpPr>
        <p:grpSpPr>
          <a:xfrm>
            <a:off x="7034391" y="2444948"/>
            <a:ext cx="776946" cy="702866"/>
            <a:chOff x="2598738" y="3560763"/>
            <a:chExt cx="457200" cy="338138"/>
          </a:xfrm>
          <a:solidFill>
            <a:srgbClr val="000000"/>
          </a:solidFill>
        </p:grpSpPr>
        <p:sp>
          <p:nvSpPr>
            <p:cNvPr id="9" name="Freeform 187"/>
            <p:cNvSpPr>
              <a:spLocks noEditPoints="1"/>
            </p:cNvSpPr>
            <p:nvPr/>
          </p:nvSpPr>
          <p:spPr bwMode="auto">
            <a:xfrm>
              <a:off x="2598738" y="3560763"/>
              <a:ext cx="417513" cy="298450"/>
            </a:xfrm>
            <a:custGeom>
              <a:avLst/>
              <a:gdLst>
                <a:gd name="T0" fmla="*/ 729 w 3157"/>
                <a:gd name="T1" fmla="*/ 1876 h 2261"/>
                <a:gd name="T2" fmla="*/ 565 w 3157"/>
                <a:gd name="T3" fmla="*/ 1943 h 2261"/>
                <a:gd name="T4" fmla="*/ 1070 w 3157"/>
                <a:gd name="T5" fmla="*/ 1889 h 2261"/>
                <a:gd name="T6" fmla="*/ 876 w 3157"/>
                <a:gd name="T7" fmla="*/ 1858 h 2261"/>
                <a:gd name="T8" fmla="*/ 721 w 3157"/>
                <a:gd name="T9" fmla="*/ 231 h 2261"/>
                <a:gd name="T10" fmla="*/ 553 w 3157"/>
                <a:gd name="T11" fmla="*/ 303 h 2261"/>
                <a:gd name="T12" fmla="*/ 423 w 3157"/>
                <a:gd name="T13" fmla="*/ 403 h 2261"/>
                <a:gd name="T14" fmla="*/ 335 w 3157"/>
                <a:gd name="T15" fmla="*/ 502 h 2261"/>
                <a:gd name="T16" fmla="*/ 343 w 3157"/>
                <a:gd name="T17" fmla="*/ 1839 h 2261"/>
                <a:gd name="T18" fmla="*/ 500 w 3157"/>
                <a:gd name="T19" fmla="*/ 1739 h 2261"/>
                <a:gd name="T20" fmla="*/ 699 w 3157"/>
                <a:gd name="T21" fmla="*/ 1667 h 2261"/>
                <a:gd name="T22" fmla="*/ 876 w 3157"/>
                <a:gd name="T23" fmla="*/ 1648 h 2261"/>
                <a:gd name="T24" fmla="*/ 1111 w 3157"/>
                <a:gd name="T25" fmla="*/ 1681 h 2261"/>
                <a:gd name="T26" fmla="*/ 1304 w 3157"/>
                <a:gd name="T27" fmla="*/ 1765 h 2261"/>
                <a:gd name="T28" fmla="*/ 1454 w 3157"/>
                <a:gd name="T29" fmla="*/ 1871 h 2261"/>
                <a:gd name="T30" fmla="*/ 1415 w 3157"/>
                <a:gd name="T31" fmla="*/ 487 h 2261"/>
                <a:gd name="T32" fmla="*/ 1317 w 3157"/>
                <a:gd name="T33" fmla="*/ 386 h 2261"/>
                <a:gd name="T34" fmla="*/ 1173 w 3157"/>
                <a:gd name="T35" fmla="*/ 286 h 2261"/>
                <a:gd name="T36" fmla="*/ 986 w 3157"/>
                <a:gd name="T37" fmla="*/ 221 h 2261"/>
                <a:gd name="T38" fmla="*/ 941 w 3157"/>
                <a:gd name="T39" fmla="*/ 3 h 2261"/>
                <a:gd name="T40" fmla="*/ 1167 w 3157"/>
                <a:gd name="T41" fmla="*/ 52 h 2261"/>
                <a:gd name="T42" fmla="*/ 1351 w 3157"/>
                <a:gd name="T43" fmla="*/ 146 h 2261"/>
                <a:gd name="T44" fmla="*/ 1496 w 3157"/>
                <a:gd name="T45" fmla="*/ 263 h 2261"/>
                <a:gd name="T46" fmla="*/ 1621 w 3157"/>
                <a:gd name="T47" fmla="*/ 264 h 2261"/>
                <a:gd name="T48" fmla="*/ 1763 w 3157"/>
                <a:gd name="T49" fmla="*/ 146 h 2261"/>
                <a:gd name="T50" fmla="*/ 1946 w 3157"/>
                <a:gd name="T51" fmla="*/ 52 h 2261"/>
                <a:gd name="T52" fmla="*/ 2171 w 3157"/>
                <a:gd name="T53" fmla="*/ 3 h 2261"/>
                <a:gd name="T54" fmla="*/ 2417 w 3157"/>
                <a:gd name="T55" fmla="*/ 20 h 2261"/>
                <a:gd name="T56" fmla="*/ 2623 w 3157"/>
                <a:gd name="T57" fmla="*/ 95 h 2261"/>
                <a:gd name="T58" fmla="*/ 2784 w 3157"/>
                <a:gd name="T59" fmla="*/ 200 h 2261"/>
                <a:gd name="T60" fmla="*/ 2907 w 3157"/>
                <a:gd name="T61" fmla="*/ 317 h 2261"/>
                <a:gd name="T62" fmla="*/ 2984 w 3157"/>
                <a:gd name="T63" fmla="*/ 413 h 2261"/>
                <a:gd name="T64" fmla="*/ 3013 w 3157"/>
                <a:gd name="T65" fmla="*/ 455 h 2261"/>
                <a:gd name="T66" fmla="*/ 3157 w 3157"/>
                <a:gd name="T67" fmla="*/ 2156 h 2261"/>
                <a:gd name="T68" fmla="*/ 3028 w 3157"/>
                <a:gd name="T69" fmla="*/ 1839 h 2261"/>
                <a:gd name="T70" fmla="*/ 3060 w 3157"/>
                <a:gd name="T71" fmla="*/ 1646 h 2261"/>
                <a:gd name="T72" fmla="*/ 3019 w 3157"/>
                <a:gd name="T73" fmla="*/ 1455 h 2261"/>
                <a:gd name="T74" fmla="*/ 2905 w 3157"/>
                <a:gd name="T75" fmla="*/ 1286 h 2261"/>
                <a:gd name="T76" fmla="*/ 2812 w 3157"/>
                <a:gd name="T77" fmla="*/ 539 h 2261"/>
                <a:gd name="T78" fmla="*/ 2753 w 3157"/>
                <a:gd name="T79" fmla="*/ 465 h 2261"/>
                <a:gd name="T80" fmla="*/ 2644 w 3157"/>
                <a:gd name="T81" fmla="*/ 360 h 2261"/>
                <a:gd name="T82" fmla="*/ 2489 w 3157"/>
                <a:gd name="T83" fmla="*/ 265 h 2261"/>
                <a:gd name="T84" fmla="*/ 2292 w 3157"/>
                <a:gd name="T85" fmla="*/ 214 h 2261"/>
                <a:gd name="T86" fmla="*/ 2081 w 3157"/>
                <a:gd name="T87" fmla="*/ 231 h 2261"/>
                <a:gd name="T88" fmla="*/ 1911 w 3157"/>
                <a:gd name="T89" fmla="*/ 303 h 2261"/>
                <a:gd name="T90" fmla="*/ 1781 w 3157"/>
                <a:gd name="T91" fmla="*/ 403 h 2261"/>
                <a:gd name="T92" fmla="*/ 1694 w 3157"/>
                <a:gd name="T93" fmla="*/ 503 h 2261"/>
                <a:gd name="T94" fmla="*/ 1704 w 3157"/>
                <a:gd name="T95" fmla="*/ 1836 h 2261"/>
                <a:gd name="T96" fmla="*/ 1883 w 3157"/>
                <a:gd name="T97" fmla="*/ 1726 h 2261"/>
                <a:gd name="T98" fmla="*/ 2008 w 3157"/>
                <a:gd name="T99" fmla="*/ 1788 h 2261"/>
                <a:gd name="T100" fmla="*/ 1961 w 3157"/>
                <a:gd name="T101" fmla="*/ 1922 h 2261"/>
                <a:gd name="T102" fmla="*/ 2120 w 3157"/>
                <a:gd name="T103" fmla="*/ 2001 h 2261"/>
                <a:gd name="T104" fmla="*/ 2274 w 3157"/>
                <a:gd name="T105" fmla="*/ 2123 h 2261"/>
                <a:gd name="T106" fmla="*/ 2470 w 3157"/>
                <a:gd name="T107" fmla="*/ 2181 h 2261"/>
                <a:gd name="T108" fmla="*/ 2672 w 3157"/>
                <a:gd name="T109" fmla="*/ 2163 h 2261"/>
                <a:gd name="T110" fmla="*/ 2858 w 3157"/>
                <a:gd name="T111" fmla="*/ 2070 h 2261"/>
                <a:gd name="T112" fmla="*/ 95 w 3157"/>
                <a:gd name="T113" fmla="*/ 695 h 2261"/>
                <a:gd name="T114" fmla="*/ 117 w 3157"/>
                <a:gd name="T115" fmla="*/ 445 h 2261"/>
                <a:gd name="T116" fmla="*/ 167 w 3157"/>
                <a:gd name="T117" fmla="*/ 371 h 2261"/>
                <a:gd name="T118" fmla="*/ 266 w 3157"/>
                <a:gd name="T119" fmla="*/ 260 h 2261"/>
                <a:gd name="T120" fmla="*/ 405 w 3157"/>
                <a:gd name="T121" fmla="*/ 146 h 2261"/>
                <a:gd name="T122" fmla="*/ 586 w 3157"/>
                <a:gd name="T123" fmla="*/ 52 h 2261"/>
                <a:gd name="T124" fmla="*/ 813 w 3157"/>
                <a:gd name="T125" fmla="*/ 3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7" h="2261">
                  <a:moveTo>
                    <a:pt x="876" y="1858"/>
                  </a:moveTo>
                  <a:lnTo>
                    <a:pt x="825" y="1860"/>
                  </a:lnTo>
                  <a:lnTo>
                    <a:pt x="775" y="1866"/>
                  </a:lnTo>
                  <a:lnTo>
                    <a:pt x="729" y="1876"/>
                  </a:lnTo>
                  <a:lnTo>
                    <a:pt x="684" y="1889"/>
                  </a:lnTo>
                  <a:lnTo>
                    <a:pt x="642" y="1905"/>
                  </a:lnTo>
                  <a:lnTo>
                    <a:pt x="602" y="1923"/>
                  </a:lnTo>
                  <a:lnTo>
                    <a:pt x="565" y="1943"/>
                  </a:lnTo>
                  <a:lnTo>
                    <a:pt x="1192" y="1943"/>
                  </a:lnTo>
                  <a:lnTo>
                    <a:pt x="1153" y="1923"/>
                  </a:lnTo>
                  <a:lnTo>
                    <a:pt x="1113" y="1905"/>
                  </a:lnTo>
                  <a:lnTo>
                    <a:pt x="1070" y="1889"/>
                  </a:lnTo>
                  <a:lnTo>
                    <a:pt x="1025" y="1876"/>
                  </a:lnTo>
                  <a:lnTo>
                    <a:pt x="978" y="1866"/>
                  </a:lnTo>
                  <a:lnTo>
                    <a:pt x="929" y="1860"/>
                  </a:lnTo>
                  <a:lnTo>
                    <a:pt x="876" y="1858"/>
                  </a:lnTo>
                  <a:close/>
                  <a:moveTo>
                    <a:pt x="876" y="211"/>
                  </a:moveTo>
                  <a:lnTo>
                    <a:pt x="823" y="213"/>
                  </a:lnTo>
                  <a:lnTo>
                    <a:pt x="771" y="221"/>
                  </a:lnTo>
                  <a:lnTo>
                    <a:pt x="721" y="231"/>
                  </a:lnTo>
                  <a:lnTo>
                    <a:pt x="675" y="244"/>
                  </a:lnTo>
                  <a:lnTo>
                    <a:pt x="632" y="262"/>
                  </a:lnTo>
                  <a:lnTo>
                    <a:pt x="591" y="282"/>
                  </a:lnTo>
                  <a:lnTo>
                    <a:pt x="553" y="303"/>
                  </a:lnTo>
                  <a:lnTo>
                    <a:pt x="517" y="326"/>
                  </a:lnTo>
                  <a:lnTo>
                    <a:pt x="483" y="351"/>
                  </a:lnTo>
                  <a:lnTo>
                    <a:pt x="452" y="376"/>
                  </a:lnTo>
                  <a:lnTo>
                    <a:pt x="423" y="403"/>
                  </a:lnTo>
                  <a:lnTo>
                    <a:pt x="395" y="430"/>
                  </a:lnTo>
                  <a:lnTo>
                    <a:pt x="372" y="456"/>
                  </a:lnTo>
                  <a:lnTo>
                    <a:pt x="352" y="480"/>
                  </a:lnTo>
                  <a:lnTo>
                    <a:pt x="335" y="502"/>
                  </a:lnTo>
                  <a:lnTo>
                    <a:pt x="321" y="522"/>
                  </a:lnTo>
                  <a:lnTo>
                    <a:pt x="310" y="537"/>
                  </a:lnTo>
                  <a:lnTo>
                    <a:pt x="310" y="1866"/>
                  </a:lnTo>
                  <a:lnTo>
                    <a:pt x="343" y="1839"/>
                  </a:lnTo>
                  <a:lnTo>
                    <a:pt x="378" y="1812"/>
                  </a:lnTo>
                  <a:lnTo>
                    <a:pt x="415" y="1786"/>
                  </a:lnTo>
                  <a:lnTo>
                    <a:pt x="457" y="1761"/>
                  </a:lnTo>
                  <a:lnTo>
                    <a:pt x="500" y="1739"/>
                  </a:lnTo>
                  <a:lnTo>
                    <a:pt x="545" y="1717"/>
                  </a:lnTo>
                  <a:lnTo>
                    <a:pt x="594" y="1697"/>
                  </a:lnTo>
                  <a:lnTo>
                    <a:pt x="645" y="1680"/>
                  </a:lnTo>
                  <a:lnTo>
                    <a:pt x="699" y="1667"/>
                  </a:lnTo>
                  <a:lnTo>
                    <a:pt x="756" y="1657"/>
                  </a:lnTo>
                  <a:lnTo>
                    <a:pt x="815" y="1650"/>
                  </a:lnTo>
                  <a:lnTo>
                    <a:pt x="876" y="1648"/>
                  </a:lnTo>
                  <a:lnTo>
                    <a:pt x="876" y="1648"/>
                  </a:lnTo>
                  <a:lnTo>
                    <a:pt x="940" y="1650"/>
                  </a:lnTo>
                  <a:lnTo>
                    <a:pt x="1000" y="1657"/>
                  </a:lnTo>
                  <a:lnTo>
                    <a:pt x="1057" y="1667"/>
                  </a:lnTo>
                  <a:lnTo>
                    <a:pt x="1111" y="1681"/>
                  </a:lnTo>
                  <a:lnTo>
                    <a:pt x="1164" y="1698"/>
                  </a:lnTo>
                  <a:lnTo>
                    <a:pt x="1214" y="1719"/>
                  </a:lnTo>
                  <a:lnTo>
                    <a:pt x="1261" y="1741"/>
                  </a:lnTo>
                  <a:lnTo>
                    <a:pt x="1304" y="1765"/>
                  </a:lnTo>
                  <a:lnTo>
                    <a:pt x="1347" y="1790"/>
                  </a:lnTo>
                  <a:lnTo>
                    <a:pt x="1385" y="1816"/>
                  </a:lnTo>
                  <a:lnTo>
                    <a:pt x="1420" y="1844"/>
                  </a:lnTo>
                  <a:lnTo>
                    <a:pt x="1454" y="1871"/>
                  </a:lnTo>
                  <a:lnTo>
                    <a:pt x="1454" y="539"/>
                  </a:lnTo>
                  <a:lnTo>
                    <a:pt x="1445" y="525"/>
                  </a:lnTo>
                  <a:lnTo>
                    <a:pt x="1432" y="509"/>
                  </a:lnTo>
                  <a:lnTo>
                    <a:pt x="1415" y="487"/>
                  </a:lnTo>
                  <a:lnTo>
                    <a:pt x="1395" y="465"/>
                  </a:lnTo>
                  <a:lnTo>
                    <a:pt x="1372" y="439"/>
                  </a:lnTo>
                  <a:lnTo>
                    <a:pt x="1346" y="413"/>
                  </a:lnTo>
                  <a:lnTo>
                    <a:pt x="1317" y="386"/>
                  </a:lnTo>
                  <a:lnTo>
                    <a:pt x="1284" y="360"/>
                  </a:lnTo>
                  <a:lnTo>
                    <a:pt x="1250" y="334"/>
                  </a:lnTo>
                  <a:lnTo>
                    <a:pt x="1213" y="309"/>
                  </a:lnTo>
                  <a:lnTo>
                    <a:pt x="1173" y="286"/>
                  </a:lnTo>
                  <a:lnTo>
                    <a:pt x="1130" y="265"/>
                  </a:lnTo>
                  <a:lnTo>
                    <a:pt x="1085" y="247"/>
                  </a:lnTo>
                  <a:lnTo>
                    <a:pt x="1037" y="232"/>
                  </a:lnTo>
                  <a:lnTo>
                    <a:pt x="986" y="221"/>
                  </a:lnTo>
                  <a:lnTo>
                    <a:pt x="933" y="214"/>
                  </a:lnTo>
                  <a:lnTo>
                    <a:pt x="876" y="211"/>
                  </a:lnTo>
                  <a:close/>
                  <a:moveTo>
                    <a:pt x="876" y="0"/>
                  </a:moveTo>
                  <a:lnTo>
                    <a:pt x="941" y="3"/>
                  </a:lnTo>
                  <a:lnTo>
                    <a:pt x="1001" y="10"/>
                  </a:lnTo>
                  <a:lnTo>
                    <a:pt x="1059" y="20"/>
                  </a:lnTo>
                  <a:lnTo>
                    <a:pt x="1115" y="35"/>
                  </a:lnTo>
                  <a:lnTo>
                    <a:pt x="1167" y="52"/>
                  </a:lnTo>
                  <a:lnTo>
                    <a:pt x="1218" y="72"/>
                  </a:lnTo>
                  <a:lnTo>
                    <a:pt x="1264" y="95"/>
                  </a:lnTo>
                  <a:lnTo>
                    <a:pt x="1310" y="120"/>
                  </a:lnTo>
                  <a:lnTo>
                    <a:pt x="1351" y="146"/>
                  </a:lnTo>
                  <a:lnTo>
                    <a:pt x="1390" y="173"/>
                  </a:lnTo>
                  <a:lnTo>
                    <a:pt x="1427" y="200"/>
                  </a:lnTo>
                  <a:lnTo>
                    <a:pt x="1459" y="228"/>
                  </a:lnTo>
                  <a:lnTo>
                    <a:pt x="1496" y="263"/>
                  </a:lnTo>
                  <a:lnTo>
                    <a:pt x="1530" y="296"/>
                  </a:lnTo>
                  <a:lnTo>
                    <a:pt x="1560" y="330"/>
                  </a:lnTo>
                  <a:lnTo>
                    <a:pt x="1588" y="297"/>
                  </a:lnTo>
                  <a:lnTo>
                    <a:pt x="1621" y="264"/>
                  </a:lnTo>
                  <a:lnTo>
                    <a:pt x="1657" y="229"/>
                  </a:lnTo>
                  <a:lnTo>
                    <a:pt x="1689" y="201"/>
                  </a:lnTo>
                  <a:lnTo>
                    <a:pt x="1725" y="174"/>
                  </a:lnTo>
                  <a:lnTo>
                    <a:pt x="1763" y="146"/>
                  </a:lnTo>
                  <a:lnTo>
                    <a:pt x="1804" y="120"/>
                  </a:lnTo>
                  <a:lnTo>
                    <a:pt x="1849" y="96"/>
                  </a:lnTo>
                  <a:lnTo>
                    <a:pt x="1896" y="73"/>
                  </a:lnTo>
                  <a:lnTo>
                    <a:pt x="1946" y="52"/>
                  </a:lnTo>
                  <a:lnTo>
                    <a:pt x="1997" y="35"/>
                  </a:lnTo>
                  <a:lnTo>
                    <a:pt x="2053" y="20"/>
                  </a:lnTo>
                  <a:lnTo>
                    <a:pt x="2111" y="10"/>
                  </a:lnTo>
                  <a:lnTo>
                    <a:pt x="2171" y="3"/>
                  </a:lnTo>
                  <a:lnTo>
                    <a:pt x="2235" y="0"/>
                  </a:lnTo>
                  <a:lnTo>
                    <a:pt x="2299" y="3"/>
                  </a:lnTo>
                  <a:lnTo>
                    <a:pt x="2359" y="10"/>
                  </a:lnTo>
                  <a:lnTo>
                    <a:pt x="2417" y="20"/>
                  </a:lnTo>
                  <a:lnTo>
                    <a:pt x="2473" y="35"/>
                  </a:lnTo>
                  <a:lnTo>
                    <a:pt x="2526" y="52"/>
                  </a:lnTo>
                  <a:lnTo>
                    <a:pt x="2575" y="72"/>
                  </a:lnTo>
                  <a:lnTo>
                    <a:pt x="2623" y="95"/>
                  </a:lnTo>
                  <a:lnTo>
                    <a:pt x="2668" y="120"/>
                  </a:lnTo>
                  <a:lnTo>
                    <a:pt x="2709" y="146"/>
                  </a:lnTo>
                  <a:lnTo>
                    <a:pt x="2748" y="173"/>
                  </a:lnTo>
                  <a:lnTo>
                    <a:pt x="2784" y="200"/>
                  </a:lnTo>
                  <a:lnTo>
                    <a:pt x="2818" y="228"/>
                  </a:lnTo>
                  <a:lnTo>
                    <a:pt x="2850" y="259"/>
                  </a:lnTo>
                  <a:lnTo>
                    <a:pt x="2881" y="288"/>
                  </a:lnTo>
                  <a:lnTo>
                    <a:pt x="2907" y="317"/>
                  </a:lnTo>
                  <a:lnTo>
                    <a:pt x="2932" y="344"/>
                  </a:lnTo>
                  <a:lnTo>
                    <a:pt x="2952" y="370"/>
                  </a:lnTo>
                  <a:lnTo>
                    <a:pt x="2970" y="393"/>
                  </a:lnTo>
                  <a:lnTo>
                    <a:pt x="2984" y="413"/>
                  </a:lnTo>
                  <a:lnTo>
                    <a:pt x="2996" y="429"/>
                  </a:lnTo>
                  <a:lnTo>
                    <a:pt x="3004" y="443"/>
                  </a:lnTo>
                  <a:lnTo>
                    <a:pt x="3010" y="451"/>
                  </a:lnTo>
                  <a:lnTo>
                    <a:pt x="3013" y="455"/>
                  </a:lnTo>
                  <a:lnTo>
                    <a:pt x="3027" y="508"/>
                  </a:lnTo>
                  <a:lnTo>
                    <a:pt x="3027" y="695"/>
                  </a:lnTo>
                  <a:lnTo>
                    <a:pt x="3157" y="695"/>
                  </a:lnTo>
                  <a:lnTo>
                    <a:pt x="3157" y="2156"/>
                  </a:lnTo>
                  <a:lnTo>
                    <a:pt x="2955" y="1971"/>
                  </a:lnTo>
                  <a:lnTo>
                    <a:pt x="2983" y="1930"/>
                  </a:lnTo>
                  <a:lnTo>
                    <a:pt x="3008" y="1885"/>
                  </a:lnTo>
                  <a:lnTo>
                    <a:pt x="3028" y="1839"/>
                  </a:lnTo>
                  <a:lnTo>
                    <a:pt x="3042" y="1793"/>
                  </a:lnTo>
                  <a:lnTo>
                    <a:pt x="3053" y="1744"/>
                  </a:lnTo>
                  <a:lnTo>
                    <a:pt x="3059" y="1695"/>
                  </a:lnTo>
                  <a:lnTo>
                    <a:pt x="3060" y="1646"/>
                  </a:lnTo>
                  <a:lnTo>
                    <a:pt x="3057" y="1597"/>
                  </a:lnTo>
                  <a:lnTo>
                    <a:pt x="3049" y="1549"/>
                  </a:lnTo>
                  <a:lnTo>
                    <a:pt x="3037" y="1502"/>
                  </a:lnTo>
                  <a:lnTo>
                    <a:pt x="3019" y="1455"/>
                  </a:lnTo>
                  <a:lnTo>
                    <a:pt x="2998" y="1409"/>
                  </a:lnTo>
                  <a:lnTo>
                    <a:pt x="2972" y="1366"/>
                  </a:lnTo>
                  <a:lnTo>
                    <a:pt x="2941" y="1325"/>
                  </a:lnTo>
                  <a:lnTo>
                    <a:pt x="2905" y="1286"/>
                  </a:lnTo>
                  <a:lnTo>
                    <a:pt x="2876" y="1259"/>
                  </a:lnTo>
                  <a:lnTo>
                    <a:pt x="2845" y="1235"/>
                  </a:lnTo>
                  <a:lnTo>
                    <a:pt x="2812" y="1213"/>
                  </a:lnTo>
                  <a:lnTo>
                    <a:pt x="2812" y="539"/>
                  </a:lnTo>
                  <a:lnTo>
                    <a:pt x="2803" y="525"/>
                  </a:lnTo>
                  <a:lnTo>
                    <a:pt x="2790" y="509"/>
                  </a:lnTo>
                  <a:lnTo>
                    <a:pt x="2773" y="487"/>
                  </a:lnTo>
                  <a:lnTo>
                    <a:pt x="2753" y="465"/>
                  </a:lnTo>
                  <a:lnTo>
                    <a:pt x="2730" y="439"/>
                  </a:lnTo>
                  <a:lnTo>
                    <a:pt x="2705" y="413"/>
                  </a:lnTo>
                  <a:lnTo>
                    <a:pt x="2675" y="386"/>
                  </a:lnTo>
                  <a:lnTo>
                    <a:pt x="2644" y="360"/>
                  </a:lnTo>
                  <a:lnTo>
                    <a:pt x="2609" y="334"/>
                  </a:lnTo>
                  <a:lnTo>
                    <a:pt x="2571" y="309"/>
                  </a:lnTo>
                  <a:lnTo>
                    <a:pt x="2531" y="286"/>
                  </a:lnTo>
                  <a:lnTo>
                    <a:pt x="2489" y="265"/>
                  </a:lnTo>
                  <a:lnTo>
                    <a:pt x="2443" y="247"/>
                  </a:lnTo>
                  <a:lnTo>
                    <a:pt x="2395" y="232"/>
                  </a:lnTo>
                  <a:lnTo>
                    <a:pt x="2344" y="221"/>
                  </a:lnTo>
                  <a:lnTo>
                    <a:pt x="2292" y="214"/>
                  </a:lnTo>
                  <a:lnTo>
                    <a:pt x="2235" y="211"/>
                  </a:lnTo>
                  <a:lnTo>
                    <a:pt x="2181" y="213"/>
                  </a:lnTo>
                  <a:lnTo>
                    <a:pt x="2129" y="221"/>
                  </a:lnTo>
                  <a:lnTo>
                    <a:pt x="2081" y="231"/>
                  </a:lnTo>
                  <a:lnTo>
                    <a:pt x="2034" y="244"/>
                  </a:lnTo>
                  <a:lnTo>
                    <a:pt x="1990" y="262"/>
                  </a:lnTo>
                  <a:lnTo>
                    <a:pt x="1950" y="282"/>
                  </a:lnTo>
                  <a:lnTo>
                    <a:pt x="1911" y="303"/>
                  </a:lnTo>
                  <a:lnTo>
                    <a:pt x="1875" y="326"/>
                  </a:lnTo>
                  <a:lnTo>
                    <a:pt x="1841" y="351"/>
                  </a:lnTo>
                  <a:lnTo>
                    <a:pt x="1811" y="376"/>
                  </a:lnTo>
                  <a:lnTo>
                    <a:pt x="1781" y="403"/>
                  </a:lnTo>
                  <a:lnTo>
                    <a:pt x="1754" y="430"/>
                  </a:lnTo>
                  <a:lnTo>
                    <a:pt x="1731" y="456"/>
                  </a:lnTo>
                  <a:lnTo>
                    <a:pt x="1710" y="480"/>
                  </a:lnTo>
                  <a:lnTo>
                    <a:pt x="1694" y="503"/>
                  </a:lnTo>
                  <a:lnTo>
                    <a:pt x="1679" y="522"/>
                  </a:lnTo>
                  <a:lnTo>
                    <a:pt x="1668" y="537"/>
                  </a:lnTo>
                  <a:lnTo>
                    <a:pt x="1668" y="1866"/>
                  </a:lnTo>
                  <a:lnTo>
                    <a:pt x="1704" y="1836"/>
                  </a:lnTo>
                  <a:lnTo>
                    <a:pt x="1744" y="1807"/>
                  </a:lnTo>
                  <a:lnTo>
                    <a:pt x="1787" y="1778"/>
                  </a:lnTo>
                  <a:lnTo>
                    <a:pt x="1833" y="1751"/>
                  </a:lnTo>
                  <a:lnTo>
                    <a:pt x="1883" y="1726"/>
                  </a:lnTo>
                  <a:lnTo>
                    <a:pt x="1936" y="1703"/>
                  </a:lnTo>
                  <a:lnTo>
                    <a:pt x="1992" y="1685"/>
                  </a:lnTo>
                  <a:lnTo>
                    <a:pt x="1997" y="1736"/>
                  </a:lnTo>
                  <a:lnTo>
                    <a:pt x="2008" y="1788"/>
                  </a:lnTo>
                  <a:lnTo>
                    <a:pt x="2024" y="1839"/>
                  </a:lnTo>
                  <a:lnTo>
                    <a:pt x="2045" y="1889"/>
                  </a:lnTo>
                  <a:lnTo>
                    <a:pt x="2003" y="1905"/>
                  </a:lnTo>
                  <a:lnTo>
                    <a:pt x="1961" y="1922"/>
                  </a:lnTo>
                  <a:lnTo>
                    <a:pt x="1923" y="1943"/>
                  </a:lnTo>
                  <a:lnTo>
                    <a:pt x="2075" y="1943"/>
                  </a:lnTo>
                  <a:lnTo>
                    <a:pt x="2096" y="1973"/>
                  </a:lnTo>
                  <a:lnTo>
                    <a:pt x="2120" y="2001"/>
                  </a:lnTo>
                  <a:lnTo>
                    <a:pt x="2146" y="2028"/>
                  </a:lnTo>
                  <a:lnTo>
                    <a:pt x="2186" y="2065"/>
                  </a:lnTo>
                  <a:lnTo>
                    <a:pt x="2229" y="2096"/>
                  </a:lnTo>
                  <a:lnTo>
                    <a:pt x="2274" y="2123"/>
                  </a:lnTo>
                  <a:lnTo>
                    <a:pt x="2321" y="2145"/>
                  </a:lnTo>
                  <a:lnTo>
                    <a:pt x="2370" y="2161"/>
                  </a:lnTo>
                  <a:lnTo>
                    <a:pt x="2419" y="2174"/>
                  </a:lnTo>
                  <a:lnTo>
                    <a:pt x="2470" y="2181"/>
                  </a:lnTo>
                  <a:lnTo>
                    <a:pt x="2520" y="2184"/>
                  </a:lnTo>
                  <a:lnTo>
                    <a:pt x="2572" y="2182"/>
                  </a:lnTo>
                  <a:lnTo>
                    <a:pt x="2623" y="2176"/>
                  </a:lnTo>
                  <a:lnTo>
                    <a:pt x="2672" y="2163"/>
                  </a:lnTo>
                  <a:lnTo>
                    <a:pt x="2721" y="2148"/>
                  </a:lnTo>
                  <a:lnTo>
                    <a:pt x="2768" y="2127"/>
                  </a:lnTo>
                  <a:lnTo>
                    <a:pt x="2815" y="2101"/>
                  </a:lnTo>
                  <a:lnTo>
                    <a:pt x="2858" y="2070"/>
                  </a:lnTo>
                  <a:lnTo>
                    <a:pt x="3039" y="2261"/>
                  </a:lnTo>
                  <a:lnTo>
                    <a:pt x="0" y="2261"/>
                  </a:lnTo>
                  <a:lnTo>
                    <a:pt x="0" y="695"/>
                  </a:lnTo>
                  <a:lnTo>
                    <a:pt x="95" y="695"/>
                  </a:lnTo>
                  <a:lnTo>
                    <a:pt x="95" y="508"/>
                  </a:lnTo>
                  <a:lnTo>
                    <a:pt x="109" y="458"/>
                  </a:lnTo>
                  <a:lnTo>
                    <a:pt x="111" y="454"/>
                  </a:lnTo>
                  <a:lnTo>
                    <a:pt x="117" y="445"/>
                  </a:lnTo>
                  <a:lnTo>
                    <a:pt x="124" y="431"/>
                  </a:lnTo>
                  <a:lnTo>
                    <a:pt x="136" y="415"/>
                  </a:lnTo>
                  <a:lnTo>
                    <a:pt x="150" y="395"/>
                  </a:lnTo>
                  <a:lnTo>
                    <a:pt x="167" y="371"/>
                  </a:lnTo>
                  <a:lnTo>
                    <a:pt x="187" y="346"/>
                  </a:lnTo>
                  <a:lnTo>
                    <a:pt x="210" y="319"/>
                  </a:lnTo>
                  <a:lnTo>
                    <a:pt x="236" y="290"/>
                  </a:lnTo>
                  <a:lnTo>
                    <a:pt x="266" y="260"/>
                  </a:lnTo>
                  <a:lnTo>
                    <a:pt x="298" y="229"/>
                  </a:lnTo>
                  <a:lnTo>
                    <a:pt x="331" y="201"/>
                  </a:lnTo>
                  <a:lnTo>
                    <a:pt x="367" y="174"/>
                  </a:lnTo>
                  <a:lnTo>
                    <a:pt x="405" y="146"/>
                  </a:lnTo>
                  <a:lnTo>
                    <a:pt x="446" y="120"/>
                  </a:lnTo>
                  <a:lnTo>
                    <a:pt x="490" y="96"/>
                  </a:lnTo>
                  <a:lnTo>
                    <a:pt x="537" y="73"/>
                  </a:lnTo>
                  <a:lnTo>
                    <a:pt x="586" y="52"/>
                  </a:lnTo>
                  <a:lnTo>
                    <a:pt x="639" y="35"/>
                  </a:lnTo>
                  <a:lnTo>
                    <a:pt x="695" y="20"/>
                  </a:lnTo>
                  <a:lnTo>
                    <a:pt x="753" y="10"/>
                  </a:lnTo>
                  <a:lnTo>
                    <a:pt x="813" y="3"/>
                  </a:lnTo>
                  <a:lnTo>
                    <a:pt x="8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8"/>
            <p:cNvSpPr>
              <a:spLocks noEditPoints="1"/>
            </p:cNvSpPr>
            <p:nvPr/>
          </p:nvSpPr>
          <p:spPr bwMode="auto">
            <a:xfrm>
              <a:off x="2868613" y="3716338"/>
              <a:ext cx="187325" cy="182563"/>
            </a:xfrm>
            <a:custGeom>
              <a:avLst/>
              <a:gdLst>
                <a:gd name="T0" fmla="*/ 420 w 1425"/>
                <a:gd name="T1" fmla="*/ 123 h 1382"/>
                <a:gd name="T2" fmla="*/ 338 w 1425"/>
                <a:gd name="T3" fmla="*/ 148 h 1382"/>
                <a:gd name="T4" fmla="*/ 262 w 1425"/>
                <a:gd name="T5" fmla="*/ 192 h 1382"/>
                <a:gd name="T6" fmla="*/ 197 w 1425"/>
                <a:gd name="T7" fmla="*/ 255 h 1382"/>
                <a:gd name="T8" fmla="*/ 152 w 1425"/>
                <a:gd name="T9" fmla="*/ 330 h 1382"/>
                <a:gd name="T10" fmla="*/ 127 w 1425"/>
                <a:gd name="T11" fmla="*/ 411 h 1382"/>
                <a:gd name="T12" fmla="*/ 122 w 1425"/>
                <a:gd name="T13" fmla="*/ 494 h 1382"/>
                <a:gd name="T14" fmla="*/ 136 w 1425"/>
                <a:gd name="T15" fmla="*/ 577 h 1382"/>
                <a:gd name="T16" fmla="*/ 171 w 1425"/>
                <a:gd name="T17" fmla="*/ 656 h 1382"/>
                <a:gd name="T18" fmla="*/ 226 w 1425"/>
                <a:gd name="T19" fmla="*/ 726 h 1382"/>
                <a:gd name="T20" fmla="*/ 297 w 1425"/>
                <a:gd name="T21" fmla="*/ 781 h 1382"/>
                <a:gd name="T22" fmla="*/ 376 w 1425"/>
                <a:gd name="T23" fmla="*/ 815 h 1382"/>
                <a:gd name="T24" fmla="*/ 460 w 1425"/>
                <a:gd name="T25" fmla="*/ 830 h 1382"/>
                <a:gd name="T26" fmla="*/ 545 w 1425"/>
                <a:gd name="T27" fmla="*/ 825 h 1382"/>
                <a:gd name="T28" fmla="*/ 628 w 1425"/>
                <a:gd name="T29" fmla="*/ 801 h 1382"/>
                <a:gd name="T30" fmla="*/ 704 w 1425"/>
                <a:gd name="T31" fmla="*/ 757 h 1382"/>
                <a:gd name="T32" fmla="*/ 768 w 1425"/>
                <a:gd name="T33" fmla="*/ 694 h 1382"/>
                <a:gd name="T34" fmla="*/ 813 w 1425"/>
                <a:gd name="T35" fmla="*/ 620 h 1382"/>
                <a:gd name="T36" fmla="*/ 839 w 1425"/>
                <a:gd name="T37" fmla="*/ 539 h 1382"/>
                <a:gd name="T38" fmla="*/ 844 w 1425"/>
                <a:gd name="T39" fmla="*/ 455 h 1382"/>
                <a:gd name="T40" fmla="*/ 830 w 1425"/>
                <a:gd name="T41" fmla="*/ 372 h 1382"/>
                <a:gd name="T42" fmla="*/ 794 w 1425"/>
                <a:gd name="T43" fmla="*/ 294 h 1382"/>
                <a:gd name="T44" fmla="*/ 740 w 1425"/>
                <a:gd name="T45" fmla="*/ 223 h 1382"/>
                <a:gd name="T46" fmla="*/ 669 w 1425"/>
                <a:gd name="T47" fmla="*/ 169 h 1382"/>
                <a:gd name="T48" fmla="*/ 590 w 1425"/>
                <a:gd name="T49" fmla="*/ 134 h 1382"/>
                <a:gd name="T50" fmla="*/ 505 w 1425"/>
                <a:gd name="T51" fmla="*/ 119 h 1382"/>
                <a:gd name="T52" fmla="*/ 460 w 1425"/>
                <a:gd name="T53" fmla="*/ 0 h 1382"/>
                <a:gd name="T54" fmla="*/ 558 w 1425"/>
                <a:gd name="T55" fmla="*/ 5 h 1382"/>
                <a:gd name="T56" fmla="*/ 654 w 1425"/>
                <a:gd name="T57" fmla="*/ 30 h 1382"/>
                <a:gd name="T58" fmla="*/ 745 w 1425"/>
                <a:gd name="T59" fmla="*/ 75 h 1382"/>
                <a:gd name="T60" fmla="*/ 825 w 1425"/>
                <a:gd name="T61" fmla="*/ 140 h 1382"/>
                <a:gd name="T62" fmla="*/ 889 w 1425"/>
                <a:gd name="T63" fmla="*/ 218 h 1382"/>
                <a:gd name="T64" fmla="*/ 934 w 1425"/>
                <a:gd name="T65" fmla="*/ 304 h 1382"/>
                <a:gd name="T66" fmla="*/ 959 w 1425"/>
                <a:gd name="T67" fmla="*/ 395 h 1382"/>
                <a:gd name="T68" fmla="*/ 965 w 1425"/>
                <a:gd name="T69" fmla="*/ 490 h 1382"/>
                <a:gd name="T70" fmla="*/ 953 w 1425"/>
                <a:gd name="T71" fmla="*/ 584 h 1382"/>
                <a:gd name="T72" fmla="*/ 921 w 1425"/>
                <a:gd name="T73" fmla="*/ 675 h 1382"/>
                <a:gd name="T74" fmla="*/ 870 w 1425"/>
                <a:gd name="T75" fmla="*/ 758 h 1382"/>
                <a:gd name="T76" fmla="*/ 1292 w 1425"/>
                <a:gd name="T77" fmla="*/ 1382 h 1382"/>
                <a:gd name="T78" fmla="*/ 741 w 1425"/>
                <a:gd name="T79" fmla="*/ 876 h 1382"/>
                <a:gd name="T80" fmla="*/ 650 w 1425"/>
                <a:gd name="T81" fmla="*/ 921 h 1382"/>
                <a:gd name="T82" fmla="*/ 554 w 1425"/>
                <a:gd name="T83" fmla="*/ 945 h 1382"/>
                <a:gd name="T84" fmla="*/ 456 w 1425"/>
                <a:gd name="T85" fmla="*/ 949 h 1382"/>
                <a:gd name="T86" fmla="*/ 358 w 1425"/>
                <a:gd name="T87" fmla="*/ 934 h 1382"/>
                <a:gd name="T88" fmla="*/ 265 w 1425"/>
                <a:gd name="T89" fmla="*/ 899 h 1382"/>
                <a:gd name="T90" fmla="*/ 180 w 1425"/>
                <a:gd name="T91" fmla="*/ 844 h 1382"/>
                <a:gd name="T92" fmla="*/ 106 w 1425"/>
                <a:gd name="T93" fmla="*/ 770 h 1382"/>
                <a:gd name="T94" fmla="*/ 51 w 1425"/>
                <a:gd name="T95" fmla="*/ 686 h 1382"/>
                <a:gd name="T96" fmla="*/ 15 w 1425"/>
                <a:gd name="T97" fmla="*/ 594 h 1382"/>
                <a:gd name="T98" fmla="*/ 0 w 1425"/>
                <a:gd name="T99" fmla="*/ 497 h 1382"/>
                <a:gd name="T100" fmla="*/ 7 w 1425"/>
                <a:gd name="T101" fmla="*/ 401 h 1382"/>
                <a:gd name="T102" fmla="*/ 32 w 1425"/>
                <a:gd name="T103" fmla="*/ 306 h 1382"/>
                <a:gd name="T104" fmla="*/ 77 w 1425"/>
                <a:gd name="T105" fmla="*/ 217 h 1382"/>
                <a:gd name="T106" fmla="*/ 143 w 1425"/>
                <a:gd name="T107" fmla="*/ 138 h 1382"/>
                <a:gd name="T108" fmla="*/ 224 w 1425"/>
                <a:gd name="T109" fmla="*/ 74 h 1382"/>
                <a:gd name="T110" fmla="*/ 315 w 1425"/>
                <a:gd name="T111" fmla="*/ 29 h 1382"/>
                <a:gd name="T112" fmla="*/ 410 w 1425"/>
                <a:gd name="T113" fmla="*/ 5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5" h="1382">
                  <a:moveTo>
                    <a:pt x="463" y="118"/>
                  </a:moveTo>
                  <a:lnTo>
                    <a:pt x="420" y="123"/>
                  </a:lnTo>
                  <a:lnTo>
                    <a:pt x="379" y="133"/>
                  </a:lnTo>
                  <a:lnTo>
                    <a:pt x="338" y="148"/>
                  </a:lnTo>
                  <a:lnTo>
                    <a:pt x="299" y="167"/>
                  </a:lnTo>
                  <a:lnTo>
                    <a:pt x="262" y="192"/>
                  </a:lnTo>
                  <a:lnTo>
                    <a:pt x="228" y="222"/>
                  </a:lnTo>
                  <a:lnTo>
                    <a:pt x="197" y="255"/>
                  </a:lnTo>
                  <a:lnTo>
                    <a:pt x="172" y="292"/>
                  </a:lnTo>
                  <a:lnTo>
                    <a:pt x="152" y="330"/>
                  </a:lnTo>
                  <a:lnTo>
                    <a:pt x="137" y="369"/>
                  </a:lnTo>
                  <a:lnTo>
                    <a:pt x="127" y="411"/>
                  </a:lnTo>
                  <a:lnTo>
                    <a:pt x="122" y="452"/>
                  </a:lnTo>
                  <a:lnTo>
                    <a:pt x="122" y="494"/>
                  </a:lnTo>
                  <a:lnTo>
                    <a:pt x="127" y="537"/>
                  </a:lnTo>
                  <a:lnTo>
                    <a:pt x="136" y="577"/>
                  </a:lnTo>
                  <a:lnTo>
                    <a:pt x="151" y="618"/>
                  </a:lnTo>
                  <a:lnTo>
                    <a:pt x="171" y="656"/>
                  </a:lnTo>
                  <a:lnTo>
                    <a:pt x="196" y="692"/>
                  </a:lnTo>
                  <a:lnTo>
                    <a:pt x="226" y="726"/>
                  </a:lnTo>
                  <a:lnTo>
                    <a:pt x="260" y="756"/>
                  </a:lnTo>
                  <a:lnTo>
                    <a:pt x="297" y="781"/>
                  </a:lnTo>
                  <a:lnTo>
                    <a:pt x="336" y="800"/>
                  </a:lnTo>
                  <a:lnTo>
                    <a:pt x="376" y="815"/>
                  </a:lnTo>
                  <a:lnTo>
                    <a:pt x="418" y="825"/>
                  </a:lnTo>
                  <a:lnTo>
                    <a:pt x="460" y="830"/>
                  </a:lnTo>
                  <a:lnTo>
                    <a:pt x="503" y="830"/>
                  </a:lnTo>
                  <a:lnTo>
                    <a:pt x="545" y="825"/>
                  </a:lnTo>
                  <a:lnTo>
                    <a:pt x="588" y="816"/>
                  </a:lnTo>
                  <a:lnTo>
                    <a:pt x="628" y="801"/>
                  </a:lnTo>
                  <a:lnTo>
                    <a:pt x="667" y="782"/>
                  </a:lnTo>
                  <a:lnTo>
                    <a:pt x="704" y="757"/>
                  </a:lnTo>
                  <a:lnTo>
                    <a:pt x="738" y="728"/>
                  </a:lnTo>
                  <a:lnTo>
                    <a:pt x="768" y="694"/>
                  </a:lnTo>
                  <a:lnTo>
                    <a:pt x="793" y="658"/>
                  </a:lnTo>
                  <a:lnTo>
                    <a:pt x="813" y="620"/>
                  </a:lnTo>
                  <a:lnTo>
                    <a:pt x="829" y="580"/>
                  </a:lnTo>
                  <a:lnTo>
                    <a:pt x="839" y="539"/>
                  </a:lnTo>
                  <a:lnTo>
                    <a:pt x="844" y="497"/>
                  </a:lnTo>
                  <a:lnTo>
                    <a:pt x="844" y="455"/>
                  </a:lnTo>
                  <a:lnTo>
                    <a:pt x="840" y="413"/>
                  </a:lnTo>
                  <a:lnTo>
                    <a:pt x="830" y="372"/>
                  </a:lnTo>
                  <a:lnTo>
                    <a:pt x="814" y="332"/>
                  </a:lnTo>
                  <a:lnTo>
                    <a:pt x="794" y="294"/>
                  </a:lnTo>
                  <a:lnTo>
                    <a:pt x="770" y="257"/>
                  </a:lnTo>
                  <a:lnTo>
                    <a:pt x="740" y="223"/>
                  </a:lnTo>
                  <a:lnTo>
                    <a:pt x="706" y="194"/>
                  </a:lnTo>
                  <a:lnTo>
                    <a:pt x="669" y="169"/>
                  </a:lnTo>
                  <a:lnTo>
                    <a:pt x="630" y="149"/>
                  </a:lnTo>
                  <a:lnTo>
                    <a:pt x="590" y="134"/>
                  </a:lnTo>
                  <a:lnTo>
                    <a:pt x="548" y="124"/>
                  </a:lnTo>
                  <a:lnTo>
                    <a:pt x="505" y="119"/>
                  </a:lnTo>
                  <a:lnTo>
                    <a:pt x="463" y="118"/>
                  </a:lnTo>
                  <a:close/>
                  <a:moveTo>
                    <a:pt x="460" y="0"/>
                  </a:moveTo>
                  <a:lnTo>
                    <a:pt x="510" y="0"/>
                  </a:lnTo>
                  <a:lnTo>
                    <a:pt x="558" y="5"/>
                  </a:lnTo>
                  <a:lnTo>
                    <a:pt x="607" y="15"/>
                  </a:lnTo>
                  <a:lnTo>
                    <a:pt x="654" y="30"/>
                  </a:lnTo>
                  <a:lnTo>
                    <a:pt x="700" y="51"/>
                  </a:lnTo>
                  <a:lnTo>
                    <a:pt x="745" y="75"/>
                  </a:lnTo>
                  <a:lnTo>
                    <a:pt x="786" y="105"/>
                  </a:lnTo>
                  <a:lnTo>
                    <a:pt x="825" y="140"/>
                  </a:lnTo>
                  <a:lnTo>
                    <a:pt x="860" y="177"/>
                  </a:lnTo>
                  <a:lnTo>
                    <a:pt x="889" y="218"/>
                  </a:lnTo>
                  <a:lnTo>
                    <a:pt x="914" y="259"/>
                  </a:lnTo>
                  <a:lnTo>
                    <a:pt x="934" y="304"/>
                  </a:lnTo>
                  <a:lnTo>
                    <a:pt x="948" y="350"/>
                  </a:lnTo>
                  <a:lnTo>
                    <a:pt x="959" y="395"/>
                  </a:lnTo>
                  <a:lnTo>
                    <a:pt x="964" y="443"/>
                  </a:lnTo>
                  <a:lnTo>
                    <a:pt x="965" y="490"/>
                  </a:lnTo>
                  <a:lnTo>
                    <a:pt x="961" y="538"/>
                  </a:lnTo>
                  <a:lnTo>
                    <a:pt x="953" y="584"/>
                  </a:lnTo>
                  <a:lnTo>
                    <a:pt x="939" y="630"/>
                  </a:lnTo>
                  <a:lnTo>
                    <a:pt x="921" y="675"/>
                  </a:lnTo>
                  <a:lnTo>
                    <a:pt x="898" y="717"/>
                  </a:lnTo>
                  <a:lnTo>
                    <a:pt x="870" y="758"/>
                  </a:lnTo>
                  <a:lnTo>
                    <a:pt x="1425" y="1261"/>
                  </a:lnTo>
                  <a:lnTo>
                    <a:pt x="1292" y="1382"/>
                  </a:lnTo>
                  <a:lnTo>
                    <a:pt x="783" y="847"/>
                  </a:lnTo>
                  <a:lnTo>
                    <a:pt x="741" y="876"/>
                  </a:lnTo>
                  <a:lnTo>
                    <a:pt x="696" y="901"/>
                  </a:lnTo>
                  <a:lnTo>
                    <a:pt x="650" y="921"/>
                  </a:lnTo>
                  <a:lnTo>
                    <a:pt x="602" y="935"/>
                  </a:lnTo>
                  <a:lnTo>
                    <a:pt x="554" y="945"/>
                  </a:lnTo>
                  <a:lnTo>
                    <a:pt x="505" y="949"/>
                  </a:lnTo>
                  <a:lnTo>
                    <a:pt x="456" y="949"/>
                  </a:lnTo>
                  <a:lnTo>
                    <a:pt x="406" y="944"/>
                  </a:lnTo>
                  <a:lnTo>
                    <a:pt x="358" y="934"/>
                  </a:lnTo>
                  <a:lnTo>
                    <a:pt x="311" y="919"/>
                  </a:lnTo>
                  <a:lnTo>
                    <a:pt x="265" y="899"/>
                  </a:lnTo>
                  <a:lnTo>
                    <a:pt x="221" y="874"/>
                  </a:lnTo>
                  <a:lnTo>
                    <a:pt x="180" y="844"/>
                  </a:lnTo>
                  <a:lnTo>
                    <a:pt x="141" y="810"/>
                  </a:lnTo>
                  <a:lnTo>
                    <a:pt x="106" y="770"/>
                  </a:lnTo>
                  <a:lnTo>
                    <a:pt x="75" y="730"/>
                  </a:lnTo>
                  <a:lnTo>
                    <a:pt x="51" y="686"/>
                  </a:lnTo>
                  <a:lnTo>
                    <a:pt x="31" y="640"/>
                  </a:lnTo>
                  <a:lnTo>
                    <a:pt x="15" y="594"/>
                  </a:lnTo>
                  <a:lnTo>
                    <a:pt x="6" y="546"/>
                  </a:lnTo>
                  <a:lnTo>
                    <a:pt x="0" y="497"/>
                  </a:lnTo>
                  <a:lnTo>
                    <a:pt x="1" y="448"/>
                  </a:lnTo>
                  <a:lnTo>
                    <a:pt x="7" y="401"/>
                  </a:lnTo>
                  <a:lnTo>
                    <a:pt x="16" y="353"/>
                  </a:lnTo>
                  <a:lnTo>
                    <a:pt x="32" y="306"/>
                  </a:lnTo>
                  <a:lnTo>
                    <a:pt x="52" y="260"/>
                  </a:lnTo>
                  <a:lnTo>
                    <a:pt x="77" y="217"/>
                  </a:lnTo>
                  <a:lnTo>
                    <a:pt x="108" y="176"/>
                  </a:lnTo>
                  <a:lnTo>
                    <a:pt x="143" y="138"/>
                  </a:lnTo>
                  <a:lnTo>
                    <a:pt x="183" y="103"/>
                  </a:lnTo>
                  <a:lnTo>
                    <a:pt x="224" y="74"/>
                  </a:lnTo>
                  <a:lnTo>
                    <a:pt x="268" y="49"/>
                  </a:lnTo>
                  <a:lnTo>
                    <a:pt x="315" y="29"/>
                  </a:lnTo>
                  <a:lnTo>
                    <a:pt x="362" y="14"/>
                  </a:lnTo>
                  <a:lnTo>
                    <a:pt x="410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9"/>
            <p:cNvSpPr>
              <a:spLocks/>
            </p:cNvSpPr>
            <p:nvPr/>
          </p:nvSpPr>
          <p:spPr bwMode="auto">
            <a:xfrm>
              <a:off x="2655888" y="3627438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7 h 237"/>
                <a:gd name="T6" fmla="*/ 591 w 927"/>
                <a:gd name="T7" fmla="*/ 17 h 237"/>
                <a:gd name="T8" fmla="*/ 643 w 927"/>
                <a:gd name="T9" fmla="*/ 31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2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5 h 237"/>
                <a:gd name="T24" fmla="*/ 776 w 927"/>
                <a:gd name="T25" fmla="*/ 161 h 237"/>
                <a:gd name="T26" fmla="*/ 722 w 927"/>
                <a:gd name="T27" fmla="*/ 132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8 h 237"/>
                <a:gd name="T44" fmla="*/ 322 w 927"/>
                <a:gd name="T45" fmla="*/ 76 h 237"/>
                <a:gd name="T46" fmla="*/ 288 w 927"/>
                <a:gd name="T47" fmla="*/ 85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8 h 237"/>
                <a:gd name="T72" fmla="*/ 49 w 927"/>
                <a:gd name="T73" fmla="*/ 231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5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39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3 h 237"/>
                <a:gd name="T94" fmla="*/ 148 w 927"/>
                <a:gd name="T95" fmla="*/ 78 h 237"/>
                <a:gd name="T96" fmla="*/ 177 w 927"/>
                <a:gd name="T97" fmla="*/ 63 h 237"/>
                <a:gd name="T98" fmla="*/ 208 w 927"/>
                <a:gd name="T99" fmla="*/ 49 h 237"/>
                <a:gd name="T100" fmla="*/ 243 w 927"/>
                <a:gd name="T101" fmla="*/ 35 h 237"/>
                <a:gd name="T102" fmla="*/ 279 w 927"/>
                <a:gd name="T103" fmla="*/ 24 h 237"/>
                <a:gd name="T104" fmla="*/ 318 w 927"/>
                <a:gd name="T105" fmla="*/ 13 h 237"/>
                <a:gd name="T106" fmla="*/ 358 w 927"/>
                <a:gd name="T107" fmla="*/ 6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7"/>
                  </a:lnTo>
                  <a:lnTo>
                    <a:pt x="591" y="17"/>
                  </a:lnTo>
                  <a:lnTo>
                    <a:pt x="643" y="31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2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5"/>
                  </a:lnTo>
                  <a:lnTo>
                    <a:pt x="776" y="161"/>
                  </a:lnTo>
                  <a:lnTo>
                    <a:pt x="722" y="132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8"/>
                  </a:lnTo>
                  <a:lnTo>
                    <a:pt x="322" y="76"/>
                  </a:lnTo>
                  <a:lnTo>
                    <a:pt x="288" y="85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8"/>
                  </a:lnTo>
                  <a:lnTo>
                    <a:pt x="49" y="231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5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39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3"/>
                  </a:lnTo>
                  <a:lnTo>
                    <a:pt x="148" y="78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3" y="35"/>
                  </a:lnTo>
                  <a:lnTo>
                    <a:pt x="279" y="24"/>
                  </a:lnTo>
                  <a:lnTo>
                    <a:pt x="318" y="13"/>
                  </a:lnTo>
                  <a:lnTo>
                    <a:pt x="358" y="6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0"/>
            <p:cNvSpPr>
              <a:spLocks/>
            </p:cNvSpPr>
            <p:nvPr/>
          </p:nvSpPr>
          <p:spPr bwMode="auto">
            <a:xfrm>
              <a:off x="2655888" y="3656013"/>
              <a:ext cx="123825" cy="30163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2 h 237"/>
                <a:gd name="T4" fmla="*/ 541 w 927"/>
                <a:gd name="T5" fmla="*/ 7 h 237"/>
                <a:gd name="T6" fmla="*/ 591 w 927"/>
                <a:gd name="T7" fmla="*/ 18 h 237"/>
                <a:gd name="T8" fmla="*/ 643 w 927"/>
                <a:gd name="T9" fmla="*/ 32 h 237"/>
                <a:gd name="T10" fmla="*/ 697 w 927"/>
                <a:gd name="T11" fmla="*/ 52 h 237"/>
                <a:gd name="T12" fmla="*/ 752 w 927"/>
                <a:gd name="T13" fmla="*/ 76 h 237"/>
                <a:gd name="T14" fmla="*/ 808 w 927"/>
                <a:gd name="T15" fmla="*/ 107 h 237"/>
                <a:gd name="T16" fmla="*/ 868 w 927"/>
                <a:gd name="T17" fmla="*/ 143 h 237"/>
                <a:gd name="T18" fmla="*/ 927 w 927"/>
                <a:gd name="T19" fmla="*/ 187 h 237"/>
                <a:gd name="T20" fmla="*/ 887 w 927"/>
                <a:gd name="T21" fmla="*/ 237 h 237"/>
                <a:gd name="T22" fmla="*/ 831 w 927"/>
                <a:gd name="T23" fmla="*/ 196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9 h 237"/>
                <a:gd name="T44" fmla="*/ 322 w 927"/>
                <a:gd name="T45" fmla="*/ 77 h 237"/>
                <a:gd name="T46" fmla="*/ 288 w 927"/>
                <a:gd name="T47" fmla="*/ 86 h 237"/>
                <a:gd name="T48" fmla="*/ 255 w 927"/>
                <a:gd name="T49" fmla="*/ 96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6 h 237"/>
                <a:gd name="T60" fmla="*/ 107 w 927"/>
                <a:gd name="T61" fmla="*/ 179 h 237"/>
                <a:gd name="T62" fmla="*/ 91 w 927"/>
                <a:gd name="T63" fmla="*/ 193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9 h 237"/>
                <a:gd name="T72" fmla="*/ 49 w 927"/>
                <a:gd name="T73" fmla="*/ 232 h 237"/>
                <a:gd name="T74" fmla="*/ 0 w 927"/>
                <a:gd name="T75" fmla="*/ 191 h 237"/>
                <a:gd name="T76" fmla="*/ 2 w 927"/>
                <a:gd name="T77" fmla="*/ 189 h 237"/>
                <a:gd name="T78" fmla="*/ 7 w 927"/>
                <a:gd name="T79" fmla="*/ 184 h 237"/>
                <a:gd name="T80" fmla="*/ 14 w 927"/>
                <a:gd name="T81" fmla="*/ 176 h 237"/>
                <a:gd name="T82" fmla="*/ 26 w 927"/>
                <a:gd name="T83" fmla="*/ 166 h 237"/>
                <a:gd name="T84" fmla="*/ 40 w 927"/>
                <a:gd name="T85" fmla="*/ 154 h 237"/>
                <a:gd name="T86" fmla="*/ 56 w 927"/>
                <a:gd name="T87" fmla="*/ 140 h 237"/>
                <a:gd name="T88" fmla="*/ 75 w 927"/>
                <a:gd name="T89" fmla="*/ 126 h 237"/>
                <a:gd name="T90" fmla="*/ 97 w 927"/>
                <a:gd name="T91" fmla="*/ 110 h 237"/>
                <a:gd name="T92" fmla="*/ 121 w 927"/>
                <a:gd name="T93" fmla="*/ 94 h 237"/>
                <a:gd name="T94" fmla="*/ 148 w 927"/>
                <a:gd name="T95" fmla="*/ 79 h 237"/>
                <a:gd name="T96" fmla="*/ 177 w 927"/>
                <a:gd name="T97" fmla="*/ 63 h 237"/>
                <a:gd name="T98" fmla="*/ 208 w 927"/>
                <a:gd name="T99" fmla="*/ 50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2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2"/>
                  </a:lnTo>
                  <a:lnTo>
                    <a:pt x="541" y="7"/>
                  </a:lnTo>
                  <a:lnTo>
                    <a:pt x="591" y="18"/>
                  </a:lnTo>
                  <a:lnTo>
                    <a:pt x="643" y="32"/>
                  </a:lnTo>
                  <a:lnTo>
                    <a:pt x="697" y="52"/>
                  </a:lnTo>
                  <a:lnTo>
                    <a:pt x="752" y="76"/>
                  </a:lnTo>
                  <a:lnTo>
                    <a:pt x="808" y="107"/>
                  </a:lnTo>
                  <a:lnTo>
                    <a:pt x="868" y="143"/>
                  </a:lnTo>
                  <a:lnTo>
                    <a:pt x="927" y="187"/>
                  </a:lnTo>
                  <a:lnTo>
                    <a:pt x="887" y="237"/>
                  </a:lnTo>
                  <a:lnTo>
                    <a:pt x="831" y="196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9"/>
                  </a:lnTo>
                  <a:lnTo>
                    <a:pt x="322" y="77"/>
                  </a:lnTo>
                  <a:lnTo>
                    <a:pt x="288" y="86"/>
                  </a:lnTo>
                  <a:lnTo>
                    <a:pt x="255" y="96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6"/>
                  </a:lnTo>
                  <a:lnTo>
                    <a:pt x="107" y="179"/>
                  </a:lnTo>
                  <a:lnTo>
                    <a:pt x="91" y="193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9"/>
                  </a:lnTo>
                  <a:lnTo>
                    <a:pt x="49" y="232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7" y="184"/>
                  </a:lnTo>
                  <a:lnTo>
                    <a:pt x="14" y="176"/>
                  </a:lnTo>
                  <a:lnTo>
                    <a:pt x="26" y="166"/>
                  </a:lnTo>
                  <a:lnTo>
                    <a:pt x="40" y="154"/>
                  </a:lnTo>
                  <a:lnTo>
                    <a:pt x="56" y="140"/>
                  </a:lnTo>
                  <a:lnTo>
                    <a:pt x="75" y="126"/>
                  </a:lnTo>
                  <a:lnTo>
                    <a:pt x="97" y="110"/>
                  </a:lnTo>
                  <a:lnTo>
                    <a:pt x="121" y="94"/>
                  </a:lnTo>
                  <a:lnTo>
                    <a:pt x="148" y="79"/>
                  </a:lnTo>
                  <a:lnTo>
                    <a:pt x="177" y="63"/>
                  </a:lnTo>
                  <a:lnTo>
                    <a:pt x="208" y="50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2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1"/>
            <p:cNvSpPr>
              <a:spLocks/>
            </p:cNvSpPr>
            <p:nvPr/>
          </p:nvSpPr>
          <p:spPr bwMode="auto">
            <a:xfrm>
              <a:off x="2655888" y="3686175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8 h 237"/>
                <a:gd name="T6" fmla="*/ 591 w 927"/>
                <a:gd name="T7" fmla="*/ 17 h 237"/>
                <a:gd name="T8" fmla="*/ 643 w 927"/>
                <a:gd name="T9" fmla="*/ 32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3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7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2 h 237"/>
                <a:gd name="T32" fmla="*/ 572 w 927"/>
                <a:gd name="T33" fmla="*/ 78 h 237"/>
                <a:gd name="T34" fmla="*/ 526 w 927"/>
                <a:gd name="T35" fmla="*/ 69 h 237"/>
                <a:gd name="T36" fmla="*/ 481 w 927"/>
                <a:gd name="T37" fmla="*/ 64 h 237"/>
                <a:gd name="T38" fmla="*/ 438 w 927"/>
                <a:gd name="T39" fmla="*/ 63 h 237"/>
                <a:gd name="T40" fmla="*/ 397 w 927"/>
                <a:gd name="T41" fmla="*/ 65 h 237"/>
                <a:gd name="T42" fmla="*/ 358 w 927"/>
                <a:gd name="T43" fmla="*/ 69 h 237"/>
                <a:gd name="T44" fmla="*/ 322 w 927"/>
                <a:gd name="T45" fmla="*/ 76 h 237"/>
                <a:gd name="T46" fmla="*/ 288 w 927"/>
                <a:gd name="T47" fmla="*/ 86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3 h 237"/>
                <a:gd name="T54" fmla="*/ 170 w 927"/>
                <a:gd name="T55" fmla="*/ 137 h 237"/>
                <a:gd name="T56" fmla="*/ 147 w 927"/>
                <a:gd name="T57" fmla="*/ 152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5 h 237"/>
                <a:gd name="T66" fmla="*/ 67 w 927"/>
                <a:gd name="T67" fmla="*/ 215 h 237"/>
                <a:gd name="T68" fmla="*/ 59 w 927"/>
                <a:gd name="T69" fmla="*/ 224 h 237"/>
                <a:gd name="T70" fmla="*/ 52 w 927"/>
                <a:gd name="T71" fmla="*/ 229 h 237"/>
                <a:gd name="T72" fmla="*/ 49 w 927"/>
                <a:gd name="T73" fmla="*/ 233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6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41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5 h 237"/>
                <a:gd name="T94" fmla="*/ 148 w 927"/>
                <a:gd name="T95" fmla="*/ 78 h 237"/>
                <a:gd name="T96" fmla="*/ 177 w 927"/>
                <a:gd name="T97" fmla="*/ 64 h 237"/>
                <a:gd name="T98" fmla="*/ 208 w 927"/>
                <a:gd name="T99" fmla="*/ 49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8"/>
                  </a:lnTo>
                  <a:lnTo>
                    <a:pt x="591" y="17"/>
                  </a:lnTo>
                  <a:lnTo>
                    <a:pt x="643" y="32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3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7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2"/>
                  </a:lnTo>
                  <a:lnTo>
                    <a:pt x="572" y="78"/>
                  </a:lnTo>
                  <a:lnTo>
                    <a:pt x="526" y="69"/>
                  </a:lnTo>
                  <a:lnTo>
                    <a:pt x="481" y="64"/>
                  </a:lnTo>
                  <a:lnTo>
                    <a:pt x="438" y="63"/>
                  </a:lnTo>
                  <a:lnTo>
                    <a:pt x="397" y="65"/>
                  </a:lnTo>
                  <a:lnTo>
                    <a:pt x="358" y="69"/>
                  </a:lnTo>
                  <a:lnTo>
                    <a:pt x="322" y="76"/>
                  </a:lnTo>
                  <a:lnTo>
                    <a:pt x="288" y="86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3"/>
                  </a:lnTo>
                  <a:lnTo>
                    <a:pt x="170" y="137"/>
                  </a:lnTo>
                  <a:lnTo>
                    <a:pt x="147" y="152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5"/>
                  </a:lnTo>
                  <a:lnTo>
                    <a:pt x="67" y="215"/>
                  </a:lnTo>
                  <a:lnTo>
                    <a:pt x="59" y="224"/>
                  </a:lnTo>
                  <a:lnTo>
                    <a:pt x="52" y="229"/>
                  </a:lnTo>
                  <a:lnTo>
                    <a:pt x="49" y="233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6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41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5"/>
                  </a:lnTo>
                  <a:lnTo>
                    <a:pt x="148" y="78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92"/>
            <p:cNvSpPr>
              <a:spLocks/>
            </p:cNvSpPr>
            <p:nvPr/>
          </p:nvSpPr>
          <p:spPr bwMode="auto">
            <a:xfrm>
              <a:off x="2833688" y="3614738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8 h 237"/>
                <a:gd name="T8" fmla="*/ 642 w 925"/>
                <a:gd name="T9" fmla="*/ 32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2 h 237"/>
                <a:gd name="T26" fmla="*/ 721 w 925"/>
                <a:gd name="T27" fmla="*/ 133 h 237"/>
                <a:gd name="T28" fmla="*/ 669 w 925"/>
                <a:gd name="T29" fmla="*/ 110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5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70 h 237"/>
                <a:gd name="T44" fmla="*/ 321 w 925"/>
                <a:gd name="T45" fmla="*/ 77 h 237"/>
                <a:gd name="T46" fmla="*/ 286 w 925"/>
                <a:gd name="T47" fmla="*/ 87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1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5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8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5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70"/>
                  </a:lnTo>
                  <a:lnTo>
                    <a:pt x="321" y="77"/>
                  </a:lnTo>
                  <a:lnTo>
                    <a:pt x="286" y="87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1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5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93"/>
            <p:cNvSpPr>
              <a:spLocks/>
            </p:cNvSpPr>
            <p:nvPr/>
          </p:nvSpPr>
          <p:spPr bwMode="auto">
            <a:xfrm>
              <a:off x="2833688" y="3643313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7 h 237"/>
                <a:gd name="T8" fmla="*/ 642 w 925"/>
                <a:gd name="T9" fmla="*/ 31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1 h 237"/>
                <a:gd name="T26" fmla="*/ 721 w 925"/>
                <a:gd name="T27" fmla="*/ 133 h 237"/>
                <a:gd name="T28" fmla="*/ 669 w 925"/>
                <a:gd name="T29" fmla="*/ 109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4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69 h 237"/>
                <a:gd name="T44" fmla="*/ 321 w 925"/>
                <a:gd name="T45" fmla="*/ 76 h 237"/>
                <a:gd name="T46" fmla="*/ 286 w 925"/>
                <a:gd name="T47" fmla="*/ 85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0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4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7"/>
                  </a:lnTo>
                  <a:lnTo>
                    <a:pt x="642" y="31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1"/>
                  </a:lnTo>
                  <a:lnTo>
                    <a:pt x="721" y="133"/>
                  </a:lnTo>
                  <a:lnTo>
                    <a:pt x="669" y="109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69"/>
                  </a:lnTo>
                  <a:lnTo>
                    <a:pt x="321" y="76"/>
                  </a:lnTo>
                  <a:lnTo>
                    <a:pt x="286" y="85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0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4"/>
            <p:cNvSpPr>
              <a:spLocks/>
            </p:cNvSpPr>
            <p:nvPr/>
          </p:nvSpPr>
          <p:spPr bwMode="auto">
            <a:xfrm>
              <a:off x="2833688" y="3673475"/>
              <a:ext cx="122238" cy="31750"/>
            </a:xfrm>
            <a:custGeom>
              <a:avLst/>
              <a:gdLst>
                <a:gd name="T0" fmla="*/ 445 w 925"/>
                <a:gd name="T1" fmla="*/ 0 h 238"/>
                <a:gd name="T2" fmla="*/ 491 w 925"/>
                <a:gd name="T3" fmla="*/ 2 h 238"/>
                <a:gd name="T4" fmla="*/ 540 w 925"/>
                <a:gd name="T5" fmla="*/ 7 h 238"/>
                <a:gd name="T6" fmla="*/ 590 w 925"/>
                <a:gd name="T7" fmla="*/ 17 h 238"/>
                <a:gd name="T8" fmla="*/ 642 w 925"/>
                <a:gd name="T9" fmla="*/ 32 h 238"/>
                <a:gd name="T10" fmla="*/ 696 w 925"/>
                <a:gd name="T11" fmla="*/ 51 h 238"/>
                <a:gd name="T12" fmla="*/ 750 w 925"/>
                <a:gd name="T13" fmla="*/ 76 h 238"/>
                <a:gd name="T14" fmla="*/ 807 w 925"/>
                <a:gd name="T15" fmla="*/ 107 h 238"/>
                <a:gd name="T16" fmla="*/ 866 w 925"/>
                <a:gd name="T17" fmla="*/ 143 h 238"/>
                <a:gd name="T18" fmla="*/ 925 w 925"/>
                <a:gd name="T19" fmla="*/ 187 h 238"/>
                <a:gd name="T20" fmla="*/ 886 w 925"/>
                <a:gd name="T21" fmla="*/ 238 h 238"/>
                <a:gd name="T22" fmla="*/ 830 w 925"/>
                <a:gd name="T23" fmla="*/ 196 h 238"/>
                <a:gd name="T24" fmla="*/ 775 w 925"/>
                <a:gd name="T25" fmla="*/ 162 h 238"/>
                <a:gd name="T26" fmla="*/ 721 w 925"/>
                <a:gd name="T27" fmla="*/ 133 h 238"/>
                <a:gd name="T28" fmla="*/ 669 w 925"/>
                <a:gd name="T29" fmla="*/ 110 h 238"/>
                <a:gd name="T30" fmla="*/ 620 w 925"/>
                <a:gd name="T31" fmla="*/ 91 h 238"/>
                <a:gd name="T32" fmla="*/ 571 w 925"/>
                <a:gd name="T33" fmla="*/ 78 h 238"/>
                <a:gd name="T34" fmla="*/ 525 w 925"/>
                <a:gd name="T35" fmla="*/ 69 h 238"/>
                <a:gd name="T36" fmla="*/ 479 w 925"/>
                <a:gd name="T37" fmla="*/ 64 h 238"/>
                <a:gd name="T38" fmla="*/ 437 w 925"/>
                <a:gd name="T39" fmla="*/ 62 h 238"/>
                <a:gd name="T40" fmla="*/ 396 w 925"/>
                <a:gd name="T41" fmla="*/ 64 h 238"/>
                <a:gd name="T42" fmla="*/ 357 w 925"/>
                <a:gd name="T43" fmla="*/ 69 h 238"/>
                <a:gd name="T44" fmla="*/ 321 w 925"/>
                <a:gd name="T45" fmla="*/ 77 h 238"/>
                <a:gd name="T46" fmla="*/ 286 w 925"/>
                <a:gd name="T47" fmla="*/ 86 h 238"/>
                <a:gd name="T48" fmla="*/ 254 w 925"/>
                <a:gd name="T49" fmla="*/ 96 h 238"/>
                <a:gd name="T50" fmla="*/ 223 w 925"/>
                <a:gd name="T51" fmla="*/ 110 h 238"/>
                <a:gd name="T52" fmla="*/ 196 w 925"/>
                <a:gd name="T53" fmla="*/ 123 h 238"/>
                <a:gd name="T54" fmla="*/ 169 w 925"/>
                <a:gd name="T55" fmla="*/ 137 h 238"/>
                <a:gd name="T56" fmla="*/ 146 w 925"/>
                <a:gd name="T57" fmla="*/ 151 h 238"/>
                <a:gd name="T58" fmla="*/ 125 w 925"/>
                <a:gd name="T59" fmla="*/ 166 h 238"/>
                <a:gd name="T60" fmla="*/ 106 w 925"/>
                <a:gd name="T61" fmla="*/ 179 h 238"/>
                <a:gd name="T62" fmla="*/ 90 w 925"/>
                <a:gd name="T63" fmla="*/ 193 h 238"/>
                <a:gd name="T64" fmla="*/ 77 w 925"/>
                <a:gd name="T65" fmla="*/ 204 h 238"/>
                <a:gd name="T66" fmla="*/ 66 w 925"/>
                <a:gd name="T67" fmla="*/ 215 h 238"/>
                <a:gd name="T68" fmla="*/ 58 w 925"/>
                <a:gd name="T69" fmla="*/ 223 h 238"/>
                <a:gd name="T70" fmla="*/ 51 w 925"/>
                <a:gd name="T71" fmla="*/ 229 h 238"/>
                <a:gd name="T72" fmla="*/ 48 w 925"/>
                <a:gd name="T73" fmla="*/ 232 h 238"/>
                <a:gd name="T74" fmla="*/ 0 w 925"/>
                <a:gd name="T75" fmla="*/ 190 h 238"/>
                <a:gd name="T76" fmla="*/ 2 w 925"/>
                <a:gd name="T77" fmla="*/ 188 h 238"/>
                <a:gd name="T78" fmla="*/ 6 w 925"/>
                <a:gd name="T79" fmla="*/ 183 h 238"/>
                <a:gd name="T80" fmla="*/ 14 w 925"/>
                <a:gd name="T81" fmla="*/ 175 h 238"/>
                <a:gd name="T82" fmla="*/ 25 w 925"/>
                <a:gd name="T83" fmla="*/ 165 h 238"/>
                <a:gd name="T84" fmla="*/ 39 w 925"/>
                <a:gd name="T85" fmla="*/ 153 h 238"/>
                <a:gd name="T86" fmla="*/ 55 w 925"/>
                <a:gd name="T87" fmla="*/ 140 h 238"/>
                <a:gd name="T88" fmla="*/ 74 w 925"/>
                <a:gd name="T89" fmla="*/ 125 h 238"/>
                <a:gd name="T90" fmla="*/ 96 w 925"/>
                <a:gd name="T91" fmla="*/ 110 h 238"/>
                <a:gd name="T92" fmla="*/ 120 w 925"/>
                <a:gd name="T93" fmla="*/ 94 h 238"/>
                <a:gd name="T94" fmla="*/ 147 w 925"/>
                <a:gd name="T95" fmla="*/ 79 h 238"/>
                <a:gd name="T96" fmla="*/ 177 w 925"/>
                <a:gd name="T97" fmla="*/ 63 h 238"/>
                <a:gd name="T98" fmla="*/ 208 w 925"/>
                <a:gd name="T99" fmla="*/ 49 h 238"/>
                <a:gd name="T100" fmla="*/ 242 w 925"/>
                <a:gd name="T101" fmla="*/ 35 h 238"/>
                <a:gd name="T102" fmla="*/ 278 w 925"/>
                <a:gd name="T103" fmla="*/ 24 h 238"/>
                <a:gd name="T104" fmla="*/ 317 w 925"/>
                <a:gd name="T105" fmla="*/ 14 h 238"/>
                <a:gd name="T106" fmla="*/ 357 w 925"/>
                <a:gd name="T107" fmla="*/ 6 h 238"/>
                <a:gd name="T108" fmla="*/ 400 w 925"/>
                <a:gd name="T109" fmla="*/ 2 h 238"/>
                <a:gd name="T110" fmla="*/ 445 w 925"/>
                <a:gd name="T11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8">
                  <a:moveTo>
                    <a:pt x="445" y="0"/>
                  </a:moveTo>
                  <a:lnTo>
                    <a:pt x="491" y="2"/>
                  </a:lnTo>
                  <a:lnTo>
                    <a:pt x="540" y="7"/>
                  </a:lnTo>
                  <a:lnTo>
                    <a:pt x="590" y="17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7"/>
                  </a:lnTo>
                  <a:lnTo>
                    <a:pt x="866" y="143"/>
                  </a:lnTo>
                  <a:lnTo>
                    <a:pt x="925" y="187"/>
                  </a:lnTo>
                  <a:lnTo>
                    <a:pt x="886" y="238"/>
                  </a:lnTo>
                  <a:lnTo>
                    <a:pt x="830" y="196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1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2"/>
                  </a:lnTo>
                  <a:lnTo>
                    <a:pt x="396" y="64"/>
                  </a:lnTo>
                  <a:lnTo>
                    <a:pt x="357" y="69"/>
                  </a:lnTo>
                  <a:lnTo>
                    <a:pt x="321" y="77"/>
                  </a:lnTo>
                  <a:lnTo>
                    <a:pt x="286" y="86"/>
                  </a:lnTo>
                  <a:lnTo>
                    <a:pt x="254" y="96"/>
                  </a:lnTo>
                  <a:lnTo>
                    <a:pt x="223" y="110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1"/>
                  </a:lnTo>
                  <a:lnTo>
                    <a:pt x="125" y="166"/>
                  </a:lnTo>
                  <a:lnTo>
                    <a:pt x="106" y="179"/>
                  </a:lnTo>
                  <a:lnTo>
                    <a:pt x="90" y="193"/>
                  </a:lnTo>
                  <a:lnTo>
                    <a:pt x="77" y="204"/>
                  </a:lnTo>
                  <a:lnTo>
                    <a:pt x="66" y="215"/>
                  </a:lnTo>
                  <a:lnTo>
                    <a:pt x="58" y="223"/>
                  </a:lnTo>
                  <a:lnTo>
                    <a:pt x="51" y="229"/>
                  </a:lnTo>
                  <a:lnTo>
                    <a:pt x="48" y="232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6" y="183"/>
                  </a:lnTo>
                  <a:lnTo>
                    <a:pt x="14" y="175"/>
                  </a:lnTo>
                  <a:lnTo>
                    <a:pt x="25" y="165"/>
                  </a:lnTo>
                  <a:lnTo>
                    <a:pt x="39" y="153"/>
                  </a:lnTo>
                  <a:lnTo>
                    <a:pt x="55" y="140"/>
                  </a:lnTo>
                  <a:lnTo>
                    <a:pt x="74" y="125"/>
                  </a:lnTo>
                  <a:lnTo>
                    <a:pt x="96" y="110"/>
                  </a:lnTo>
                  <a:lnTo>
                    <a:pt x="120" y="94"/>
                  </a:lnTo>
                  <a:lnTo>
                    <a:pt x="147" y="79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2" y="35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6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 190"/>
          <p:cNvSpPr>
            <a:spLocks noEditPoints="1"/>
          </p:cNvSpPr>
          <p:nvPr/>
        </p:nvSpPr>
        <p:spPr bwMode="auto">
          <a:xfrm>
            <a:off x="7046242" y="3586587"/>
            <a:ext cx="838125" cy="1001387"/>
          </a:xfrm>
          <a:custGeom>
            <a:avLst/>
            <a:gdLst>
              <a:gd name="T0" fmla="*/ 1725 w 3167"/>
              <a:gd name="T1" fmla="*/ 885 h 3146"/>
              <a:gd name="T2" fmla="*/ 1721 w 3167"/>
              <a:gd name="T3" fmla="*/ 971 h 3146"/>
              <a:gd name="T4" fmla="*/ 1694 w 3167"/>
              <a:gd name="T5" fmla="*/ 1008 h 3146"/>
              <a:gd name="T6" fmla="*/ 1297 w 3167"/>
              <a:gd name="T7" fmla="*/ 1271 h 3146"/>
              <a:gd name="T8" fmla="*/ 1242 w 3167"/>
              <a:gd name="T9" fmla="*/ 1285 h 3146"/>
              <a:gd name="T10" fmla="*/ 1157 w 3167"/>
              <a:gd name="T11" fmla="*/ 1250 h 3146"/>
              <a:gd name="T12" fmla="*/ 1121 w 3167"/>
              <a:gd name="T13" fmla="*/ 1165 h 3146"/>
              <a:gd name="T14" fmla="*/ 1040 w 3167"/>
              <a:gd name="T15" fmla="*/ 3015 h 3146"/>
              <a:gd name="T16" fmla="*/ 986 w 3167"/>
              <a:gd name="T17" fmla="*/ 3109 h 3146"/>
              <a:gd name="T18" fmla="*/ 880 w 3167"/>
              <a:gd name="T19" fmla="*/ 3146 h 3146"/>
              <a:gd name="T20" fmla="*/ 776 w 3167"/>
              <a:gd name="T21" fmla="*/ 3110 h 3146"/>
              <a:gd name="T22" fmla="*/ 721 w 3167"/>
              <a:gd name="T23" fmla="*/ 3017 h 3146"/>
              <a:gd name="T24" fmla="*/ 644 w 3167"/>
              <a:gd name="T25" fmla="*/ 1675 h 3146"/>
              <a:gd name="T26" fmla="*/ 621 w 3167"/>
              <a:gd name="T27" fmla="*/ 3067 h 3146"/>
              <a:gd name="T28" fmla="*/ 537 w 3167"/>
              <a:gd name="T29" fmla="*/ 3136 h 3146"/>
              <a:gd name="T30" fmla="*/ 424 w 3167"/>
              <a:gd name="T31" fmla="*/ 3136 h 3146"/>
              <a:gd name="T32" fmla="*/ 339 w 3167"/>
              <a:gd name="T33" fmla="*/ 3067 h 3146"/>
              <a:gd name="T34" fmla="*/ 317 w 3167"/>
              <a:gd name="T35" fmla="*/ 956 h 3146"/>
              <a:gd name="T36" fmla="*/ 242 w 3167"/>
              <a:gd name="T37" fmla="*/ 1605 h 3146"/>
              <a:gd name="T38" fmla="*/ 196 w 3167"/>
              <a:gd name="T39" fmla="*/ 1699 h 3146"/>
              <a:gd name="T40" fmla="*/ 93 w 3167"/>
              <a:gd name="T41" fmla="*/ 1722 h 3146"/>
              <a:gd name="T42" fmla="*/ 12 w 3167"/>
              <a:gd name="T43" fmla="*/ 1658 h 3146"/>
              <a:gd name="T44" fmla="*/ 0 w 3167"/>
              <a:gd name="T45" fmla="*/ 1602 h 3146"/>
              <a:gd name="T46" fmla="*/ 0 w 3167"/>
              <a:gd name="T47" fmla="*/ 890 h 3146"/>
              <a:gd name="T48" fmla="*/ 8 w 3167"/>
              <a:gd name="T49" fmla="*/ 838 h 3146"/>
              <a:gd name="T50" fmla="*/ 38 w 3167"/>
              <a:gd name="T51" fmla="*/ 764 h 3146"/>
              <a:gd name="T52" fmla="*/ 103 w 3167"/>
              <a:gd name="T53" fmla="*/ 687 h 3146"/>
              <a:gd name="T54" fmla="*/ 218 w 3167"/>
              <a:gd name="T55" fmla="*/ 625 h 3146"/>
              <a:gd name="T56" fmla="*/ 397 w 3167"/>
              <a:gd name="T57" fmla="*/ 598 h 3146"/>
              <a:gd name="T58" fmla="*/ 972 w 3167"/>
              <a:gd name="T59" fmla="*/ 598 h 3146"/>
              <a:gd name="T60" fmla="*/ 1004 w 3167"/>
              <a:gd name="T61" fmla="*/ 599 h 3146"/>
              <a:gd name="T62" fmla="*/ 1084 w 3167"/>
              <a:gd name="T63" fmla="*/ 612 h 3146"/>
              <a:gd name="T64" fmla="*/ 1184 w 3167"/>
              <a:gd name="T65" fmla="*/ 645 h 3146"/>
              <a:gd name="T66" fmla="*/ 1281 w 3167"/>
              <a:gd name="T67" fmla="*/ 714 h 3146"/>
              <a:gd name="T68" fmla="*/ 1348 w 3167"/>
              <a:gd name="T69" fmla="*/ 827 h 3146"/>
              <a:gd name="T70" fmla="*/ 1506 w 3167"/>
              <a:gd name="T71" fmla="*/ 849 h 3146"/>
              <a:gd name="T72" fmla="*/ 1557 w 3167"/>
              <a:gd name="T73" fmla="*/ 814 h 3146"/>
              <a:gd name="T74" fmla="*/ 1640 w 3167"/>
              <a:gd name="T75" fmla="*/ 805 h 3146"/>
              <a:gd name="T76" fmla="*/ 1369 w 3167"/>
              <a:gd name="T77" fmla="*/ 143 h 3146"/>
              <a:gd name="T78" fmla="*/ 3147 w 3167"/>
              <a:gd name="T79" fmla="*/ 163 h 3146"/>
              <a:gd name="T80" fmla="*/ 3167 w 3167"/>
              <a:gd name="T81" fmla="*/ 1465 h 3146"/>
              <a:gd name="T82" fmla="*/ 3135 w 3167"/>
              <a:gd name="T83" fmla="*/ 1521 h 3146"/>
              <a:gd name="T84" fmla="*/ 1352 w 3167"/>
              <a:gd name="T85" fmla="*/ 1529 h 3146"/>
              <a:gd name="T86" fmla="*/ 1306 w 3167"/>
              <a:gd name="T87" fmla="*/ 1483 h 3146"/>
              <a:gd name="T88" fmla="*/ 1435 w 3167"/>
              <a:gd name="T89" fmla="*/ 1401 h 3146"/>
              <a:gd name="T90" fmla="*/ 1435 w 3167"/>
              <a:gd name="T91" fmla="*/ 748 h 3146"/>
              <a:gd name="T92" fmla="*/ 1384 w 3167"/>
              <a:gd name="T93" fmla="*/ 741 h 3146"/>
              <a:gd name="T94" fmla="*/ 1304 w 3167"/>
              <a:gd name="T95" fmla="*/ 634 h 3146"/>
              <a:gd name="T96" fmla="*/ 1324 w 3167"/>
              <a:gd name="T97" fmla="*/ 163 h 3146"/>
              <a:gd name="T98" fmla="*/ 680 w 3167"/>
              <a:gd name="T99" fmla="*/ 0 h 3146"/>
              <a:gd name="T100" fmla="*/ 830 w 3167"/>
              <a:gd name="T101" fmla="*/ 43 h 3146"/>
              <a:gd name="T102" fmla="*/ 931 w 3167"/>
              <a:gd name="T103" fmla="*/ 158 h 3146"/>
              <a:gd name="T104" fmla="*/ 954 w 3167"/>
              <a:gd name="T105" fmla="*/ 313 h 3146"/>
              <a:gd name="T106" fmla="*/ 889 w 3167"/>
              <a:gd name="T107" fmla="*/ 451 h 3146"/>
              <a:gd name="T108" fmla="*/ 759 w 3167"/>
              <a:gd name="T109" fmla="*/ 534 h 3146"/>
              <a:gd name="T110" fmla="*/ 599 w 3167"/>
              <a:gd name="T111" fmla="*/ 534 h 3146"/>
              <a:gd name="T112" fmla="*/ 470 w 3167"/>
              <a:gd name="T113" fmla="*/ 451 h 3146"/>
              <a:gd name="T114" fmla="*/ 406 w 3167"/>
              <a:gd name="T115" fmla="*/ 313 h 3146"/>
              <a:gd name="T116" fmla="*/ 429 w 3167"/>
              <a:gd name="T117" fmla="*/ 158 h 3146"/>
              <a:gd name="T118" fmla="*/ 529 w 3167"/>
              <a:gd name="T119" fmla="*/ 43 h 3146"/>
              <a:gd name="T120" fmla="*/ 680 w 3167"/>
              <a:gd name="T121" fmla="*/ 0 h 3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67" h="3146">
                <a:moveTo>
                  <a:pt x="2324" y="396"/>
                </a:moveTo>
                <a:lnTo>
                  <a:pt x="2353" y="438"/>
                </a:lnTo>
                <a:lnTo>
                  <a:pt x="1717" y="865"/>
                </a:lnTo>
                <a:lnTo>
                  <a:pt x="1725" y="885"/>
                </a:lnTo>
                <a:lnTo>
                  <a:pt x="1731" y="906"/>
                </a:lnTo>
                <a:lnTo>
                  <a:pt x="1731" y="928"/>
                </a:lnTo>
                <a:lnTo>
                  <a:pt x="1729" y="949"/>
                </a:lnTo>
                <a:lnTo>
                  <a:pt x="1721" y="971"/>
                </a:lnTo>
                <a:lnTo>
                  <a:pt x="1710" y="990"/>
                </a:lnTo>
                <a:lnTo>
                  <a:pt x="1695" y="1007"/>
                </a:lnTo>
                <a:lnTo>
                  <a:pt x="1695" y="1008"/>
                </a:lnTo>
                <a:lnTo>
                  <a:pt x="1694" y="1008"/>
                </a:lnTo>
                <a:lnTo>
                  <a:pt x="1695" y="1008"/>
                </a:lnTo>
                <a:lnTo>
                  <a:pt x="1616" y="1060"/>
                </a:lnTo>
                <a:lnTo>
                  <a:pt x="1506" y="1134"/>
                </a:lnTo>
                <a:lnTo>
                  <a:pt x="1297" y="1271"/>
                </a:lnTo>
                <a:lnTo>
                  <a:pt x="1296" y="1271"/>
                </a:lnTo>
                <a:lnTo>
                  <a:pt x="1279" y="1279"/>
                </a:lnTo>
                <a:lnTo>
                  <a:pt x="1262" y="1283"/>
                </a:lnTo>
                <a:lnTo>
                  <a:pt x="1242" y="1285"/>
                </a:lnTo>
                <a:lnTo>
                  <a:pt x="1218" y="1283"/>
                </a:lnTo>
                <a:lnTo>
                  <a:pt x="1195" y="1276"/>
                </a:lnTo>
                <a:lnTo>
                  <a:pt x="1175" y="1264"/>
                </a:lnTo>
                <a:lnTo>
                  <a:pt x="1157" y="1250"/>
                </a:lnTo>
                <a:lnTo>
                  <a:pt x="1142" y="1233"/>
                </a:lnTo>
                <a:lnTo>
                  <a:pt x="1131" y="1212"/>
                </a:lnTo>
                <a:lnTo>
                  <a:pt x="1124" y="1190"/>
                </a:lnTo>
                <a:lnTo>
                  <a:pt x="1121" y="1165"/>
                </a:lnTo>
                <a:lnTo>
                  <a:pt x="1121" y="953"/>
                </a:lnTo>
                <a:lnTo>
                  <a:pt x="1044" y="953"/>
                </a:lnTo>
                <a:lnTo>
                  <a:pt x="1044" y="2986"/>
                </a:lnTo>
                <a:lnTo>
                  <a:pt x="1040" y="3015"/>
                </a:lnTo>
                <a:lnTo>
                  <a:pt x="1033" y="3042"/>
                </a:lnTo>
                <a:lnTo>
                  <a:pt x="1021" y="3067"/>
                </a:lnTo>
                <a:lnTo>
                  <a:pt x="1005" y="3089"/>
                </a:lnTo>
                <a:lnTo>
                  <a:pt x="986" y="3109"/>
                </a:lnTo>
                <a:lnTo>
                  <a:pt x="963" y="3125"/>
                </a:lnTo>
                <a:lnTo>
                  <a:pt x="937" y="3136"/>
                </a:lnTo>
                <a:lnTo>
                  <a:pt x="909" y="3144"/>
                </a:lnTo>
                <a:lnTo>
                  <a:pt x="880" y="3146"/>
                </a:lnTo>
                <a:lnTo>
                  <a:pt x="851" y="3144"/>
                </a:lnTo>
                <a:lnTo>
                  <a:pt x="823" y="3137"/>
                </a:lnTo>
                <a:lnTo>
                  <a:pt x="799" y="3125"/>
                </a:lnTo>
                <a:lnTo>
                  <a:pt x="776" y="3110"/>
                </a:lnTo>
                <a:lnTo>
                  <a:pt x="756" y="3090"/>
                </a:lnTo>
                <a:lnTo>
                  <a:pt x="741" y="3068"/>
                </a:lnTo>
                <a:lnTo>
                  <a:pt x="728" y="3043"/>
                </a:lnTo>
                <a:lnTo>
                  <a:pt x="721" y="3017"/>
                </a:lnTo>
                <a:lnTo>
                  <a:pt x="718" y="2988"/>
                </a:lnTo>
                <a:lnTo>
                  <a:pt x="717" y="2986"/>
                </a:lnTo>
                <a:lnTo>
                  <a:pt x="717" y="1675"/>
                </a:lnTo>
                <a:lnTo>
                  <a:pt x="644" y="1675"/>
                </a:lnTo>
                <a:lnTo>
                  <a:pt x="644" y="2985"/>
                </a:lnTo>
                <a:lnTo>
                  <a:pt x="641" y="3014"/>
                </a:lnTo>
                <a:lnTo>
                  <a:pt x="633" y="3041"/>
                </a:lnTo>
                <a:lnTo>
                  <a:pt x="621" y="3067"/>
                </a:lnTo>
                <a:lnTo>
                  <a:pt x="605" y="3089"/>
                </a:lnTo>
                <a:lnTo>
                  <a:pt x="586" y="3109"/>
                </a:lnTo>
                <a:lnTo>
                  <a:pt x="563" y="3125"/>
                </a:lnTo>
                <a:lnTo>
                  <a:pt x="537" y="3136"/>
                </a:lnTo>
                <a:lnTo>
                  <a:pt x="509" y="3144"/>
                </a:lnTo>
                <a:lnTo>
                  <a:pt x="480" y="3146"/>
                </a:lnTo>
                <a:lnTo>
                  <a:pt x="450" y="3144"/>
                </a:lnTo>
                <a:lnTo>
                  <a:pt x="424" y="3136"/>
                </a:lnTo>
                <a:lnTo>
                  <a:pt x="398" y="3125"/>
                </a:lnTo>
                <a:lnTo>
                  <a:pt x="375" y="3109"/>
                </a:lnTo>
                <a:lnTo>
                  <a:pt x="355" y="3089"/>
                </a:lnTo>
                <a:lnTo>
                  <a:pt x="339" y="3067"/>
                </a:lnTo>
                <a:lnTo>
                  <a:pt x="326" y="3041"/>
                </a:lnTo>
                <a:lnTo>
                  <a:pt x="319" y="3014"/>
                </a:lnTo>
                <a:lnTo>
                  <a:pt x="316" y="2985"/>
                </a:lnTo>
                <a:lnTo>
                  <a:pt x="317" y="956"/>
                </a:lnTo>
                <a:lnTo>
                  <a:pt x="242" y="956"/>
                </a:lnTo>
                <a:lnTo>
                  <a:pt x="242" y="1600"/>
                </a:lnTo>
                <a:lnTo>
                  <a:pt x="242" y="1603"/>
                </a:lnTo>
                <a:lnTo>
                  <a:pt x="242" y="1605"/>
                </a:lnTo>
                <a:lnTo>
                  <a:pt x="239" y="1633"/>
                </a:lnTo>
                <a:lnTo>
                  <a:pt x="229" y="1658"/>
                </a:lnTo>
                <a:lnTo>
                  <a:pt x="215" y="1681"/>
                </a:lnTo>
                <a:lnTo>
                  <a:pt x="196" y="1699"/>
                </a:lnTo>
                <a:lnTo>
                  <a:pt x="174" y="1713"/>
                </a:lnTo>
                <a:lnTo>
                  <a:pt x="149" y="1722"/>
                </a:lnTo>
                <a:lnTo>
                  <a:pt x="121" y="1725"/>
                </a:lnTo>
                <a:lnTo>
                  <a:pt x="93" y="1722"/>
                </a:lnTo>
                <a:lnTo>
                  <a:pt x="67" y="1713"/>
                </a:lnTo>
                <a:lnTo>
                  <a:pt x="45" y="1699"/>
                </a:lnTo>
                <a:lnTo>
                  <a:pt x="27" y="1681"/>
                </a:lnTo>
                <a:lnTo>
                  <a:pt x="12" y="1658"/>
                </a:lnTo>
                <a:lnTo>
                  <a:pt x="3" y="1633"/>
                </a:lnTo>
                <a:lnTo>
                  <a:pt x="0" y="1605"/>
                </a:lnTo>
                <a:lnTo>
                  <a:pt x="0" y="1603"/>
                </a:lnTo>
                <a:lnTo>
                  <a:pt x="0" y="1602"/>
                </a:lnTo>
                <a:lnTo>
                  <a:pt x="0" y="1600"/>
                </a:lnTo>
                <a:lnTo>
                  <a:pt x="0" y="1600"/>
                </a:lnTo>
                <a:lnTo>
                  <a:pt x="0" y="897"/>
                </a:lnTo>
                <a:lnTo>
                  <a:pt x="0" y="890"/>
                </a:lnTo>
                <a:lnTo>
                  <a:pt x="1" y="880"/>
                </a:lnTo>
                <a:lnTo>
                  <a:pt x="2" y="868"/>
                </a:lnTo>
                <a:lnTo>
                  <a:pt x="4" y="853"/>
                </a:lnTo>
                <a:lnTo>
                  <a:pt x="8" y="838"/>
                </a:lnTo>
                <a:lnTo>
                  <a:pt x="13" y="821"/>
                </a:lnTo>
                <a:lnTo>
                  <a:pt x="20" y="802"/>
                </a:lnTo>
                <a:lnTo>
                  <a:pt x="28" y="783"/>
                </a:lnTo>
                <a:lnTo>
                  <a:pt x="38" y="764"/>
                </a:lnTo>
                <a:lnTo>
                  <a:pt x="51" y="744"/>
                </a:lnTo>
                <a:lnTo>
                  <a:pt x="65" y="725"/>
                </a:lnTo>
                <a:lnTo>
                  <a:pt x="83" y="705"/>
                </a:lnTo>
                <a:lnTo>
                  <a:pt x="103" y="687"/>
                </a:lnTo>
                <a:lnTo>
                  <a:pt x="127" y="669"/>
                </a:lnTo>
                <a:lnTo>
                  <a:pt x="154" y="652"/>
                </a:lnTo>
                <a:lnTo>
                  <a:pt x="184" y="638"/>
                </a:lnTo>
                <a:lnTo>
                  <a:pt x="218" y="625"/>
                </a:lnTo>
                <a:lnTo>
                  <a:pt x="256" y="615"/>
                </a:lnTo>
                <a:lnTo>
                  <a:pt x="299" y="606"/>
                </a:lnTo>
                <a:lnTo>
                  <a:pt x="345" y="600"/>
                </a:lnTo>
                <a:lnTo>
                  <a:pt x="397" y="598"/>
                </a:lnTo>
                <a:lnTo>
                  <a:pt x="548" y="598"/>
                </a:lnTo>
                <a:lnTo>
                  <a:pt x="682" y="814"/>
                </a:lnTo>
                <a:lnTo>
                  <a:pt x="814" y="598"/>
                </a:lnTo>
                <a:lnTo>
                  <a:pt x="972" y="598"/>
                </a:lnTo>
                <a:lnTo>
                  <a:pt x="974" y="598"/>
                </a:lnTo>
                <a:lnTo>
                  <a:pt x="982" y="598"/>
                </a:lnTo>
                <a:lnTo>
                  <a:pt x="991" y="598"/>
                </a:lnTo>
                <a:lnTo>
                  <a:pt x="1004" y="599"/>
                </a:lnTo>
                <a:lnTo>
                  <a:pt x="1021" y="601"/>
                </a:lnTo>
                <a:lnTo>
                  <a:pt x="1039" y="603"/>
                </a:lnTo>
                <a:lnTo>
                  <a:pt x="1061" y="606"/>
                </a:lnTo>
                <a:lnTo>
                  <a:pt x="1084" y="612"/>
                </a:lnTo>
                <a:lnTo>
                  <a:pt x="1108" y="618"/>
                </a:lnTo>
                <a:lnTo>
                  <a:pt x="1132" y="625"/>
                </a:lnTo>
                <a:lnTo>
                  <a:pt x="1158" y="634"/>
                </a:lnTo>
                <a:lnTo>
                  <a:pt x="1184" y="645"/>
                </a:lnTo>
                <a:lnTo>
                  <a:pt x="1210" y="658"/>
                </a:lnTo>
                <a:lnTo>
                  <a:pt x="1235" y="675"/>
                </a:lnTo>
                <a:lnTo>
                  <a:pt x="1258" y="693"/>
                </a:lnTo>
                <a:lnTo>
                  <a:pt x="1281" y="714"/>
                </a:lnTo>
                <a:lnTo>
                  <a:pt x="1302" y="737"/>
                </a:lnTo>
                <a:lnTo>
                  <a:pt x="1320" y="764"/>
                </a:lnTo>
                <a:lnTo>
                  <a:pt x="1336" y="794"/>
                </a:lnTo>
                <a:lnTo>
                  <a:pt x="1348" y="827"/>
                </a:lnTo>
                <a:lnTo>
                  <a:pt x="1359" y="863"/>
                </a:lnTo>
                <a:lnTo>
                  <a:pt x="1364" y="904"/>
                </a:lnTo>
                <a:lnTo>
                  <a:pt x="1364" y="945"/>
                </a:lnTo>
                <a:lnTo>
                  <a:pt x="1506" y="849"/>
                </a:lnTo>
                <a:lnTo>
                  <a:pt x="1522" y="838"/>
                </a:lnTo>
                <a:lnTo>
                  <a:pt x="1523" y="837"/>
                </a:lnTo>
                <a:lnTo>
                  <a:pt x="1539" y="824"/>
                </a:lnTo>
                <a:lnTo>
                  <a:pt x="1557" y="814"/>
                </a:lnTo>
                <a:lnTo>
                  <a:pt x="1577" y="806"/>
                </a:lnTo>
                <a:lnTo>
                  <a:pt x="1596" y="802"/>
                </a:lnTo>
                <a:lnTo>
                  <a:pt x="1616" y="801"/>
                </a:lnTo>
                <a:lnTo>
                  <a:pt x="1640" y="805"/>
                </a:lnTo>
                <a:lnTo>
                  <a:pt x="1661" y="814"/>
                </a:lnTo>
                <a:lnTo>
                  <a:pt x="1682" y="826"/>
                </a:lnTo>
                <a:lnTo>
                  <a:pt x="2324" y="396"/>
                </a:lnTo>
                <a:close/>
                <a:moveTo>
                  <a:pt x="1369" y="143"/>
                </a:moveTo>
                <a:lnTo>
                  <a:pt x="3102" y="143"/>
                </a:lnTo>
                <a:lnTo>
                  <a:pt x="3118" y="146"/>
                </a:lnTo>
                <a:lnTo>
                  <a:pt x="3135" y="153"/>
                </a:lnTo>
                <a:lnTo>
                  <a:pt x="3147" y="163"/>
                </a:lnTo>
                <a:lnTo>
                  <a:pt x="3157" y="176"/>
                </a:lnTo>
                <a:lnTo>
                  <a:pt x="3165" y="191"/>
                </a:lnTo>
                <a:lnTo>
                  <a:pt x="3167" y="209"/>
                </a:lnTo>
                <a:lnTo>
                  <a:pt x="3167" y="1465"/>
                </a:lnTo>
                <a:lnTo>
                  <a:pt x="3165" y="1483"/>
                </a:lnTo>
                <a:lnTo>
                  <a:pt x="3157" y="1498"/>
                </a:lnTo>
                <a:lnTo>
                  <a:pt x="3147" y="1511"/>
                </a:lnTo>
                <a:lnTo>
                  <a:pt x="3135" y="1521"/>
                </a:lnTo>
                <a:lnTo>
                  <a:pt x="3118" y="1529"/>
                </a:lnTo>
                <a:lnTo>
                  <a:pt x="3102" y="1531"/>
                </a:lnTo>
                <a:lnTo>
                  <a:pt x="1369" y="1531"/>
                </a:lnTo>
                <a:lnTo>
                  <a:pt x="1352" y="1529"/>
                </a:lnTo>
                <a:lnTo>
                  <a:pt x="1336" y="1521"/>
                </a:lnTo>
                <a:lnTo>
                  <a:pt x="1324" y="1511"/>
                </a:lnTo>
                <a:lnTo>
                  <a:pt x="1313" y="1498"/>
                </a:lnTo>
                <a:lnTo>
                  <a:pt x="1306" y="1483"/>
                </a:lnTo>
                <a:lnTo>
                  <a:pt x="1304" y="1465"/>
                </a:lnTo>
                <a:lnTo>
                  <a:pt x="1304" y="1366"/>
                </a:lnTo>
                <a:lnTo>
                  <a:pt x="1435" y="1280"/>
                </a:lnTo>
                <a:lnTo>
                  <a:pt x="1435" y="1401"/>
                </a:lnTo>
                <a:lnTo>
                  <a:pt x="3036" y="1401"/>
                </a:lnTo>
                <a:lnTo>
                  <a:pt x="3036" y="274"/>
                </a:lnTo>
                <a:lnTo>
                  <a:pt x="1435" y="274"/>
                </a:lnTo>
                <a:lnTo>
                  <a:pt x="1435" y="748"/>
                </a:lnTo>
                <a:lnTo>
                  <a:pt x="1426" y="754"/>
                </a:lnTo>
                <a:lnTo>
                  <a:pt x="1418" y="761"/>
                </a:lnTo>
                <a:lnTo>
                  <a:pt x="1399" y="774"/>
                </a:lnTo>
                <a:lnTo>
                  <a:pt x="1384" y="741"/>
                </a:lnTo>
                <a:lnTo>
                  <a:pt x="1367" y="710"/>
                </a:lnTo>
                <a:lnTo>
                  <a:pt x="1348" y="683"/>
                </a:lnTo>
                <a:lnTo>
                  <a:pt x="1327" y="657"/>
                </a:lnTo>
                <a:lnTo>
                  <a:pt x="1304" y="634"/>
                </a:lnTo>
                <a:lnTo>
                  <a:pt x="1304" y="209"/>
                </a:lnTo>
                <a:lnTo>
                  <a:pt x="1306" y="191"/>
                </a:lnTo>
                <a:lnTo>
                  <a:pt x="1313" y="176"/>
                </a:lnTo>
                <a:lnTo>
                  <a:pt x="1324" y="163"/>
                </a:lnTo>
                <a:lnTo>
                  <a:pt x="1336" y="153"/>
                </a:lnTo>
                <a:lnTo>
                  <a:pt x="1352" y="146"/>
                </a:lnTo>
                <a:lnTo>
                  <a:pt x="1369" y="143"/>
                </a:lnTo>
                <a:close/>
                <a:moveTo>
                  <a:pt x="680" y="0"/>
                </a:moveTo>
                <a:lnTo>
                  <a:pt x="720" y="2"/>
                </a:lnTo>
                <a:lnTo>
                  <a:pt x="759" y="11"/>
                </a:lnTo>
                <a:lnTo>
                  <a:pt x="797" y="24"/>
                </a:lnTo>
                <a:lnTo>
                  <a:pt x="830" y="43"/>
                </a:lnTo>
                <a:lnTo>
                  <a:pt x="861" y="66"/>
                </a:lnTo>
                <a:lnTo>
                  <a:pt x="889" y="93"/>
                </a:lnTo>
                <a:lnTo>
                  <a:pt x="911" y="124"/>
                </a:lnTo>
                <a:lnTo>
                  <a:pt x="931" y="158"/>
                </a:lnTo>
                <a:lnTo>
                  <a:pt x="944" y="193"/>
                </a:lnTo>
                <a:lnTo>
                  <a:pt x="954" y="232"/>
                </a:lnTo>
                <a:lnTo>
                  <a:pt x="957" y="273"/>
                </a:lnTo>
                <a:lnTo>
                  <a:pt x="954" y="313"/>
                </a:lnTo>
                <a:lnTo>
                  <a:pt x="944" y="351"/>
                </a:lnTo>
                <a:lnTo>
                  <a:pt x="931" y="388"/>
                </a:lnTo>
                <a:lnTo>
                  <a:pt x="911" y="422"/>
                </a:lnTo>
                <a:lnTo>
                  <a:pt x="889" y="451"/>
                </a:lnTo>
                <a:lnTo>
                  <a:pt x="861" y="479"/>
                </a:lnTo>
                <a:lnTo>
                  <a:pt x="830" y="501"/>
                </a:lnTo>
                <a:lnTo>
                  <a:pt x="797" y="521"/>
                </a:lnTo>
                <a:lnTo>
                  <a:pt x="759" y="534"/>
                </a:lnTo>
                <a:lnTo>
                  <a:pt x="720" y="543"/>
                </a:lnTo>
                <a:lnTo>
                  <a:pt x="680" y="546"/>
                </a:lnTo>
                <a:lnTo>
                  <a:pt x="639" y="543"/>
                </a:lnTo>
                <a:lnTo>
                  <a:pt x="599" y="534"/>
                </a:lnTo>
                <a:lnTo>
                  <a:pt x="563" y="521"/>
                </a:lnTo>
                <a:lnTo>
                  <a:pt x="529" y="501"/>
                </a:lnTo>
                <a:lnTo>
                  <a:pt x="498" y="479"/>
                </a:lnTo>
                <a:lnTo>
                  <a:pt x="470" y="451"/>
                </a:lnTo>
                <a:lnTo>
                  <a:pt x="447" y="422"/>
                </a:lnTo>
                <a:lnTo>
                  <a:pt x="429" y="388"/>
                </a:lnTo>
                <a:lnTo>
                  <a:pt x="414" y="351"/>
                </a:lnTo>
                <a:lnTo>
                  <a:pt x="406" y="313"/>
                </a:lnTo>
                <a:lnTo>
                  <a:pt x="403" y="273"/>
                </a:lnTo>
                <a:lnTo>
                  <a:pt x="406" y="232"/>
                </a:lnTo>
                <a:lnTo>
                  <a:pt x="414" y="193"/>
                </a:lnTo>
                <a:lnTo>
                  <a:pt x="429" y="158"/>
                </a:lnTo>
                <a:lnTo>
                  <a:pt x="447" y="124"/>
                </a:lnTo>
                <a:lnTo>
                  <a:pt x="470" y="93"/>
                </a:lnTo>
                <a:lnTo>
                  <a:pt x="498" y="66"/>
                </a:lnTo>
                <a:lnTo>
                  <a:pt x="529" y="43"/>
                </a:lnTo>
                <a:lnTo>
                  <a:pt x="563" y="25"/>
                </a:lnTo>
                <a:lnTo>
                  <a:pt x="599" y="11"/>
                </a:lnTo>
                <a:lnTo>
                  <a:pt x="639" y="3"/>
                </a:lnTo>
                <a:lnTo>
                  <a:pt x="68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104" y="11791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203598"/>
            <a:ext cx="511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Вопрос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Экспертиза отчетов за 2023 год по проектам государственного задания в сфере научной деятельности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216" y="195486"/>
            <a:ext cx="5776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Заседание научно-технического совета РГПУ им. А. И. Герцена (20.12.2023)</a:t>
            </a:r>
          </a:p>
        </p:txBody>
      </p:sp>
      <p:sp>
        <p:nvSpPr>
          <p:cNvPr id="5" name="Freeform 653"/>
          <p:cNvSpPr>
            <a:spLocks/>
          </p:cNvSpPr>
          <p:nvPr/>
        </p:nvSpPr>
        <p:spPr bwMode="auto">
          <a:xfrm>
            <a:off x="7020278" y="1059582"/>
            <a:ext cx="791059" cy="864096"/>
          </a:xfrm>
          <a:custGeom>
            <a:avLst/>
            <a:gdLst>
              <a:gd name="connsiteX0" fmla="*/ 9525 w 428625"/>
              <a:gd name="connsiteY0" fmla="*/ 331787 h 492124"/>
              <a:gd name="connsiteX1" fmla="*/ 149225 w 428625"/>
              <a:gd name="connsiteY1" fmla="*/ 331787 h 492124"/>
              <a:gd name="connsiteX2" fmla="*/ 149225 w 428625"/>
              <a:gd name="connsiteY2" fmla="*/ 352550 h 492124"/>
              <a:gd name="connsiteX3" fmla="*/ 91541 w 428625"/>
              <a:gd name="connsiteY3" fmla="*/ 352550 h 492124"/>
              <a:gd name="connsiteX4" fmla="*/ 91541 w 428625"/>
              <a:gd name="connsiteY4" fmla="*/ 492124 h 492124"/>
              <a:gd name="connsiteX5" fmla="*/ 66922 w 428625"/>
              <a:gd name="connsiteY5" fmla="*/ 492124 h 492124"/>
              <a:gd name="connsiteX6" fmla="*/ 66922 w 428625"/>
              <a:gd name="connsiteY6" fmla="*/ 352550 h 492124"/>
              <a:gd name="connsiteX7" fmla="*/ 9525 w 428625"/>
              <a:gd name="connsiteY7" fmla="*/ 352550 h 492124"/>
              <a:gd name="connsiteX8" fmla="*/ 158750 w 428625"/>
              <a:gd name="connsiteY8" fmla="*/ 195262 h 492124"/>
              <a:gd name="connsiteX9" fmla="*/ 425450 w 428625"/>
              <a:gd name="connsiteY9" fmla="*/ 195262 h 492124"/>
              <a:gd name="connsiteX10" fmla="*/ 425450 w 428625"/>
              <a:gd name="connsiteY10" fmla="*/ 234950 h 492124"/>
              <a:gd name="connsiteX11" fmla="*/ 315319 w 428625"/>
              <a:gd name="connsiteY11" fmla="*/ 234950 h 492124"/>
              <a:gd name="connsiteX12" fmla="*/ 315319 w 428625"/>
              <a:gd name="connsiteY12" fmla="*/ 492124 h 492124"/>
              <a:gd name="connsiteX13" fmla="*/ 268305 w 428625"/>
              <a:gd name="connsiteY13" fmla="*/ 492124 h 492124"/>
              <a:gd name="connsiteX14" fmla="*/ 268305 w 428625"/>
              <a:gd name="connsiteY14" fmla="*/ 234950 h 492124"/>
              <a:gd name="connsiteX15" fmla="*/ 158750 w 428625"/>
              <a:gd name="connsiteY15" fmla="*/ 234950 h 492124"/>
              <a:gd name="connsiteX16" fmla="*/ 75242 w 428625"/>
              <a:gd name="connsiteY16" fmla="*/ 96837 h 492124"/>
              <a:gd name="connsiteX17" fmla="*/ 119205 w 428625"/>
              <a:gd name="connsiteY17" fmla="*/ 96837 h 492124"/>
              <a:gd name="connsiteX18" fmla="*/ 121079 w 428625"/>
              <a:gd name="connsiteY18" fmla="*/ 97269 h 492124"/>
              <a:gd name="connsiteX19" fmla="*/ 122664 w 428625"/>
              <a:gd name="connsiteY19" fmla="*/ 98278 h 492124"/>
              <a:gd name="connsiteX20" fmla="*/ 123529 w 428625"/>
              <a:gd name="connsiteY20" fmla="*/ 100150 h 492124"/>
              <a:gd name="connsiteX21" fmla="*/ 123673 w 428625"/>
              <a:gd name="connsiteY21" fmla="*/ 101879 h 492124"/>
              <a:gd name="connsiteX22" fmla="*/ 118484 w 428625"/>
              <a:gd name="connsiteY22" fmla="*/ 143654 h 492124"/>
              <a:gd name="connsiteX23" fmla="*/ 230337 w 428625"/>
              <a:gd name="connsiteY23" fmla="*/ 143654 h 492124"/>
              <a:gd name="connsiteX24" fmla="*/ 232067 w 428625"/>
              <a:gd name="connsiteY24" fmla="*/ 144230 h 492124"/>
              <a:gd name="connsiteX25" fmla="*/ 233509 w 428625"/>
              <a:gd name="connsiteY25" fmla="*/ 145094 h 492124"/>
              <a:gd name="connsiteX26" fmla="*/ 234373 w 428625"/>
              <a:gd name="connsiteY26" fmla="*/ 146535 h 492124"/>
              <a:gd name="connsiteX27" fmla="*/ 234950 w 428625"/>
              <a:gd name="connsiteY27" fmla="*/ 148407 h 492124"/>
              <a:gd name="connsiteX28" fmla="*/ 234950 w 428625"/>
              <a:gd name="connsiteY28" fmla="*/ 179810 h 492124"/>
              <a:gd name="connsiteX29" fmla="*/ 234373 w 428625"/>
              <a:gd name="connsiteY29" fmla="*/ 181683 h 492124"/>
              <a:gd name="connsiteX30" fmla="*/ 233509 w 428625"/>
              <a:gd name="connsiteY30" fmla="*/ 182980 h 492124"/>
              <a:gd name="connsiteX31" fmla="*/ 232067 w 428625"/>
              <a:gd name="connsiteY31" fmla="*/ 183988 h 492124"/>
              <a:gd name="connsiteX32" fmla="*/ 230193 w 428625"/>
              <a:gd name="connsiteY32" fmla="*/ 184276 h 492124"/>
              <a:gd name="connsiteX33" fmla="*/ 111421 w 428625"/>
              <a:gd name="connsiteY33" fmla="*/ 184276 h 492124"/>
              <a:gd name="connsiteX34" fmla="*/ 99746 w 428625"/>
              <a:gd name="connsiteY34" fmla="*/ 266097 h 492124"/>
              <a:gd name="connsiteX35" fmla="*/ 213473 w 428625"/>
              <a:gd name="connsiteY35" fmla="*/ 266097 h 492124"/>
              <a:gd name="connsiteX36" fmla="*/ 215347 w 428625"/>
              <a:gd name="connsiteY36" fmla="*/ 266385 h 492124"/>
              <a:gd name="connsiteX37" fmla="*/ 216788 w 428625"/>
              <a:gd name="connsiteY37" fmla="*/ 267393 h 492124"/>
              <a:gd name="connsiteX38" fmla="*/ 217653 w 428625"/>
              <a:gd name="connsiteY38" fmla="*/ 268690 h 492124"/>
              <a:gd name="connsiteX39" fmla="*/ 217941 w 428625"/>
              <a:gd name="connsiteY39" fmla="*/ 270562 h 492124"/>
              <a:gd name="connsiteX40" fmla="*/ 218085 w 428625"/>
              <a:gd name="connsiteY40" fmla="*/ 481309 h 492124"/>
              <a:gd name="connsiteX41" fmla="*/ 217797 w 428625"/>
              <a:gd name="connsiteY41" fmla="*/ 483037 h 492124"/>
              <a:gd name="connsiteX42" fmla="*/ 216932 w 428625"/>
              <a:gd name="connsiteY42" fmla="*/ 484622 h 492124"/>
              <a:gd name="connsiteX43" fmla="*/ 215491 w 428625"/>
              <a:gd name="connsiteY43" fmla="*/ 485486 h 492124"/>
              <a:gd name="connsiteX44" fmla="*/ 213617 w 428625"/>
              <a:gd name="connsiteY44" fmla="*/ 485774 h 492124"/>
              <a:gd name="connsiteX45" fmla="*/ 169078 w 428625"/>
              <a:gd name="connsiteY45" fmla="*/ 485774 h 492124"/>
              <a:gd name="connsiteX46" fmla="*/ 167204 w 428625"/>
              <a:gd name="connsiteY46" fmla="*/ 485486 h 492124"/>
              <a:gd name="connsiteX47" fmla="*/ 165906 w 428625"/>
              <a:gd name="connsiteY47" fmla="*/ 484622 h 492124"/>
              <a:gd name="connsiteX48" fmla="*/ 164897 w 428625"/>
              <a:gd name="connsiteY48" fmla="*/ 483037 h 492124"/>
              <a:gd name="connsiteX49" fmla="*/ 164609 w 428625"/>
              <a:gd name="connsiteY49" fmla="*/ 481309 h 492124"/>
              <a:gd name="connsiteX50" fmla="*/ 164753 w 428625"/>
              <a:gd name="connsiteY50" fmla="*/ 319396 h 492124"/>
              <a:gd name="connsiteX51" fmla="*/ 4468 w 428625"/>
              <a:gd name="connsiteY51" fmla="*/ 319396 h 492124"/>
              <a:gd name="connsiteX52" fmla="*/ 3027 w 428625"/>
              <a:gd name="connsiteY52" fmla="*/ 319108 h 492124"/>
              <a:gd name="connsiteX53" fmla="*/ 1730 w 428625"/>
              <a:gd name="connsiteY53" fmla="*/ 318531 h 492124"/>
              <a:gd name="connsiteX54" fmla="*/ 721 w 428625"/>
              <a:gd name="connsiteY54" fmla="*/ 317379 h 492124"/>
              <a:gd name="connsiteX55" fmla="*/ 144 w 428625"/>
              <a:gd name="connsiteY55" fmla="*/ 316227 h 492124"/>
              <a:gd name="connsiteX56" fmla="*/ 0 w 428625"/>
              <a:gd name="connsiteY56" fmla="*/ 314930 h 492124"/>
              <a:gd name="connsiteX57" fmla="*/ 144 w 428625"/>
              <a:gd name="connsiteY57" fmla="*/ 313346 h 492124"/>
              <a:gd name="connsiteX58" fmla="*/ 70485 w 428625"/>
              <a:gd name="connsiteY58" fmla="*/ 101303 h 492124"/>
              <a:gd name="connsiteX59" fmla="*/ 70773 w 428625"/>
              <a:gd name="connsiteY59" fmla="*/ 100294 h 492124"/>
              <a:gd name="connsiteX60" fmla="*/ 71350 w 428625"/>
              <a:gd name="connsiteY60" fmla="*/ 99142 h 492124"/>
              <a:gd name="connsiteX61" fmla="*/ 72359 w 428625"/>
              <a:gd name="connsiteY61" fmla="*/ 97846 h 492124"/>
              <a:gd name="connsiteX62" fmla="*/ 73800 w 428625"/>
              <a:gd name="connsiteY62" fmla="*/ 97125 h 492124"/>
              <a:gd name="connsiteX63" fmla="*/ 411162 w 428625"/>
              <a:gd name="connsiteY63" fmla="*/ 76200 h 492124"/>
              <a:gd name="connsiteX64" fmla="*/ 428625 w 428625"/>
              <a:gd name="connsiteY64" fmla="*/ 86001 h 492124"/>
              <a:gd name="connsiteX65" fmla="*/ 371371 w 428625"/>
              <a:gd name="connsiteY65" fmla="*/ 188192 h 492124"/>
              <a:gd name="connsiteX66" fmla="*/ 371371 w 428625"/>
              <a:gd name="connsiteY66" fmla="*/ 188912 h 492124"/>
              <a:gd name="connsiteX67" fmla="*/ 254000 w 428625"/>
              <a:gd name="connsiteY67" fmla="*/ 188912 h 492124"/>
              <a:gd name="connsiteX68" fmla="*/ 254000 w 428625"/>
              <a:gd name="connsiteY68" fmla="*/ 168589 h 492124"/>
              <a:gd name="connsiteX69" fmla="*/ 359204 w 428625"/>
              <a:gd name="connsiteY69" fmla="*/ 168589 h 492124"/>
              <a:gd name="connsiteX70" fmla="*/ 104703 w 428625"/>
              <a:gd name="connsiteY70" fmla="*/ 0 h 492124"/>
              <a:gd name="connsiteX71" fmla="*/ 110855 w 428625"/>
              <a:gd name="connsiteY71" fmla="*/ 438 h 492124"/>
              <a:gd name="connsiteX72" fmla="*/ 116578 w 428625"/>
              <a:gd name="connsiteY72" fmla="*/ 1896 h 492124"/>
              <a:gd name="connsiteX73" fmla="*/ 122158 w 428625"/>
              <a:gd name="connsiteY73" fmla="*/ 3937 h 492124"/>
              <a:gd name="connsiteX74" fmla="*/ 127165 w 428625"/>
              <a:gd name="connsiteY74" fmla="*/ 6854 h 492124"/>
              <a:gd name="connsiteX75" fmla="*/ 131743 w 428625"/>
              <a:gd name="connsiteY75" fmla="*/ 10353 h 492124"/>
              <a:gd name="connsiteX76" fmla="*/ 135892 w 428625"/>
              <a:gd name="connsiteY76" fmla="*/ 14582 h 492124"/>
              <a:gd name="connsiteX77" fmla="*/ 139326 w 428625"/>
              <a:gd name="connsiteY77" fmla="*/ 19248 h 492124"/>
              <a:gd name="connsiteX78" fmla="*/ 142187 w 428625"/>
              <a:gd name="connsiteY78" fmla="*/ 24352 h 492124"/>
              <a:gd name="connsiteX79" fmla="*/ 144333 w 428625"/>
              <a:gd name="connsiteY79" fmla="*/ 29893 h 492124"/>
              <a:gd name="connsiteX80" fmla="*/ 145621 w 428625"/>
              <a:gd name="connsiteY80" fmla="*/ 35871 h 492124"/>
              <a:gd name="connsiteX81" fmla="*/ 146050 w 428625"/>
              <a:gd name="connsiteY81" fmla="*/ 41996 h 492124"/>
              <a:gd name="connsiteX82" fmla="*/ 145621 w 428625"/>
              <a:gd name="connsiteY82" fmla="*/ 48266 h 492124"/>
              <a:gd name="connsiteX83" fmla="*/ 144333 w 428625"/>
              <a:gd name="connsiteY83" fmla="*/ 54099 h 492124"/>
              <a:gd name="connsiteX84" fmla="*/ 142187 w 428625"/>
              <a:gd name="connsiteY84" fmla="*/ 59786 h 492124"/>
              <a:gd name="connsiteX85" fmla="*/ 139326 w 428625"/>
              <a:gd name="connsiteY85" fmla="*/ 64889 h 492124"/>
              <a:gd name="connsiteX86" fmla="*/ 135892 w 428625"/>
              <a:gd name="connsiteY86" fmla="*/ 69555 h 492124"/>
              <a:gd name="connsiteX87" fmla="*/ 131743 w 428625"/>
              <a:gd name="connsiteY87" fmla="*/ 73784 h 492124"/>
              <a:gd name="connsiteX88" fmla="*/ 127165 w 428625"/>
              <a:gd name="connsiteY88" fmla="*/ 77284 h 492124"/>
              <a:gd name="connsiteX89" fmla="*/ 122158 w 428625"/>
              <a:gd name="connsiteY89" fmla="*/ 80200 h 492124"/>
              <a:gd name="connsiteX90" fmla="*/ 116578 w 428625"/>
              <a:gd name="connsiteY90" fmla="*/ 82242 h 492124"/>
              <a:gd name="connsiteX91" fmla="*/ 110855 w 428625"/>
              <a:gd name="connsiteY91" fmla="*/ 83700 h 492124"/>
              <a:gd name="connsiteX92" fmla="*/ 104703 w 428625"/>
              <a:gd name="connsiteY92" fmla="*/ 84137 h 492124"/>
              <a:gd name="connsiteX93" fmla="*/ 98695 w 428625"/>
              <a:gd name="connsiteY93" fmla="*/ 83700 h 492124"/>
              <a:gd name="connsiteX94" fmla="*/ 92829 w 428625"/>
              <a:gd name="connsiteY94" fmla="*/ 82242 h 492124"/>
              <a:gd name="connsiteX95" fmla="*/ 87392 w 428625"/>
              <a:gd name="connsiteY95" fmla="*/ 80200 h 492124"/>
              <a:gd name="connsiteX96" fmla="*/ 82385 w 428625"/>
              <a:gd name="connsiteY96" fmla="*/ 77284 h 492124"/>
              <a:gd name="connsiteX97" fmla="*/ 77664 w 428625"/>
              <a:gd name="connsiteY97" fmla="*/ 73784 h 492124"/>
              <a:gd name="connsiteX98" fmla="*/ 73515 w 428625"/>
              <a:gd name="connsiteY98" fmla="*/ 69555 h 492124"/>
              <a:gd name="connsiteX99" fmla="*/ 70224 w 428625"/>
              <a:gd name="connsiteY99" fmla="*/ 64889 h 492124"/>
              <a:gd name="connsiteX100" fmla="*/ 67363 w 428625"/>
              <a:gd name="connsiteY100" fmla="*/ 59786 h 492124"/>
              <a:gd name="connsiteX101" fmla="*/ 65217 w 428625"/>
              <a:gd name="connsiteY101" fmla="*/ 54099 h 492124"/>
              <a:gd name="connsiteX102" fmla="*/ 63929 w 428625"/>
              <a:gd name="connsiteY102" fmla="*/ 48266 h 492124"/>
              <a:gd name="connsiteX103" fmla="*/ 63500 w 428625"/>
              <a:gd name="connsiteY103" fmla="*/ 41996 h 492124"/>
              <a:gd name="connsiteX104" fmla="*/ 63929 w 428625"/>
              <a:gd name="connsiteY104" fmla="*/ 35871 h 492124"/>
              <a:gd name="connsiteX105" fmla="*/ 65217 w 428625"/>
              <a:gd name="connsiteY105" fmla="*/ 29893 h 492124"/>
              <a:gd name="connsiteX106" fmla="*/ 67363 w 428625"/>
              <a:gd name="connsiteY106" fmla="*/ 24352 h 492124"/>
              <a:gd name="connsiteX107" fmla="*/ 70224 w 428625"/>
              <a:gd name="connsiteY107" fmla="*/ 19248 h 492124"/>
              <a:gd name="connsiteX108" fmla="*/ 73515 w 428625"/>
              <a:gd name="connsiteY108" fmla="*/ 14582 h 492124"/>
              <a:gd name="connsiteX109" fmla="*/ 77807 w 428625"/>
              <a:gd name="connsiteY109" fmla="*/ 10353 h 492124"/>
              <a:gd name="connsiteX110" fmla="*/ 82385 w 428625"/>
              <a:gd name="connsiteY110" fmla="*/ 6854 h 492124"/>
              <a:gd name="connsiteX111" fmla="*/ 87392 w 428625"/>
              <a:gd name="connsiteY111" fmla="*/ 3937 h 492124"/>
              <a:gd name="connsiteX112" fmla="*/ 92829 w 428625"/>
              <a:gd name="connsiteY112" fmla="*/ 1896 h 492124"/>
              <a:gd name="connsiteX113" fmla="*/ 98695 w 428625"/>
              <a:gd name="connsiteY113" fmla="*/ 438 h 4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28625" h="492124">
                <a:moveTo>
                  <a:pt x="9525" y="331787"/>
                </a:moveTo>
                <a:lnTo>
                  <a:pt x="149225" y="331787"/>
                </a:lnTo>
                <a:lnTo>
                  <a:pt x="149225" y="352550"/>
                </a:lnTo>
                <a:lnTo>
                  <a:pt x="91541" y="352550"/>
                </a:lnTo>
                <a:lnTo>
                  <a:pt x="91541" y="492124"/>
                </a:lnTo>
                <a:lnTo>
                  <a:pt x="66922" y="492124"/>
                </a:lnTo>
                <a:lnTo>
                  <a:pt x="66922" y="352550"/>
                </a:lnTo>
                <a:lnTo>
                  <a:pt x="9525" y="352550"/>
                </a:lnTo>
                <a:close/>
                <a:moveTo>
                  <a:pt x="158750" y="195262"/>
                </a:moveTo>
                <a:lnTo>
                  <a:pt x="425450" y="195262"/>
                </a:lnTo>
                <a:lnTo>
                  <a:pt x="425450" y="234950"/>
                </a:lnTo>
                <a:lnTo>
                  <a:pt x="315319" y="234950"/>
                </a:lnTo>
                <a:lnTo>
                  <a:pt x="315319" y="492124"/>
                </a:lnTo>
                <a:lnTo>
                  <a:pt x="268305" y="492124"/>
                </a:lnTo>
                <a:lnTo>
                  <a:pt x="268305" y="234950"/>
                </a:lnTo>
                <a:lnTo>
                  <a:pt x="158750" y="234950"/>
                </a:lnTo>
                <a:close/>
                <a:moveTo>
                  <a:pt x="75242" y="96837"/>
                </a:moveTo>
                <a:lnTo>
                  <a:pt x="119205" y="96837"/>
                </a:lnTo>
                <a:lnTo>
                  <a:pt x="121079" y="97269"/>
                </a:lnTo>
                <a:lnTo>
                  <a:pt x="122664" y="98278"/>
                </a:lnTo>
                <a:lnTo>
                  <a:pt x="123529" y="100150"/>
                </a:lnTo>
                <a:lnTo>
                  <a:pt x="123673" y="101879"/>
                </a:lnTo>
                <a:lnTo>
                  <a:pt x="118484" y="143654"/>
                </a:lnTo>
                <a:lnTo>
                  <a:pt x="230337" y="143654"/>
                </a:lnTo>
                <a:lnTo>
                  <a:pt x="232067" y="144230"/>
                </a:lnTo>
                <a:lnTo>
                  <a:pt x="233509" y="145094"/>
                </a:lnTo>
                <a:lnTo>
                  <a:pt x="234373" y="146535"/>
                </a:lnTo>
                <a:lnTo>
                  <a:pt x="234950" y="148407"/>
                </a:lnTo>
                <a:lnTo>
                  <a:pt x="234950" y="179810"/>
                </a:lnTo>
                <a:lnTo>
                  <a:pt x="234373" y="181683"/>
                </a:lnTo>
                <a:lnTo>
                  <a:pt x="233509" y="182980"/>
                </a:lnTo>
                <a:lnTo>
                  <a:pt x="232067" y="183988"/>
                </a:lnTo>
                <a:lnTo>
                  <a:pt x="230193" y="184276"/>
                </a:lnTo>
                <a:lnTo>
                  <a:pt x="111421" y="184276"/>
                </a:lnTo>
                <a:lnTo>
                  <a:pt x="99746" y="266097"/>
                </a:lnTo>
                <a:lnTo>
                  <a:pt x="213473" y="266097"/>
                </a:lnTo>
                <a:lnTo>
                  <a:pt x="215347" y="266385"/>
                </a:lnTo>
                <a:lnTo>
                  <a:pt x="216788" y="267393"/>
                </a:lnTo>
                <a:lnTo>
                  <a:pt x="217653" y="268690"/>
                </a:lnTo>
                <a:lnTo>
                  <a:pt x="217941" y="270562"/>
                </a:lnTo>
                <a:lnTo>
                  <a:pt x="218085" y="481309"/>
                </a:lnTo>
                <a:lnTo>
                  <a:pt x="217797" y="483037"/>
                </a:lnTo>
                <a:lnTo>
                  <a:pt x="216932" y="484622"/>
                </a:lnTo>
                <a:lnTo>
                  <a:pt x="215491" y="485486"/>
                </a:lnTo>
                <a:lnTo>
                  <a:pt x="213617" y="485774"/>
                </a:lnTo>
                <a:lnTo>
                  <a:pt x="169078" y="485774"/>
                </a:lnTo>
                <a:lnTo>
                  <a:pt x="167204" y="485486"/>
                </a:lnTo>
                <a:lnTo>
                  <a:pt x="165906" y="484622"/>
                </a:lnTo>
                <a:lnTo>
                  <a:pt x="164897" y="483037"/>
                </a:lnTo>
                <a:lnTo>
                  <a:pt x="164609" y="481309"/>
                </a:lnTo>
                <a:lnTo>
                  <a:pt x="164753" y="319396"/>
                </a:lnTo>
                <a:lnTo>
                  <a:pt x="4468" y="319396"/>
                </a:lnTo>
                <a:lnTo>
                  <a:pt x="3027" y="319108"/>
                </a:lnTo>
                <a:lnTo>
                  <a:pt x="1730" y="318531"/>
                </a:lnTo>
                <a:lnTo>
                  <a:pt x="721" y="317379"/>
                </a:lnTo>
                <a:lnTo>
                  <a:pt x="144" y="316227"/>
                </a:lnTo>
                <a:lnTo>
                  <a:pt x="0" y="314930"/>
                </a:lnTo>
                <a:lnTo>
                  <a:pt x="144" y="313346"/>
                </a:lnTo>
                <a:lnTo>
                  <a:pt x="70485" y="101303"/>
                </a:lnTo>
                <a:lnTo>
                  <a:pt x="70773" y="100294"/>
                </a:lnTo>
                <a:lnTo>
                  <a:pt x="71350" y="99142"/>
                </a:lnTo>
                <a:lnTo>
                  <a:pt x="72359" y="97846"/>
                </a:lnTo>
                <a:lnTo>
                  <a:pt x="73800" y="97125"/>
                </a:lnTo>
                <a:close/>
                <a:moveTo>
                  <a:pt x="411162" y="76200"/>
                </a:moveTo>
                <a:lnTo>
                  <a:pt x="428625" y="86001"/>
                </a:lnTo>
                <a:lnTo>
                  <a:pt x="371371" y="188192"/>
                </a:lnTo>
                <a:lnTo>
                  <a:pt x="371371" y="188912"/>
                </a:lnTo>
                <a:lnTo>
                  <a:pt x="254000" y="188912"/>
                </a:lnTo>
                <a:lnTo>
                  <a:pt x="254000" y="168589"/>
                </a:lnTo>
                <a:lnTo>
                  <a:pt x="359204" y="168589"/>
                </a:lnTo>
                <a:close/>
                <a:moveTo>
                  <a:pt x="104703" y="0"/>
                </a:moveTo>
                <a:lnTo>
                  <a:pt x="110855" y="438"/>
                </a:lnTo>
                <a:lnTo>
                  <a:pt x="116578" y="1896"/>
                </a:lnTo>
                <a:lnTo>
                  <a:pt x="122158" y="3937"/>
                </a:lnTo>
                <a:lnTo>
                  <a:pt x="127165" y="6854"/>
                </a:lnTo>
                <a:lnTo>
                  <a:pt x="131743" y="10353"/>
                </a:lnTo>
                <a:lnTo>
                  <a:pt x="135892" y="14582"/>
                </a:lnTo>
                <a:lnTo>
                  <a:pt x="139326" y="19248"/>
                </a:lnTo>
                <a:lnTo>
                  <a:pt x="142187" y="24352"/>
                </a:lnTo>
                <a:lnTo>
                  <a:pt x="144333" y="29893"/>
                </a:lnTo>
                <a:lnTo>
                  <a:pt x="145621" y="35871"/>
                </a:lnTo>
                <a:lnTo>
                  <a:pt x="146050" y="41996"/>
                </a:lnTo>
                <a:lnTo>
                  <a:pt x="145621" y="48266"/>
                </a:lnTo>
                <a:lnTo>
                  <a:pt x="144333" y="54099"/>
                </a:lnTo>
                <a:lnTo>
                  <a:pt x="142187" y="59786"/>
                </a:lnTo>
                <a:lnTo>
                  <a:pt x="139326" y="64889"/>
                </a:lnTo>
                <a:lnTo>
                  <a:pt x="135892" y="69555"/>
                </a:lnTo>
                <a:lnTo>
                  <a:pt x="131743" y="73784"/>
                </a:lnTo>
                <a:lnTo>
                  <a:pt x="127165" y="77284"/>
                </a:lnTo>
                <a:lnTo>
                  <a:pt x="122158" y="80200"/>
                </a:lnTo>
                <a:lnTo>
                  <a:pt x="116578" y="82242"/>
                </a:lnTo>
                <a:lnTo>
                  <a:pt x="110855" y="83700"/>
                </a:lnTo>
                <a:lnTo>
                  <a:pt x="104703" y="84137"/>
                </a:lnTo>
                <a:lnTo>
                  <a:pt x="98695" y="83700"/>
                </a:lnTo>
                <a:lnTo>
                  <a:pt x="92829" y="82242"/>
                </a:lnTo>
                <a:lnTo>
                  <a:pt x="87392" y="80200"/>
                </a:lnTo>
                <a:lnTo>
                  <a:pt x="82385" y="77284"/>
                </a:lnTo>
                <a:lnTo>
                  <a:pt x="77664" y="73784"/>
                </a:lnTo>
                <a:lnTo>
                  <a:pt x="73515" y="69555"/>
                </a:lnTo>
                <a:lnTo>
                  <a:pt x="70224" y="64889"/>
                </a:lnTo>
                <a:lnTo>
                  <a:pt x="67363" y="59786"/>
                </a:lnTo>
                <a:lnTo>
                  <a:pt x="65217" y="54099"/>
                </a:lnTo>
                <a:lnTo>
                  <a:pt x="63929" y="48266"/>
                </a:lnTo>
                <a:lnTo>
                  <a:pt x="63500" y="41996"/>
                </a:lnTo>
                <a:lnTo>
                  <a:pt x="63929" y="35871"/>
                </a:lnTo>
                <a:lnTo>
                  <a:pt x="65217" y="29893"/>
                </a:lnTo>
                <a:lnTo>
                  <a:pt x="67363" y="24352"/>
                </a:lnTo>
                <a:lnTo>
                  <a:pt x="70224" y="19248"/>
                </a:lnTo>
                <a:lnTo>
                  <a:pt x="73515" y="14582"/>
                </a:lnTo>
                <a:lnTo>
                  <a:pt x="77807" y="10353"/>
                </a:lnTo>
                <a:lnTo>
                  <a:pt x="82385" y="6854"/>
                </a:lnTo>
                <a:lnTo>
                  <a:pt x="87392" y="3937"/>
                </a:lnTo>
                <a:lnTo>
                  <a:pt x="92829" y="1896"/>
                </a:lnTo>
                <a:lnTo>
                  <a:pt x="98695" y="438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8" name="Group 173"/>
          <p:cNvGrpSpPr/>
          <p:nvPr/>
        </p:nvGrpSpPr>
        <p:grpSpPr>
          <a:xfrm>
            <a:off x="7034391" y="2444948"/>
            <a:ext cx="776946" cy="702866"/>
            <a:chOff x="2598738" y="3560763"/>
            <a:chExt cx="457200" cy="338138"/>
          </a:xfrm>
          <a:solidFill>
            <a:srgbClr val="000000"/>
          </a:solidFill>
        </p:grpSpPr>
        <p:sp>
          <p:nvSpPr>
            <p:cNvPr id="9" name="Freeform 187"/>
            <p:cNvSpPr>
              <a:spLocks noEditPoints="1"/>
            </p:cNvSpPr>
            <p:nvPr/>
          </p:nvSpPr>
          <p:spPr bwMode="auto">
            <a:xfrm>
              <a:off x="2598738" y="3560763"/>
              <a:ext cx="417513" cy="298450"/>
            </a:xfrm>
            <a:custGeom>
              <a:avLst/>
              <a:gdLst>
                <a:gd name="T0" fmla="*/ 729 w 3157"/>
                <a:gd name="T1" fmla="*/ 1876 h 2261"/>
                <a:gd name="T2" fmla="*/ 565 w 3157"/>
                <a:gd name="T3" fmla="*/ 1943 h 2261"/>
                <a:gd name="T4" fmla="*/ 1070 w 3157"/>
                <a:gd name="T5" fmla="*/ 1889 h 2261"/>
                <a:gd name="T6" fmla="*/ 876 w 3157"/>
                <a:gd name="T7" fmla="*/ 1858 h 2261"/>
                <a:gd name="T8" fmla="*/ 721 w 3157"/>
                <a:gd name="T9" fmla="*/ 231 h 2261"/>
                <a:gd name="T10" fmla="*/ 553 w 3157"/>
                <a:gd name="T11" fmla="*/ 303 h 2261"/>
                <a:gd name="T12" fmla="*/ 423 w 3157"/>
                <a:gd name="T13" fmla="*/ 403 h 2261"/>
                <a:gd name="T14" fmla="*/ 335 w 3157"/>
                <a:gd name="T15" fmla="*/ 502 h 2261"/>
                <a:gd name="T16" fmla="*/ 343 w 3157"/>
                <a:gd name="T17" fmla="*/ 1839 h 2261"/>
                <a:gd name="T18" fmla="*/ 500 w 3157"/>
                <a:gd name="T19" fmla="*/ 1739 h 2261"/>
                <a:gd name="T20" fmla="*/ 699 w 3157"/>
                <a:gd name="T21" fmla="*/ 1667 h 2261"/>
                <a:gd name="T22" fmla="*/ 876 w 3157"/>
                <a:gd name="T23" fmla="*/ 1648 h 2261"/>
                <a:gd name="T24" fmla="*/ 1111 w 3157"/>
                <a:gd name="T25" fmla="*/ 1681 h 2261"/>
                <a:gd name="T26" fmla="*/ 1304 w 3157"/>
                <a:gd name="T27" fmla="*/ 1765 h 2261"/>
                <a:gd name="T28" fmla="*/ 1454 w 3157"/>
                <a:gd name="T29" fmla="*/ 1871 h 2261"/>
                <a:gd name="T30" fmla="*/ 1415 w 3157"/>
                <a:gd name="T31" fmla="*/ 487 h 2261"/>
                <a:gd name="T32" fmla="*/ 1317 w 3157"/>
                <a:gd name="T33" fmla="*/ 386 h 2261"/>
                <a:gd name="T34" fmla="*/ 1173 w 3157"/>
                <a:gd name="T35" fmla="*/ 286 h 2261"/>
                <a:gd name="T36" fmla="*/ 986 w 3157"/>
                <a:gd name="T37" fmla="*/ 221 h 2261"/>
                <a:gd name="T38" fmla="*/ 941 w 3157"/>
                <a:gd name="T39" fmla="*/ 3 h 2261"/>
                <a:gd name="T40" fmla="*/ 1167 w 3157"/>
                <a:gd name="T41" fmla="*/ 52 h 2261"/>
                <a:gd name="T42" fmla="*/ 1351 w 3157"/>
                <a:gd name="T43" fmla="*/ 146 h 2261"/>
                <a:gd name="T44" fmla="*/ 1496 w 3157"/>
                <a:gd name="T45" fmla="*/ 263 h 2261"/>
                <a:gd name="T46" fmla="*/ 1621 w 3157"/>
                <a:gd name="T47" fmla="*/ 264 h 2261"/>
                <a:gd name="T48" fmla="*/ 1763 w 3157"/>
                <a:gd name="T49" fmla="*/ 146 h 2261"/>
                <a:gd name="T50" fmla="*/ 1946 w 3157"/>
                <a:gd name="T51" fmla="*/ 52 h 2261"/>
                <a:gd name="T52" fmla="*/ 2171 w 3157"/>
                <a:gd name="T53" fmla="*/ 3 h 2261"/>
                <a:gd name="T54" fmla="*/ 2417 w 3157"/>
                <a:gd name="T55" fmla="*/ 20 h 2261"/>
                <a:gd name="T56" fmla="*/ 2623 w 3157"/>
                <a:gd name="T57" fmla="*/ 95 h 2261"/>
                <a:gd name="T58" fmla="*/ 2784 w 3157"/>
                <a:gd name="T59" fmla="*/ 200 h 2261"/>
                <a:gd name="T60" fmla="*/ 2907 w 3157"/>
                <a:gd name="T61" fmla="*/ 317 h 2261"/>
                <a:gd name="T62" fmla="*/ 2984 w 3157"/>
                <a:gd name="T63" fmla="*/ 413 h 2261"/>
                <a:gd name="T64" fmla="*/ 3013 w 3157"/>
                <a:gd name="T65" fmla="*/ 455 h 2261"/>
                <a:gd name="T66" fmla="*/ 3157 w 3157"/>
                <a:gd name="T67" fmla="*/ 2156 h 2261"/>
                <a:gd name="T68" fmla="*/ 3028 w 3157"/>
                <a:gd name="T69" fmla="*/ 1839 h 2261"/>
                <a:gd name="T70" fmla="*/ 3060 w 3157"/>
                <a:gd name="T71" fmla="*/ 1646 h 2261"/>
                <a:gd name="T72" fmla="*/ 3019 w 3157"/>
                <a:gd name="T73" fmla="*/ 1455 h 2261"/>
                <a:gd name="T74" fmla="*/ 2905 w 3157"/>
                <a:gd name="T75" fmla="*/ 1286 h 2261"/>
                <a:gd name="T76" fmla="*/ 2812 w 3157"/>
                <a:gd name="T77" fmla="*/ 539 h 2261"/>
                <a:gd name="T78" fmla="*/ 2753 w 3157"/>
                <a:gd name="T79" fmla="*/ 465 h 2261"/>
                <a:gd name="T80" fmla="*/ 2644 w 3157"/>
                <a:gd name="T81" fmla="*/ 360 h 2261"/>
                <a:gd name="T82" fmla="*/ 2489 w 3157"/>
                <a:gd name="T83" fmla="*/ 265 h 2261"/>
                <a:gd name="T84" fmla="*/ 2292 w 3157"/>
                <a:gd name="T85" fmla="*/ 214 h 2261"/>
                <a:gd name="T86" fmla="*/ 2081 w 3157"/>
                <a:gd name="T87" fmla="*/ 231 h 2261"/>
                <a:gd name="T88" fmla="*/ 1911 w 3157"/>
                <a:gd name="T89" fmla="*/ 303 h 2261"/>
                <a:gd name="T90" fmla="*/ 1781 w 3157"/>
                <a:gd name="T91" fmla="*/ 403 h 2261"/>
                <a:gd name="T92" fmla="*/ 1694 w 3157"/>
                <a:gd name="T93" fmla="*/ 503 h 2261"/>
                <a:gd name="T94" fmla="*/ 1704 w 3157"/>
                <a:gd name="T95" fmla="*/ 1836 h 2261"/>
                <a:gd name="T96" fmla="*/ 1883 w 3157"/>
                <a:gd name="T97" fmla="*/ 1726 h 2261"/>
                <a:gd name="T98" fmla="*/ 2008 w 3157"/>
                <a:gd name="T99" fmla="*/ 1788 h 2261"/>
                <a:gd name="T100" fmla="*/ 1961 w 3157"/>
                <a:gd name="T101" fmla="*/ 1922 h 2261"/>
                <a:gd name="T102" fmla="*/ 2120 w 3157"/>
                <a:gd name="T103" fmla="*/ 2001 h 2261"/>
                <a:gd name="T104" fmla="*/ 2274 w 3157"/>
                <a:gd name="T105" fmla="*/ 2123 h 2261"/>
                <a:gd name="T106" fmla="*/ 2470 w 3157"/>
                <a:gd name="T107" fmla="*/ 2181 h 2261"/>
                <a:gd name="T108" fmla="*/ 2672 w 3157"/>
                <a:gd name="T109" fmla="*/ 2163 h 2261"/>
                <a:gd name="T110" fmla="*/ 2858 w 3157"/>
                <a:gd name="T111" fmla="*/ 2070 h 2261"/>
                <a:gd name="T112" fmla="*/ 95 w 3157"/>
                <a:gd name="T113" fmla="*/ 695 h 2261"/>
                <a:gd name="T114" fmla="*/ 117 w 3157"/>
                <a:gd name="T115" fmla="*/ 445 h 2261"/>
                <a:gd name="T116" fmla="*/ 167 w 3157"/>
                <a:gd name="T117" fmla="*/ 371 h 2261"/>
                <a:gd name="T118" fmla="*/ 266 w 3157"/>
                <a:gd name="T119" fmla="*/ 260 h 2261"/>
                <a:gd name="T120" fmla="*/ 405 w 3157"/>
                <a:gd name="T121" fmla="*/ 146 h 2261"/>
                <a:gd name="T122" fmla="*/ 586 w 3157"/>
                <a:gd name="T123" fmla="*/ 52 h 2261"/>
                <a:gd name="T124" fmla="*/ 813 w 3157"/>
                <a:gd name="T125" fmla="*/ 3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7" h="2261">
                  <a:moveTo>
                    <a:pt x="876" y="1858"/>
                  </a:moveTo>
                  <a:lnTo>
                    <a:pt x="825" y="1860"/>
                  </a:lnTo>
                  <a:lnTo>
                    <a:pt x="775" y="1866"/>
                  </a:lnTo>
                  <a:lnTo>
                    <a:pt x="729" y="1876"/>
                  </a:lnTo>
                  <a:lnTo>
                    <a:pt x="684" y="1889"/>
                  </a:lnTo>
                  <a:lnTo>
                    <a:pt x="642" y="1905"/>
                  </a:lnTo>
                  <a:lnTo>
                    <a:pt x="602" y="1923"/>
                  </a:lnTo>
                  <a:lnTo>
                    <a:pt x="565" y="1943"/>
                  </a:lnTo>
                  <a:lnTo>
                    <a:pt x="1192" y="1943"/>
                  </a:lnTo>
                  <a:lnTo>
                    <a:pt x="1153" y="1923"/>
                  </a:lnTo>
                  <a:lnTo>
                    <a:pt x="1113" y="1905"/>
                  </a:lnTo>
                  <a:lnTo>
                    <a:pt x="1070" y="1889"/>
                  </a:lnTo>
                  <a:lnTo>
                    <a:pt x="1025" y="1876"/>
                  </a:lnTo>
                  <a:lnTo>
                    <a:pt x="978" y="1866"/>
                  </a:lnTo>
                  <a:lnTo>
                    <a:pt x="929" y="1860"/>
                  </a:lnTo>
                  <a:lnTo>
                    <a:pt x="876" y="1858"/>
                  </a:lnTo>
                  <a:close/>
                  <a:moveTo>
                    <a:pt x="876" y="211"/>
                  </a:moveTo>
                  <a:lnTo>
                    <a:pt x="823" y="213"/>
                  </a:lnTo>
                  <a:lnTo>
                    <a:pt x="771" y="221"/>
                  </a:lnTo>
                  <a:lnTo>
                    <a:pt x="721" y="231"/>
                  </a:lnTo>
                  <a:lnTo>
                    <a:pt x="675" y="244"/>
                  </a:lnTo>
                  <a:lnTo>
                    <a:pt x="632" y="262"/>
                  </a:lnTo>
                  <a:lnTo>
                    <a:pt x="591" y="282"/>
                  </a:lnTo>
                  <a:lnTo>
                    <a:pt x="553" y="303"/>
                  </a:lnTo>
                  <a:lnTo>
                    <a:pt x="517" y="326"/>
                  </a:lnTo>
                  <a:lnTo>
                    <a:pt x="483" y="351"/>
                  </a:lnTo>
                  <a:lnTo>
                    <a:pt x="452" y="376"/>
                  </a:lnTo>
                  <a:lnTo>
                    <a:pt x="423" y="403"/>
                  </a:lnTo>
                  <a:lnTo>
                    <a:pt x="395" y="430"/>
                  </a:lnTo>
                  <a:lnTo>
                    <a:pt x="372" y="456"/>
                  </a:lnTo>
                  <a:lnTo>
                    <a:pt x="352" y="480"/>
                  </a:lnTo>
                  <a:lnTo>
                    <a:pt x="335" y="502"/>
                  </a:lnTo>
                  <a:lnTo>
                    <a:pt x="321" y="522"/>
                  </a:lnTo>
                  <a:lnTo>
                    <a:pt x="310" y="537"/>
                  </a:lnTo>
                  <a:lnTo>
                    <a:pt x="310" y="1866"/>
                  </a:lnTo>
                  <a:lnTo>
                    <a:pt x="343" y="1839"/>
                  </a:lnTo>
                  <a:lnTo>
                    <a:pt x="378" y="1812"/>
                  </a:lnTo>
                  <a:lnTo>
                    <a:pt x="415" y="1786"/>
                  </a:lnTo>
                  <a:lnTo>
                    <a:pt x="457" y="1761"/>
                  </a:lnTo>
                  <a:lnTo>
                    <a:pt x="500" y="1739"/>
                  </a:lnTo>
                  <a:lnTo>
                    <a:pt x="545" y="1717"/>
                  </a:lnTo>
                  <a:lnTo>
                    <a:pt x="594" y="1697"/>
                  </a:lnTo>
                  <a:lnTo>
                    <a:pt x="645" y="1680"/>
                  </a:lnTo>
                  <a:lnTo>
                    <a:pt x="699" y="1667"/>
                  </a:lnTo>
                  <a:lnTo>
                    <a:pt x="756" y="1657"/>
                  </a:lnTo>
                  <a:lnTo>
                    <a:pt x="815" y="1650"/>
                  </a:lnTo>
                  <a:lnTo>
                    <a:pt x="876" y="1648"/>
                  </a:lnTo>
                  <a:lnTo>
                    <a:pt x="876" y="1648"/>
                  </a:lnTo>
                  <a:lnTo>
                    <a:pt x="940" y="1650"/>
                  </a:lnTo>
                  <a:lnTo>
                    <a:pt x="1000" y="1657"/>
                  </a:lnTo>
                  <a:lnTo>
                    <a:pt x="1057" y="1667"/>
                  </a:lnTo>
                  <a:lnTo>
                    <a:pt x="1111" y="1681"/>
                  </a:lnTo>
                  <a:lnTo>
                    <a:pt x="1164" y="1698"/>
                  </a:lnTo>
                  <a:lnTo>
                    <a:pt x="1214" y="1719"/>
                  </a:lnTo>
                  <a:lnTo>
                    <a:pt x="1261" y="1741"/>
                  </a:lnTo>
                  <a:lnTo>
                    <a:pt x="1304" y="1765"/>
                  </a:lnTo>
                  <a:lnTo>
                    <a:pt x="1347" y="1790"/>
                  </a:lnTo>
                  <a:lnTo>
                    <a:pt x="1385" y="1816"/>
                  </a:lnTo>
                  <a:lnTo>
                    <a:pt x="1420" y="1844"/>
                  </a:lnTo>
                  <a:lnTo>
                    <a:pt x="1454" y="1871"/>
                  </a:lnTo>
                  <a:lnTo>
                    <a:pt x="1454" y="539"/>
                  </a:lnTo>
                  <a:lnTo>
                    <a:pt x="1445" y="525"/>
                  </a:lnTo>
                  <a:lnTo>
                    <a:pt x="1432" y="509"/>
                  </a:lnTo>
                  <a:lnTo>
                    <a:pt x="1415" y="487"/>
                  </a:lnTo>
                  <a:lnTo>
                    <a:pt x="1395" y="465"/>
                  </a:lnTo>
                  <a:lnTo>
                    <a:pt x="1372" y="439"/>
                  </a:lnTo>
                  <a:lnTo>
                    <a:pt x="1346" y="413"/>
                  </a:lnTo>
                  <a:lnTo>
                    <a:pt x="1317" y="386"/>
                  </a:lnTo>
                  <a:lnTo>
                    <a:pt x="1284" y="360"/>
                  </a:lnTo>
                  <a:lnTo>
                    <a:pt x="1250" y="334"/>
                  </a:lnTo>
                  <a:lnTo>
                    <a:pt x="1213" y="309"/>
                  </a:lnTo>
                  <a:lnTo>
                    <a:pt x="1173" y="286"/>
                  </a:lnTo>
                  <a:lnTo>
                    <a:pt x="1130" y="265"/>
                  </a:lnTo>
                  <a:lnTo>
                    <a:pt x="1085" y="247"/>
                  </a:lnTo>
                  <a:lnTo>
                    <a:pt x="1037" y="232"/>
                  </a:lnTo>
                  <a:lnTo>
                    <a:pt x="986" y="221"/>
                  </a:lnTo>
                  <a:lnTo>
                    <a:pt x="933" y="214"/>
                  </a:lnTo>
                  <a:lnTo>
                    <a:pt x="876" y="211"/>
                  </a:lnTo>
                  <a:close/>
                  <a:moveTo>
                    <a:pt x="876" y="0"/>
                  </a:moveTo>
                  <a:lnTo>
                    <a:pt x="941" y="3"/>
                  </a:lnTo>
                  <a:lnTo>
                    <a:pt x="1001" y="10"/>
                  </a:lnTo>
                  <a:lnTo>
                    <a:pt x="1059" y="20"/>
                  </a:lnTo>
                  <a:lnTo>
                    <a:pt x="1115" y="35"/>
                  </a:lnTo>
                  <a:lnTo>
                    <a:pt x="1167" y="52"/>
                  </a:lnTo>
                  <a:lnTo>
                    <a:pt x="1218" y="72"/>
                  </a:lnTo>
                  <a:lnTo>
                    <a:pt x="1264" y="95"/>
                  </a:lnTo>
                  <a:lnTo>
                    <a:pt x="1310" y="120"/>
                  </a:lnTo>
                  <a:lnTo>
                    <a:pt x="1351" y="146"/>
                  </a:lnTo>
                  <a:lnTo>
                    <a:pt x="1390" y="173"/>
                  </a:lnTo>
                  <a:lnTo>
                    <a:pt x="1427" y="200"/>
                  </a:lnTo>
                  <a:lnTo>
                    <a:pt x="1459" y="228"/>
                  </a:lnTo>
                  <a:lnTo>
                    <a:pt x="1496" y="263"/>
                  </a:lnTo>
                  <a:lnTo>
                    <a:pt x="1530" y="296"/>
                  </a:lnTo>
                  <a:lnTo>
                    <a:pt x="1560" y="330"/>
                  </a:lnTo>
                  <a:lnTo>
                    <a:pt x="1588" y="297"/>
                  </a:lnTo>
                  <a:lnTo>
                    <a:pt x="1621" y="264"/>
                  </a:lnTo>
                  <a:lnTo>
                    <a:pt x="1657" y="229"/>
                  </a:lnTo>
                  <a:lnTo>
                    <a:pt x="1689" y="201"/>
                  </a:lnTo>
                  <a:lnTo>
                    <a:pt x="1725" y="174"/>
                  </a:lnTo>
                  <a:lnTo>
                    <a:pt x="1763" y="146"/>
                  </a:lnTo>
                  <a:lnTo>
                    <a:pt x="1804" y="120"/>
                  </a:lnTo>
                  <a:lnTo>
                    <a:pt x="1849" y="96"/>
                  </a:lnTo>
                  <a:lnTo>
                    <a:pt x="1896" y="73"/>
                  </a:lnTo>
                  <a:lnTo>
                    <a:pt x="1946" y="52"/>
                  </a:lnTo>
                  <a:lnTo>
                    <a:pt x="1997" y="35"/>
                  </a:lnTo>
                  <a:lnTo>
                    <a:pt x="2053" y="20"/>
                  </a:lnTo>
                  <a:lnTo>
                    <a:pt x="2111" y="10"/>
                  </a:lnTo>
                  <a:lnTo>
                    <a:pt x="2171" y="3"/>
                  </a:lnTo>
                  <a:lnTo>
                    <a:pt x="2235" y="0"/>
                  </a:lnTo>
                  <a:lnTo>
                    <a:pt x="2299" y="3"/>
                  </a:lnTo>
                  <a:lnTo>
                    <a:pt x="2359" y="10"/>
                  </a:lnTo>
                  <a:lnTo>
                    <a:pt x="2417" y="20"/>
                  </a:lnTo>
                  <a:lnTo>
                    <a:pt x="2473" y="35"/>
                  </a:lnTo>
                  <a:lnTo>
                    <a:pt x="2526" y="52"/>
                  </a:lnTo>
                  <a:lnTo>
                    <a:pt x="2575" y="72"/>
                  </a:lnTo>
                  <a:lnTo>
                    <a:pt x="2623" y="95"/>
                  </a:lnTo>
                  <a:lnTo>
                    <a:pt x="2668" y="120"/>
                  </a:lnTo>
                  <a:lnTo>
                    <a:pt x="2709" y="146"/>
                  </a:lnTo>
                  <a:lnTo>
                    <a:pt x="2748" y="173"/>
                  </a:lnTo>
                  <a:lnTo>
                    <a:pt x="2784" y="200"/>
                  </a:lnTo>
                  <a:lnTo>
                    <a:pt x="2818" y="228"/>
                  </a:lnTo>
                  <a:lnTo>
                    <a:pt x="2850" y="259"/>
                  </a:lnTo>
                  <a:lnTo>
                    <a:pt x="2881" y="288"/>
                  </a:lnTo>
                  <a:lnTo>
                    <a:pt x="2907" y="317"/>
                  </a:lnTo>
                  <a:lnTo>
                    <a:pt x="2932" y="344"/>
                  </a:lnTo>
                  <a:lnTo>
                    <a:pt x="2952" y="370"/>
                  </a:lnTo>
                  <a:lnTo>
                    <a:pt x="2970" y="393"/>
                  </a:lnTo>
                  <a:lnTo>
                    <a:pt x="2984" y="413"/>
                  </a:lnTo>
                  <a:lnTo>
                    <a:pt x="2996" y="429"/>
                  </a:lnTo>
                  <a:lnTo>
                    <a:pt x="3004" y="443"/>
                  </a:lnTo>
                  <a:lnTo>
                    <a:pt x="3010" y="451"/>
                  </a:lnTo>
                  <a:lnTo>
                    <a:pt x="3013" y="455"/>
                  </a:lnTo>
                  <a:lnTo>
                    <a:pt x="3027" y="508"/>
                  </a:lnTo>
                  <a:lnTo>
                    <a:pt x="3027" y="695"/>
                  </a:lnTo>
                  <a:lnTo>
                    <a:pt x="3157" y="695"/>
                  </a:lnTo>
                  <a:lnTo>
                    <a:pt x="3157" y="2156"/>
                  </a:lnTo>
                  <a:lnTo>
                    <a:pt x="2955" y="1971"/>
                  </a:lnTo>
                  <a:lnTo>
                    <a:pt x="2983" y="1930"/>
                  </a:lnTo>
                  <a:lnTo>
                    <a:pt x="3008" y="1885"/>
                  </a:lnTo>
                  <a:lnTo>
                    <a:pt x="3028" y="1839"/>
                  </a:lnTo>
                  <a:lnTo>
                    <a:pt x="3042" y="1793"/>
                  </a:lnTo>
                  <a:lnTo>
                    <a:pt x="3053" y="1744"/>
                  </a:lnTo>
                  <a:lnTo>
                    <a:pt x="3059" y="1695"/>
                  </a:lnTo>
                  <a:lnTo>
                    <a:pt x="3060" y="1646"/>
                  </a:lnTo>
                  <a:lnTo>
                    <a:pt x="3057" y="1597"/>
                  </a:lnTo>
                  <a:lnTo>
                    <a:pt x="3049" y="1549"/>
                  </a:lnTo>
                  <a:lnTo>
                    <a:pt x="3037" y="1502"/>
                  </a:lnTo>
                  <a:lnTo>
                    <a:pt x="3019" y="1455"/>
                  </a:lnTo>
                  <a:lnTo>
                    <a:pt x="2998" y="1409"/>
                  </a:lnTo>
                  <a:lnTo>
                    <a:pt x="2972" y="1366"/>
                  </a:lnTo>
                  <a:lnTo>
                    <a:pt x="2941" y="1325"/>
                  </a:lnTo>
                  <a:lnTo>
                    <a:pt x="2905" y="1286"/>
                  </a:lnTo>
                  <a:lnTo>
                    <a:pt x="2876" y="1259"/>
                  </a:lnTo>
                  <a:lnTo>
                    <a:pt x="2845" y="1235"/>
                  </a:lnTo>
                  <a:lnTo>
                    <a:pt x="2812" y="1213"/>
                  </a:lnTo>
                  <a:lnTo>
                    <a:pt x="2812" y="539"/>
                  </a:lnTo>
                  <a:lnTo>
                    <a:pt x="2803" y="525"/>
                  </a:lnTo>
                  <a:lnTo>
                    <a:pt x="2790" y="509"/>
                  </a:lnTo>
                  <a:lnTo>
                    <a:pt x="2773" y="487"/>
                  </a:lnTo>
                  <a:lnTo>
                    <a:pt x="2753" y="465"/>
                  </a:lnTo>
                  <a:lnTo>
                    <a:pt x="2730" y="439"/>
                  </a:lnTo>
                  <a:lnTo>
                    <a:pt x="2705" y="413"/>
                  </a:lnTo>
                  <a:lnTo>
                    <a:pt x="2675" y="386"/>
                  </a:lnTo>
                  <a:lnTo>
                    <a:pt x="2644" y="360"/>
                  </a:lnTo>
                  <a:lnTo>
                    <a:pt x="2609" y="334"/>
                  </a:lnTo>
                  <a:lnTo>
                    <a:pt x="2571" y="309"/>
                  </a:lnTo>
                  <a:lnTo>
                    <a:pt x="2531" y="286"/>
                  </a:lnTo>
                  <a:lnTo>
                    <a:pt x="2489" y="265"/>
                  </a:lnTo>
                  <a:lnTo>
                    <a:pt x="2443" y="247"/>
                  </a:lnTo>
                  <a:lnTo>
                    <a:pt x="2395" y="232"/>
                  </a:lnTo>
                  <a:lnTo>
                    <a:pt x="2344" y="221"/>
                  </a:lnTo>
                  <a:lnTo>
                    <a:pt x="2292" y="214"/>
                  </a:lnTo>
                  <a:lnTo>
                    <a:pt x="2235" y="211"/>
                  </a:lnTo>
                  <a:lnTo>
                    <a:pt x="2181" y="213"/>
                  </a:lnTo>
                  <a:lnTo>
                    <a:pt x="2129" y="221"/>
                  </a:lnTo>
                  <a:lnTo>
                    <a:pt x="2081" y="231"/>
                  </a:lnTo>
                  <a:lnTo>
                    <a:pt x="2034" y="244"/>
                  </a:lnTo>
                  <a:lnTo>
                    <a:pt x="1990" y="262"/>
                  </a:lnTo>
                  <a:lnTo>
                    <a:pt x="1950" y="282"/>
                  </a:lnTo>
                  <a:lnTo>
                    <a:pt x="1911" y="303"/>
                  </a:lnTo>
                  <a:lnTo>
                    <a:pt x="1875" y="326"/>
                  </a:lnTo>
                  <a:lnTo>
                    <a:pt x="1841" y="351"/>
                  </a:lnTo>
                  <a:lnTo>
                    <a:pt x="1811" y="376"/>
                  </a:lnTo>
                  <a:lnTo>
                    <a:pt x="1781" y="403"/>
                  </a:lnTo>
                  <a:lnTo>
                    <a:pt x="1754" y="430"/>
                  </a:lnTo>
                  <a:lnTo>
                    <a:pt x="1731" y="456"/>
                  </a:lnTo>
                  <a:lnTo>
                    <a:pt x="1710" y="480"/>
                  </a:lnTo>
                  <a:lnTo>
                    <a:pt x="1694" y="503"/>
                  </a:lnTo>
                  <a:lnTo>
                    <a:pt x="1679" y="522"/>
                  </a:lnTo>
                  <a:lnTo>
                    <a:pt x="1668" y="537"/>
                  </a:lnTo>
                  <a:lnTo>
                    <a:pt x="1668" y="1866"/>
                  </a:lnTo>
                  <a:lnTo>
                    <a:pt x="1704" y="1836"/>
                  </a:lnTo>
                  <a:lnTo>
                    <a:pt x="1744" y="1807"/>
                  </a:lnTo>
                  <a:lnTo>
                    <a:pt x="1787" y="1778"/>
                  </a:lnTo>
                  <a:lnTo>
                    <a:pt x="1833" y="1751"/>
                  </a:lnTo>
                  <a:lnTo>
                    <a:pt x="1883" y="1726"/>
                  </a:lnTo>
                  <a:lnTo>
                    <a:pt x="1936" y="1703"/>
                  </a:lnTo>
                  <a:lnTo>
                    <a:pt x="1992" y="1685"/>
                  </a:lnTo>
                  <a:lnTo>
                    <a:pt x="1997" y="1736"/>
                  </a:lnTo>
                  <a:lnTo>
                    <a:pt x="2008" y="1788"/>
                  </a:lnTo>
                  <a:lnTo>
                    <a:pt x="2024" y="1839"/>
                  </a:lnTo>
                  <a:lnTo>
                    <a:pt x="2045" y="1889"/>
                  </a:lnTo>
                  <a:lnTo>
                    <a:pt x="2003" y="1905"/>
                  </a:lnTo>
                  <a:lnTo>
                    <a:pt x="1961" y="1922"/>
                  </a:lnTo>
                  <a:lnTo>
                    <a:pt x="1923" y="1943"/>
                  </a:lnTo>
                  <a:lnTo>
                    <a:pt x="2075" y="1943"/>
                  </a:lnTo>
                  <a:lnTo>
                    <a:pt x="2096" y="1973"/>
                  </a:lnTo>
                  <a:lnTo>
                    <a:pt x="2120" y="2001"/>
                  </a:lnTo>
                  <a:lnTo>
                    <a:pt x="2146" y="2028"/>
                  </a:lnTo>
                  <a:lnTo>
                    <a:pt x="2186" y="2065"/>
                  </a:lnTo>
                  <a:lnTo>
                    <a:pt x="2229" y="2096"/>
                  </a:lnTo>
                  <a:lnTo>
                    <a:pt x="2274" y="2123"/>
                  </a:lnTo>
                  <a:lnTo>
                    <a:pt x="2321" y="2145"/>
                  </a:lnTo>
                  <a:lnTo>
                    <a:pt x="2370" y="2161"/>
                  </a:lnTo>
                  <a:lnTo>
                    <a:pt x="2419" y="2174"/>
                  </a:lnTo>
                  <a:lnTo>
                    <a:pt x="2470" y="2181"/>
                  </a:lnTo>
                  <a:lnTo>
                    <a:pt x="2520" y="2184"/>
                  </a:lnTo>
                  <a:lnTo>
                    <a:pt x="2572" y="2182"/>
                  </a:lnTo>
                  <a:lnTo>
                    <a:pt x="2623" y="2176"/>
                  </a:lnTo>
                  <a:lnTo>
                    <a:pt x="2672" y="2163"/>
                  </a:lnTo>
                  <a:lnTo>
                    <a:pt x="2721" y="2148"/>
                  </a:lnTo>
                  <a:lnTo>
                    <a:pt x="2768" y="2127"/>
                  </a:lnTo>
                  <a:lnTo>
                    <a:pt x="2815" y="2101"/>
                  </a:lnTo>
                  <a:lnTo>
                    <a:pt x="2858" y="2070"/>
                  </a:lnTo>
                  <a:lnTo>
                    <a:pt x="3039" y="2261"/>
                  </a:lnTo>
                  <a:lnTo>
                    <a:pt x="0" y="2261"/>
                  </a:lnTo>
                  <a:lnTo>
                    <a:pt x="0" y="695"/>
                  </a:lnTo>
                  <a:lnTo>
                    <a:pt x="95" y="695"/>
                  </a:lnTo>
                  <a:lnTo>
                    <a:pt x="95" y="508"/>
                  </a:lnTo>
                  <a:lnTo>
                    <a:pt x="109" y="458"/>
                  </a:lnTo>
                  <a:lnTo>
                    <a:pt x="111" y="454"/>
                  </a:lnTo>
                  <a:lnTo>
                    <a:pt x="117" y="445"/>
                  </a:lnTo>
                  <a:lnTo>
                    <a:pt x="124" y="431"/>
                  </a:lnTo>
                  <a:lnTo>
                    <a:pt x="136" y="415"/>
                  </a:lnTo>
                  <a:lnTo>
                    <a:pt x="150" y="395"/>
                  </a:lnTo>
                  <a:lnTo>
                    <a:pt x="167" y="371"/>
                  </a:lnTo>
                  <a:lnTo>
                    <a:pt x="187" y="346"/>
                  </a:lnTo>
                  <a:lnTo>
                    <a:pt x="210" y="319"/>
                  </a:lnTo>
                  <a:lnTo>
                    <a:pt x="236" y="290"/>
                  </a:lnTo>
                  <a:lnTo>
                    <a:pt x="266" y="260"/>
                  </a:lnTo>
                  <a:lnTo>
                    <a:pt x="298" y="229"/>
                  </a:lnTo>
                  <a:lnTo>
                    <a:pt x="331" y="201"/>
                  </a:lnTo>
                  <a:lnTo>
                    <a:pt x="367" y="174"/>
                  </a:lnTo>
                  <a:lnTo>
                    <a:pt x="405" y="146"/>
                  </a:lnTo>
                  <a:lnTo>
                    <a:pt x="446" y="120"/>
                  </a:lnTo>
                  <a:lnTo>
                    <a:pt x="490" y="96"/>
                  </a:lnTo>
                  <a:lnTo>
                    <a:pt x="537" y="73"/>
                  </a:lnTo>
                  <a:lnTo>
                    <a:pt x="586" y="52"/>
                  </a:lnTo>
                  <a:lnTo>
                    <a:pt x="639" y="35"/>
                  </a:lnTo>
                  <a:lnTo>
                    <a:pt x="695" y="20"/>
                  </a:lnTo>
                  <a:lnTo>
                    <a:pt x="753" y="10"/>
                  </a:lnTo>
                  <a:lnTo>
                    <a:pt x="813" y="3"/>
                  </a:lnTo>
                  <a:lnTo>
                    <a:pt x="8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8"/>
            <p:cNvSpPr>
              <a:spLocks noEditPoints="1"/>
            </p:cNvSpPr>
            <p:nvPr/>
          </p:nvSpPr>
          <p:spPr bwMode="auto">
            <a:xfrm>
              <a:off x="2868613" y="3716338"/>
              <a:ext cx="187325" cy="182563"/>
            </a:xfrm>
            <a:custGeom>
              <a:avLst/>
              <a:gdLst>
                <a:gd name="T0" fmla="*/ 420 w 1425"/>
                <a:gd name="T1" fmla="*/ 123 h 1382"/>
                <a:gd name="T2" fmla="*/ 338 w 1425"/>
                <a:gd name="T3" fmla="*/ 148 h 1382"/>
                <a:gd name="T4" fmla="*/ 262 w 1425"/>
                <a:gd name="T5" fmla="*/ 192 h 1382"/>
                <a:gd name="T6" fmla="*/ 197 w 1425"/>
                <a:gd name="T7" fmla="*/ 255 h 1382"/>
                <a:gd name="T8" fmla="*/ 152 w 1425"/>
                <a:gd name="T9" fmla="*/ 330 h 1382"/>
                <a:gd name="T10" fmla="*/ 127 w 1425"/>
                <a:gd name="T11" fmla="*/ 411 h 1382"/>
                <a:gd name="T12" fmla="*/ 122 w 1425"/>
                <a:gd name="T13" fmla="*/ 494 h 1382"/>
                <a:gd name="T14" fmla="*/ 136 w 1425"/>
                <a:gd name="T15" fmla="*/ 577 h 1382"/>
                <a:gd name="T16" fmla="*/ 171 w 1425"/>
                <a:gd name="T17" fmla="*/ 656 h 1382"/>
                <a:gd name="T18" fmla="*/ 226 w 1425"/>
                <a:gd name="T19" fmla="*/ 726 h 1382"/>
                <a:gd name="T20" fmla="*/ 297 w 1425"/>
                <a:gd name="T21" fmla="*/ 781 h 1382"/>
                <a:gd name="T22" fmla="*/ 376 w 1425"/>
                <a:gd name="T23" fmla="*/ 815 h 1382"/>
                <a:gd name="T24" fmla="*/ 460 w 1425"/>
                <a:gd name="T25" fmla="*/ 830 h 1382"/>
                <a:gd name="T26" fmla="*/ 545 w 1425"/>
                <a:gd name="T27" fmla="*/ 825 h 1382"/>
                <a:gd name="T28" fmla="*/ 628 w 1425"/>
                <a:gd name="T29" fmla="*/ 801 h 1382"/>
                <a:gd name="T30" fmla="*/ 704 w 1425"/>
                <a:gd name="T31" fmla="*/ 757 h 1382"/>
                <a:gd name="T32" fmla="*/ 768 w 1425"/>
                <a:gd name="T33" fmla="*/ 694 h 1382"/>
                <a:gd name="T34" fmla="*/ 813 w 1425"/>
                <a:gd name="T35" fmla="*/ 620 h 1382"/>
                <a:gd name="T36" fmla="*/ 839 w 1425"/>
                <a:gd name="T37" fmla="*/ 539 h 1382"/>
                <a:gd name="T38" fmla="*/ 844 w 1425"/>
                <a:gd name="T39" fmla="*/ 455 h 1382"/>
                <a:gd name="T40" fmla="*/ 830 w 1425"/>
                <a:gd name="T41" fmla="*/ 372 h 1382"/>
                <a:gd name="T42" fmla="*/ 794 w 1425"/>
                <a:gd name="T43" fmla="*/ 294 h 1382"/>
                <a:gd name="T44" fmla="*/ 740 w 1425"/>
                <a:gd name="T45" fmla="*/ 223 h 1382"/>
                <a:gd name="T46" fmla="*/ 669 w 1425"/>
                <a:gd name="T47" fmla="*/ 169 h 1382"/>
                <a:gd name="T48" fmla="*/ 590 w 1425"/>
                <a:gd name="T49" fmla="*/ 134 h 1382"/>
                <a:gd name="T50" fmla="*/ 505 w 1425"/>
                <a:gd name="T51" fmla="*/ 119 h 1382"/>
                <a:gd name="T52" fmla="*/ 460 w 1425"/>
                <a:gd name="T53" fmla="*/ 0 h 1382"/>
                <a:gd name="T54" fmla="*/ 558 w 1425"/>
                <a:gd name="T55" fmla="*/ 5 h 1382"/>
                <a:gd name="T56" fmla="*/ 654 w 1425"/>
                <a:gd name="T57" fmla="*/ 30 h 1382"/>
                <a:gd name="T58" fmla="*/ 745 w 1425"/>
                <a:gd name="T59" fmla="*/ 75 h 1382"/>
                <a:gd name="T60" fmla="*/ 825 w 1425"/>
                <a:gd name="T61" fmla="*/ 140 h 1382"/>
                <a:gd name="T62" fmla="*/ 889 w 1425"/>
                <a:gd name="T63" fmla="*/ 218 h 1382"/>
                <a:gd name="T64" fmla="*/ 934 w 1425"/>
                <a:gd name="T65" fmla="*/ 304 h 1382"/>
                <a:gd name="T66" fmla="*/ 959 w 1425"/>
                <a:gd name="T67" fmla="*/ 395 h 1382"/>
                <a:gd name="T68" fmla="*/ 965 w 1425"/>
                <a:gd name="T69" fmla="*/ 490 h 1382"/>
                <a:gd name="T70" fmla="*/ 953 w 1425"/>
                <a:gd name="T71" fmla="*/ 584 h 1382"/>
                <a:gd name="T72" fmla="*/ 921 w 1425"/>
                <a:gd name="T73" fmla="*/ 675 h 1382"/>
                <a:gd name="T74" fmla="*/ 870 w 1425"/>
                <a:gd name="T75" fmla="*/ 758 h 1382"/>
                <a:gd name="T76" fmla="*/ 1292 w 1425"/>
                <a:gd name="T77" fmla="*/ 1382 h 1382"/>
                <a:gd name="T78" fmla="*/ 741 w 1425"/>
                <a:gd name="T79" fmla="*/ 876 h 1382"/>
                <a:gd name="T80" fmla="*/ 650 w 1425"/>
                <a:gd name="T81" fmla="*/ 921 h 1382"/>
                <a:gd name="T82" fmla="*/ 554 w 1425"/>
                <a:gd name="T83" fmla="*/ 945 h 1382"/>
                <a:gd name="T84" fmla="*/ 456 w 1425"/>
                <a:gd name="T85" fmla="*/ 949 h 1382"/>
                <a:gd name="T86" fmla="*/ 358 w 1425"/>
                <a:gd name="T87" fmla="*/ 934 h 1382"/>
                <a:gd name="T88" fmla="*/ 265 w 1425"/>
                <a:gd name="T89" fmla="*/ 899 h 1382"/>
                <a:gd name="T90" fmla="*/ 180 w 1425"/>
                <a:gd name="T91" fmla="*/ 844 h 1382"/>
                <a:gd name="T92" fmla="*/ 106 w 1425"/>
                <a:gd name="T93" fmla="*/ 770 h 1382"/>
                <a:gd name="T94" fmla="*/ 51 w 1425"/>
                <a:gd name="T95" fmla="*/ 686 h 1382"/>
                <a:gd name="T96" fmla="*/ 15 w 1425"/>
                <a:gd name="T97" fmla="*/ 594 h 1382"/>
                <a:gd name="T98" fmla="*/ 0 w 1425"/>
                <a:gd name="T99" fmla="*/ 497 h 1382"/>
                <a:gd name="T100" fmla="*/ 7 w 1425"/>
                <a:gd name="T101" fmla="*/ 401 h 1382"/>
                <a:gd name="T102" fmla="*/ 32 w 1425"/>
                <a:gd name="T103" fmla="*/ 306 h 1382"/>
                <a:gd name="T104" fmla="*/ 77 w 1425"/>
                <a:gd name="T105" fmla="*/ 217 h 1382"/>
                <a:gd name="T106" fmla="*/ 143 w 1425"/>
                <a:gd name="T107" fmla="*/ 138 h 1382"/>
                <a:gd name="T108" fmla="*/ 224 w 1425"/>
                <a:gd name="T109" fmla="*/ 74 h 1382"/>
                <a:gd name="T110" fmla="*/ 315 w 1425"/>
                <a:gd name="T111" fmla="*/ 29 h 1382"/>
                <a:gd name="T112" fmla="*/ 410 w 1425"/>
                <a:gd name="T113" fmla="*/ 5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5" h="1382">
                  <a:moveTo>
                    <a:pt x="463" y="118"/>
                  </a:moveTo>
                  <a:lnTo>
                    <a:pt x="420" y="123"/>
                  </a:lnTo>
                  <a:lnTo>
                    <a:pt x="379" y="133"/>
                  </a:lnTo>
                  <a:lnTo>
                    <a:pt x="338" y="148"/>
                  </a:lnTo>
                  <a:lnTo>
                    <a:pt x="299" y="167"/>
                  </a:lnTo>
                  <a:lnTo>
                    <a:pt x="262" y="192"/>
                  </a:lnTo>
                  <a:lnTo>
                    <a:pt x="228" y="222"/>
                  </a:lnTo>
                  <a:lnTo>
                    <a:pt x="197" y="255"/>
                  </a:lnTo>
                  <a:lnTo>
                    <a:pt x="172" y="292"/>
                  </a:lnTo>
                  <a:lnTo>
                    <a:pt x="152" y="330"/>
                  </a:lnTo>
                  <a:lnTo>
                    <a:pt x="137" y="369"/>
                  </a:lnTo>
                  <a:lnTo>
                    <a:pt x="127" y="411"/>
                  </a:lnTo>
                  <a:lnTo>
                    <a:pt x="122" y="452"/>
                  </a:lnTo>
                  <a:lnTo>
                    <a:pt x="122" y="494"/>
                  </a:lnTo>
                  <a:lnTo>
                    <a:pt x="127" y="537"/>
                  </a:lnTo>
                  <a:lnTo>
                    <a:pt x="136" y="577"/>
                  </a:lnTo>
                  <a:lnTo>
                    <a:pt x="151" y="618"/>
                  </a:lnTo>
                  <a:lnTo>
                    <a:pt x="171" y="656"/>
                  </a:lnTo>
                  <a:lnTo>
                    <a:pt x="196" y="692"/>
                  </a:lnTo>
                  <a:lnTo>
                    <a:pt x="226" y="726"/>
                  </a:lnTo>
                  <a:lnTo>
                    <a:pt x="260" y="756"/>
                  </a:lnTo>
                  <a:lnTo>
                    <a:pt x="297" y="781"/>
                  </a:lnTo>
                  <a:lnTo>
                    <a:pt x="336" y="800"/>
                  </a:lnTo>
                  <a:lnTo>
                    <a:pt x="376" y="815"/>
                  </a:lnTo>
                  <a:lnTo>
                    <a:pt x="418" y="825"/>
                  </a:lnTo>
                  <a:lnTo>
                    <a:pt x="460" y="830"/>
                  </a:lnTo>
                  <a:lnTo>
                    <a:pt x="503" y="830"/>
                  </a:lnTo>
                  <a:lnTo>
                    <a:pt x="545" y="825"/>
                  </a:lnTo>
                  <a:lnTo>
                    <a:pt x="588" y="816"/>
                  </a:lnTo>
                  <a:lnTo>
                    <a:pt x="628" y="801"/>
                  </a:lnTo>
                  <a:lnTo>
                    <a:pt x="667" y="782"/>
                  </a:lnTo>
                  <a:lnTo>
                    <a:pt x="704" y="757"/>
                  </a:lnTo>
                  <a:lnTo>
                    <a:pt x="738" y="728"/>
                  </a:lnTo>
                  <a:lnTo>
                    <a:pt x="768" y="694"/>
                  </a:lnTo>
                  <a:lnTo>
                    <a:pt x="793" y="658"/>
                  </a:lnTo>
                  <a:lnTo>
                    <a:pt x="813" y="620"/>
                  </a:lnTo>
                  <a:lnTo>
                    <a:pt x="829" y="580"/>
                  </a:lnTo>
                  <a:lnTo>
                    <a:pt x="839" y="539"/>
                  </a:lnTo>
                  <a:lnTo>
                    <a:pt x="844" y="497"/>
                  </a:lnTo>
                  <a:lnTo>
                    <a:pt x="844" y="455"/>
                  </a:lnTo>
                  <a:lnTo>
                    <a:pt x="840" y="413"/>
                  </a:lnTo>
                  <a:lnTo>
                    <a:pt x="830" y="372"/>
                  </a:lnTo>
                  <a:lnTo>
                    <a:pt x="814" y="332"/>
                  </a:lnTo>
                  <a:lnTo>
                    <a:pt x="794" y="294"/>
                  </a:lnTo>
                  <a:lnTo>
                    <a:pt x="770" y="257"/>
                  </a:lnTo>
                  <a:lnTo>
                    <a:pt x="740" y="223"/>
                  </a:lnTo>
                  <a:lnTo>
                    <a:pt x="706" y="194"/>
                  </a:lnTo>
                  <a:lnTo>
                    <a:pt x="669" y="169"/>
                  </a:lnTo>
                  <a:lnTo>
                    <a:pt x="630" y="149"/>
                  </a:lnTo>
                  <a:lnTo>
                    <a:pt x="590" y="134"/>
                  </a:lnTo>
                  <a:lnTo>
                    <a:pt x="548" y="124"/>
                  </a:lnTo>
                  <a:lnTo>
                    <a:pt x="505" y="119"/>
                  </a:lnTo>
                  <a:lnTo>
                    <a:pt x="463" y="118"/>
                  </a:lnTo>
                  <a:close/>
                  <a:moveTo>
                    <a:pt x="460" y="0"/>
                  </a:moveTo>
                  <a:lnTo>
                    <a:pt x="510" y="0"/>
                  </a:lnTo>
                  <a:lnTo>
                    <a:pt x="558" y="5"/>
                  </a:lnTo>
                  <a:lnTo>
                    <a:pt x="607" y="15"/>
                  </a:lnTo>
                  <a:lnTo>
                    <a:pt x="654" y="30"/>
                  </a:lnTo>
                  <a:lnTo>
                    <a:pt x="700" y="51"/>
                  </a:lnTo>
                  <a:lnTo>
                    <a:pt x="745" y="75"/>
                  </a:lnTo>
                  <a:lnTo>
                    <a:pt x="786" y="105"/>
                  </a:lnTo>
                  <a:lnTo>
                    <a:pt x="825" y="140"/>
                  </a:lnTo>
                  <a:lnTo>
                    <a:pt x="860" y="177"/>
                  </a:lnTo>
                  <a:lnTo>
                    <a:pt x="889" y="218"/>
                  </a:lnTo>
                  <a:lnTo>
                    <a:pt x="914" y="259"/>
                  </a:lnTo>
                  <a:lnTo>
                    <a:pt x="934" y="304"/>
                  </a:lnTo>
                  <a:lnTo>
                    <a:pt x="948" y="350"/>
                  </a:lnTo>
                  <a:lnTo>
                    <a:pt x="959" y="395"/>
                  </a:lnTo>
                  <a:lnTo>
                    <a:pt x="964" y="443"/>
                  </a:lnTo>
                  <a:lnTo>
                    <a:pt x="965" y="490"/>
                  </a:lnTo>
                  <a:lnTo>
                    <a:pt x="961" y="538"/>
                  </a:lnTo>
                  <a:lnTo>
                    <a:pt x="953" y="584"/>
                  </a:lnTo>
                  <a:lnTo>
                    <a:pt x="939" y="630"/>
                  </a:lnTo>
                  <a:lnTo>
                    <a:pt x="921" y="675"/>
                  </a:lnTo>
                  <a:lnTo>
                    <a:pt x="898" y="717"/>
                  </a:lnTo>
                  <a:lnTo>
                    <a:pt x="870" y="758"/>
                  </a:lnTo>
                  <a:lnTo>
                    <a:pt x="1425" y="1261"/>
                  </a:lnTo>
                  <a:lnTo>
                    <a:pt x="1292" y="1382"/>
                  </a:lnTo>
                  <a:lnTo>
                    <a:pt x="783" y="847"/>
                  </a:lnTo>
                  <a:lnTo>
                    <a:pt x="741" y="876"/>
                  </a:lnTo>
                  <a:lnTo>
                    <a:pt x="696" y="901"/>
                  </a:lnTo>
                  <a:lnTo>
                    <a:pt x="650" y="921"/>
                  </a:lnTo>
                  <a:lnTo>
                    <a:pt x="602" y="935"/>
                  </a:lnTo>
                  <a:lnTo>
                    <a:pt x="554" y="945"/>
                  </a:lnTo>
                  <a:lnTo>
                    <a:pt x="505" y="949"/>
                  </a:lnTo>
                  <a:lnTo>
                    <a:pt x="456" y="949"/>
                  </a:lnTo>
                  <a:lnTo>
                    <a:pt x="406" y="944"/>
                  </a:lnTo>
                  <a:lnTo>
                    <a:pt x="358" y="934"/>
                  </a:lnTo>
                  <a:lnTo>
                    <a:pt x="311" y="919"/>
                  </a:lnTo>
                  <a:lnTo>
                    <a:pt x="265" y="899"/>
                  </a:lnTo>
                  <a:lnTo>
                    <a:pt x="221" y="874"/>
                  </a:lnTo>
                  <a:lnTo>
                    <a:pt x="180" y="844"/>
                  </a:lnTo>
                  <a:lnTo>
                    <a:pt x="141" y="810"/>
                  </a:lnTo>
                  <a:lnTo>
                    <a:pt x="106" y="770"/>
                  </a:lnTo>
                  <a:lnTo>
                    <a:pt x="75" y="730"/>
                  </a:lnTo>
                  <a:lnTo>
                    <a:pt x="51" y="686"/>
                  </a:lnTo>
                  <a:lnTo>
                    <a:pt x="31" y="640"/>
                  </a:lnTo>
                  <a:lnTo>
                    <a:pt x="15" y="594"/>
                  </a:lnTo>
                  <a:lnTo>
                    <a:pt x="6" y="546"/>
                  </a:lnTo>
                  <a:lnTo>
                    <a:pt x="0" y="497"/>
                  </a:lnTo>
                  <a:lnTo>
                    <a:pt x="1" y="448"/>
                  </a:lnTo>
                  <a:lnTo>
                    <a:pt x="7" y="401"/>
                  </a:lnTo>
                  <a:lnTo>
                    <a:pt x="16" y="353"/>
                  </a:lnTo>
                  <a:lnTo>
                    <a:pt x="32" y="306"/>
                  </a:lnTo>
                  <a:lnTo>
                    <a:pt x="52" y="260"/>
                  </a:lnTo>
                  <a:lnTo>
                    <a:pt x="77" y="217"/>
                  </a:lnTo>
                  <a:lnTo>
                    <a:pt x="108" y="176"/>
                  </a:lnTo>
                  <a:lnTo>
                    <a:pt x="143" y="138"/>
                  </a:lnTo>
                  <a:lnTo>
                    <a:pt x="183" y="103"/>
                  </a:lnTo>
                  <a:lnTo>
                    <a:pt x="224" y="74"/>
                  </a:lnTo>
                  <a:lnTo>
                    <a:pt x="268" y="49"/>
                  </a:lnTo>
                  <a:lnTo>
                    <a:pt x="315" y="29"/>
                  </a:lnTo>
                  <a:lnTo>
                    <a:pt x="362" y="14"/>
                  </a:lnTo>
                  <a:lnTo>
                    <a:pt x="410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9"/>
            <p:cNvSpPr>
              <a:spLocks/>
            </p:cNvSpPr>
            <p:nvPr/>
          </p:nvSpPr>
          <p:spPr bwMode="auto">
            <a:xfrm>
              <a:off x="2655888" y="3627438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7 h 237"/>
                <a:gd name="T6" fmla="*/ 591 w 927"/>
                <a:gd name="T7" fmla="*/ 17 h 237"/>
                <a:gd name="T8" fmla="*/ 643 w 927"/>
                <a:gd name="T9" fmla="*/ 31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2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5 h 237"/>
                <a:gd name="T24" fmla="*/ 776 w 927"/>
                <a:gd name="T25" fmla="*/ 161 h 237"/>
                <a:gd name="T26" fmla="*/ 722 w 927"/>
                <a:gd name="T27" fmla="*/ 132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8 h 237"/>
                <a:gd name="T44" fmla="*/ 322 w 927"/>
                <a:gd name="T45" fmla="*/ 76 h 237"/>
                <a:gd name="T46" fmla="*/ 288 w 927"/>
                <a:gd name="T47" fmla="*/ 85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8 h 237"/>
                <a:gd name="T72" fmla="*/ 49 w 927"/>
                <a:gd name="T73" fmla="*/ 231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5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39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3 h 237"/>
                <a:gd name="T94" fmla="*/ 148 w 927"/>
                <a:gd name="T95" fmla="*/ 78 h 237"/>
                <a:gd name="T96" fmla="*/ 177 w 927"/>
                <a:gd name="T97" fmla="*/ 63 h 237"/>
                <a:gd name="T98" fmla="*/ 208 w 927"/>
                <a:gd name="T99" fmla="*/ 49 h 237"/>
                <a:gd name="T100" fmla="*/ 243 w 927"/>
                <a:gd name="T101" fmla="*/ 35 h 237"/>
                <a:gd name="T102" fmla="*/ 279 w 927"/>
                <a:gd name="T103" fmla="*/ 24 h 237"/>
                <a:gd name="T104" fmla="*/ 318 w 927"/>
                <a:gd name="T105" fmla="*/ 13 h 237"/>
                <a:gd name="T106" fmla="*/ 358 w 927"/>
                <a:gd name="T107" fmla="*/ 6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7"/>
                  </a:lnTo>
                  <a:lnTo>
                    <a:pt x="591" y="17"/>
                  </a:lnTo>
                  <a:lnTo>
                    <a:pt x="643" y="31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2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5"/>
                  </a:lnTo>
                  <a:lnTo>
                    <a:pt x="776" y="161"/>
                  </a:lnTo>
                  <a:lnTo>
                    <a:pt x="722" y="132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8"/>
                  </a:lnTo>
                  <a:lnTo>
                    <a:pt x="322" y="76"/>
                  </a:lnTo>
                  <a:lnTo>
                    <a:pt x="288" y="85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8"/>
                  </a:lnTo>
                  <a:lnTo>
                    <a:pt x="49" y="231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5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39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3"/>
                  </a:lnTo>
                  <a:lnTo>
                    <a:pt x="148" y="78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3" y="35"/>
                  </a:lnTo>
                  <a:lnTo>
                    <a:pt x="279" y="24"/>
                  </a:lnTo>
                  <a:lnTo>
                    <a:pt x="318" y="13"/>
                  </a:lnTo>
                  <a:lnTo>
                    <a:pt x="358" y="6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0"/>
            <p:cNvSpPr>
              <a:spLocks/>
            </p:cNvSpPr>
            <p:nvPr/>
          </p:nvSpPr>
          <p:spPr bwMode="auto">
            <a:xfrm>
              <a:off x="2655888" y="3656013"/>
              <a:ext cx="123825" cy="30163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2 h 237"/>
                <a:gd name="T4" fmla="*/ 541 w 927"/>
                <a:gd name="T5" fmla="*/ 7 h 237"/>
                <a:gd name="T6" fmla="*/ 591 w 927"/>
                <a:gd name="T7" fmla="*/ 18 h 237"/>
                <a:gd name="T8" fmla="*/ 643 w 927"/>
                <a:gd name="T9" fmla="*/ 32 h 237"/>
                <a:gd name="T10" fmla="*/ 697 w 927"/>
                <a:gd name="T11" fmla="*/ 52 h 237"/>
                <a:gd name="T12" fmla="*/ 752 w 927"/>
                <a:gd name="T13" fmla="*/ 76 h 237"/>
                <a:gd name="T14" fmla="*/ 808 w 927"/>
                <a:gd name="T15" fmla="*/ 107 h 237"/>
                <a:gd name="T16" fmla="*/ 868 w 927"/>
                <a:gd name="T17" fmla="*/ 143 h 237"/>
                <a:gd name="T18" fmla="*/ 927 w 927"/>
                <a:gd name="T19" fmla="*/ 187 h 237"/>
                <a:gd name="T20" fmla="*/ 887 w 927"/>
                <a:gd name="T21" fmla="*/ 237 h 237"/>
                <a:gd name="T22" fmla="*/ 831 w 927"/>
                <a:gd name="T23" fmla="*/ 196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9 h 237"/>
                <a:gd name="T44" fmla="*/ 322 w 927"/>
                <a:gd name="T45" fmla="*/ 77 h 237"/>
                <a:gd name="T46" fmla="*/ 288 w 927"/>
                <a:gd name="T47" fmla="*/ 86 h 237"/>
                <a:gd name="T48" fmla="*/ 255 w 927"/>
                <a:gd name="T49" fmla="*/ 96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6 h 237"/>
                <a:gd name="T60" fmla="*/ 107 w 927"/>
                <a:gd name="T61" fmla="*/ 179 h 237"/>
                <a:gd name="T62" fmla="*/ 91 w 927"/>
                <a:gd name="T63" fmla="*/ 193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9 h 237"/>
                <a:gd name="T72" fmla="*/ 49 w 927"/>
                <a:gd name="T73" fmla="*/ 232 h 237"/>
                <a:gd name="T74" fmla="*/ 0 w 927"/>
                <a:gd name="T75" fmla="*/ 191 h 237"/>
                <a:gd name="T76" fmla="*/ 2 w 927"/>
                <a:gd name="T77" fmla="*/ 189 h 237"/>
                <a:gd name="T78" fmla="*/ 7 w 927"/>
                <a:gd name="T79" fmla="*/ 184 h 237"/>
                <a:gd name="T80" fmla="*/ 14 w 927"/>
                <a:gd name="T81" fmla="*/ 176 h 237"/>
                <a:gd name="T82" fmla="*/ 26 w 927"/>
                <a:gd name="T83" fmla="*/ 166 h 237"/>
                <a:gd name="T84" fmla="*/ 40 w 927"/>
                <a:gd name="T85" fmla="*/ 154 h 237"/>
                <a:gd name="T86" fmla="*/ 56 w 927"/>
                <a:gd name="T87" fmla="*/ 140 h 237"/>
                <a:gd name="T88" fmla="*/ 75 w 927"/>
                <a:gd name="T89" fmla="*/ 126 h 237"/>
                <a:gd name="T90" fmla="*/ 97 w 927"/>
                <a:gd name="T91" fmla="*/ 110 h 237"/>
                <a:gd name="T92" fmla="*/ 121 w 927"/>
                <a:gd name="T93" fmla="*/ 94 h 237"/>
                <a:gd name="T94" fmla="*/ 148 w 927"/>
                <a:gd name="T95" fmla="*/ 79 h 237"/>
                <a:gd name="T96" fmla="*/ 177 w 927"/>
                <a:gd name="T97" fmla="*/ 63 h 237"/>
                <a:gd name="T98" fmla="*/ 208 w 927"/>
                <a:gd name="T99" fmla="*/ 50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2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2"/>
                  </a:lnTo>
                  <a:lnTo>
                    <a:pt x="541" y="7"/>
                  </a:lnTo>
                  <a:lnTo>
                    <a:pt x="591" y="18"/>
                  </a:lnTo>
                  <a:lnTo>
                    <a:pt x="643" y="32"/>
                  </a:lnTo>
                  <a:lnTo>
                    <a:pt x="697" y="52"/>
                  </a:lnTo>
                  <a:lnTo>
                    <a:pt x="752" y="76"/>
                  </a:lnTo>
                  <a:lnTo>
                    <a:pt x="808" y="107"/>
                  </a:lnTo>
                  <a:lnTo>
                    <a:pt x="868" y="143"/>
                  </a:lnTo>
                  <a:lnTo>
                    <a:pt x="927" y="187"/>
                  </a:lnTo>
                  <a:lnTo>
                    <a:pt x="887" y="237"/>
                  </a:lnTo>
                  <a:lnTo>
                    <a:pt x="831" y="196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9"/>
                  </a:lnTo>
                  <a:lnTo>
                    <a:pt x="322" y="77"/>
                  </a:lnTo>
                  <a:lnTo>
                    <a:pt x="288" y="86"/>
                  </a:lnTo>
                  <a:lnTo>
                    <a:pt x="255" y="96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6"/>
                  </a:lnTo>
                  <a:lnTo>
                    <a:pt x="107" y="179"/>
                  </a:lnTo>
                  <a:lnTo>
                    <a:pt x="91" y="193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9"/>
                  </a:lnTo>
                  <a:lnTo>
                    <a:pt x="49" y="232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7" y="184"/>
                  </a:lnTo>
                  <a:lnTo>
                    <a:pt x="14" y="176"/>
                  </a:lnTo>
                  <a:lnTo>
                    <a:pt x="26" y="166"/>
                  </a:lnTo>
                  <a:lnTo>
                    <a:pt x="40" y="154"/>
                  </a:lnTo>
                  <a:lnTo>
                    <a:pt x="56" y="140"/>
                  </a:lnTo>
                  <a:lnTo>
                    <a:pt x="75" y="126"/>
                  </a:lnTo>
                  <a:lnTo>
                    <a:pt x="97" y="110"/>
                  </a:lnTo>
                  <a:lnTo>
                    <a:pt x="121" y="94"/>
                  </a:lnTo>
                  <a:lnTo>
                    <a:pt x="148" y="79"/>
                  </a:lnTo>
                  <a:lnTo>
                    <a:pt x="177" y="63"/>
                  </a:lnTo>
                  <a:lnTo>
                    <a:pt x="208" y="50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2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1"/>
            <p:cNvSpPr>
              <a:spLocks/>
            </p:cNvSpPr>
            <p:nvPr/>
          </p:nvSpPr>
          <p:spPr bwMode="auto">
            <a:xfrm>
              <a:off x="2655888" y="3686175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8 h 237"/>
                <a:gd name="T6" fmla="*/ 591 w 927"/>
                <a:gd name="T7" fmla="*/ 17 h 237"/>
                <a:gd name="T8" fmla="*/ 643 w 927"/>
                <a:gd name="T9" fmla="*/ 32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3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7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2 h 237"/>
                <a:gd name="T32" fmla="*/ 572 w 927"/>
                <a:gd name="T33" fmla="*/ 78 h 237"/>
                <a:gd name="T34" fmla="*/ 526 w 927"/>
                <a:gd name="T35" fmla="*/ 69 h 237"/>
                <a:gd name="T36" fmla="*/ 481 w 927"/>
                <a:gd name="T37" fmla="*/ 64 h 237"/>
                <a:gd name="T38" fmla="*/ 438 w 927"/>
                <a:gd name="T39" fmla="*/ 63 h 237"/>
                <a:gd name="T40" fmla="*/ 397 w 927"/>
                <a:gd name="T41" fmla="*/ 65 h 237"/>
                <a:gd name="T42" fmla="*/ 358 w 927"/>
                <a:gd name="T43" fmla="*/ 69 h 237"/>
                <a:gd name="T44" fmla="*/ 322 w 927"/>
                <a:gd name="T45" fmla="*/ 76 h 237"/>
                <a:gd name="T46" fmla="*/ 288 w 927"/>
                <a:gd name="T47" fmla="*/ 86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3 h 237"/>
                <a:gd name="T54" fmla="*/ 170 w 927"/>
                <a:gd name="T55" fmla="*/ 137 h 237"/>
                <a:gd name="T56" fmla="*/ 147 w 927"/>
                <a:gd name="T57" fmla="*/ 152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5 h 237"/>
                <a:gd name="T66" fmla="*/ 67 w 927"/>
                <a:gd name="T67" fmla="*/ 215 h 237"/>
                <a:gd name="T68" fmla="*/ 59 w 927"/>
                <a:gd name="T69" fmla="*/ 224 h 237"/>
                <a:gd name="T70" fmla="*/ 52 w 927"/>
                <a:gd name="T71" fmla="*/ 229 h 237"/>
                <a:gd name="T72" fmla="*/ 49 w 927"/>
                <a:gd name="T73" fmla="*/ 233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6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41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5 h 237"/>
                <a:gd name="T94" fmla="*/ 148 w 927"/>
                <a:gd name="T95" fmla="*/ 78 h 237"/>
                <a:gd name="T96" fmla="*/ 177 w 927"/>
                <a:gd name="T97" fmla="*/ 64 h 237"/>
                <a:gd name="T98" fmla="*/ 208 w 927"/>
                <a:gd name="T99" fmla="*/ 49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8"/>
                  </a:lnTo>
                  <a:lnTo>
                    <a:pt x="591" y="17"/>
                  </a:lnTo>
                  <a:lnTo>
                    <a:pt x="643" y="32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3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7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2"/>
                  </a:lnTo>
                  <a:lnTo>
                    <a:pt x="572" y="78"/>
                  </a:lnTo>
                  <a:lnTo>
                    <a:pt x="526" y="69"/>
                  </a:lnTo>
                  <a:lnTo>
                    <a:pt x="481" y="64"/>
                  </a:lnTo>
                  <a:lnTo>
                    <a:pt x="438" y="63"/>
                  </a:lnTo>
                  <a:lnTo>
                    <a:pt x="397" y="65"/>
                  </a:lnTo>
                  <a:lnTo>
                    <a:pt x="358" y="69"/>
                  </a:lnTo>
                  <a:lnTo>
                    <a:pt x="322" y="76"/>
                  </a:lnTo>
                  <a:lnTo>
                    <a:pt x="288" y="86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3"/>
                  </a:lnTo>
                  <a:lnTo>
                    <a:pt x="170" y="137"/>
                  </a:lnTo>
                  <a:lnTo>
                    <a:pt x="147" y="152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5"/>
                  </a:lnTo>
                  <a:lnTo>
                    <a:pt x="67" y="215"/>
                  </a:lnTo>
                  <a:lnTo>
                    <a:pt x="59" y="224"/>
                  </a:lnTo>
                  <a:lnTo>
                    <a:pt x="52" y="229"/>
                  </a:lnTo>
                  <a:lnTo>
                    <a:pt x="49" y="233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6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41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5"/>
                  </a:lnTo>
                  <a:lnTo>
                    <a:pt x="148" y="78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92"/>
            <p:cNvSpPr>
              <a:spLocks/>
            </p:cNvSpPr>
            <p:nvPr/>
          </p:nvSpPr>
          <p:spPr bwMode="auto">
            <a:xfrm>
              <a:off x="2833688" y="3614738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8 h 237"/>
                <a:gd name="T8" fmla="*/ 642 w 925"/>
                <a:gd name="T9" fmla="*/ 32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2 h 237"/>
                <a:gd name="T26" fmla="*/ 721 w 925"/>
                <a:gd name="T27" fmla="*/ 133 h 237"/>
                <a:gd name="T28" fmla="*/ 669 w 925"/>
                <a:gd name="T29" fmla="*/ 110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5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70 h 237"/>
                <a:gd name="T44" fmla="*/ 321 w 925"/>
                <a:gd name="T45" fmla="*/ 77 h 237"/>
                <a:gd name="T46" fmla="*/ 286 w 925"/>
                <a:gd name="T47" fmla="*/ 87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1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5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8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5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70"/>
                  </a:lnTo>
                  <a:lnTo>
                    <a:pt x="321" y="77"/>
                  </a:lnTo>
                  <a:lnTo>
                    <a:pt x="286" y="87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1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5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93"/>
            <p:cNvSpPr>
              <a:spLocks/>
            </p:cNvSpPr>
            <p:nvPr/>
          </p:nvSpPr>
          <p:spPr bwMode="auto">
            <a:xfrm>
              <a:off x="2833688" y="3643313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7 h 237"/>
                <a:gd name="T8" fmla="*/ 642 w 925"/>
                <a:gd name="T9" fmla="*/ 31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1 h 237"/>
                <a:gd name="T26" fmla="*/ 721 w 925"/>
                <a:gd name="T27" fmla="*/ 133 h 237"/>
                <a:gd name="T28" fmla="*/ 669 w 925"/>
                <a:gd name="T29" fmla="*/ 109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4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69 h 237"/>
                <a:gd name="T44" fmla="*/ 321 w 925"/>
                <a:gd name="T45" fmla="*/ 76 h 237"/>
                <a:gd name="T46" fmla="*/ 286 w 925"/>
                <a:gd name="T47" fmla="*/ 85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0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4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7"/>
                  </a:lnTo>
                  <a:lnTo>
                    <a:pt x="642" y="31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1"/>
                  </a:lnTo>
                  <a:lnTo>
                    <a:pt x="721" y="133"/>
                  </a:lnTo>
                  <a:lnTo>
                    <a:pt x="669" y="109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69"/>
                  </a:lnTo>
                  <a:lnTo>
                    <a:pt x="321" y="76"/>
                  </a:lnTo>
                  <a:lnTo>
                    <a:pt x="286" y="85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0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4"/>
            <p:cNvSpPr>
              <a:spLocks/>
            </p:cNvSpPr>
            <p:nvPr/>
          </p:nvSpPr>
          <p:spPr bwMode="auto">
            <a:xfrm>
              <a:off x="2833688" y="3673475"/>
              <a:ext cx="122238" cy="31750"/>
            </a:xfrm>
            <a:custGeom>
              <a:avLst/>
              <a:gdLst>
                <a:gd name="T0" fmla="*/ 445 w 925"/>
                <a:gd name="T1" fmla="*/ 0 h 238"/>
                <a:gd name="T2" fmla="*/ 491 w 925"/>
                <a:gd name="T3" fmla="*/ 2 h 238"/>
                <a:gd name="T4" fmla="*/ 540 w 925"/>
                <a:gd name="T5" fmla="*/ 7 h 238"/>
                <a:gd name="T6" fmla="*/ 590 w 925"/>
                <a:gd name="T7" fmla="*/ 17 h 238"/>
                <a:gd name="T8" fmla="*/ 642 w 925"/>
                <a:gd name="T9" fmla="*/ 32 h 238"/>
                <a:gd name="T10" fmla="*/ 696 w 925"/>
                <a:gd name="T11" fmla="*/ 51 h 238"/>
                <a:gd name="T12" fmla="*/ 750 w 925"/>
                <a:gd name="T13" fmla="*/ 76 h 238"/>
                <a:gd name="T14" fmla="*/ 807 w 925"/>
                <a:gd name="T15" fmla="*/ 107 h 238"/>
                <a:gd name="T16" fmla="*/ 866 w 925"/>
                <a:gd name="T17" fmla="*/ 143 h 238"/>
                <a:gd name="T18" fmla="*/ 925 w 925"/>
                <a:gd name="T19" fmla="*/ 187 h 238"/>
                <a:gd name="T20" fmla="*/ 886 w 925"/>
                <a:gd name="T21" fmla="*/ 238 h 238"/>
                <a:gd name="T22" fmla="*/ 830 w 925"/>
                <a:gd name="T23" fmla="*/ 196 h 238"/>
                <a:gd name="T24" fmla="*/ 775 w 925"/>
                <a:gd name="T25" fmla="*/ 162 h 238"/>
                <a:gd name="T26" fmla="*/ 721 w 925"/>
                <a:gd name="T27" fmla="*/ 133 h 238"/>
                <a:gd name="T28" fmla="*/ 669 w 925"/>
                <a:gd name="T29" fmla="*/ 110 h 238"/>
                <a:gd name="T30" fmla="*/ 620 w 925"/>
                <a:gd name="T31" fmla="*/ 91 h 238"/>
                <a:gd name="T32" fmla="*/ 571 w 925"/>
                <a:gd name="T33" fmla="*/ 78 h 238"/>
                <a:gd name="T34" fmla="*/ 525 w 925"/>
                <a:gd name="T35" fmla="*/ 69 h 238"/>
                <a:gd name="T36" fmla="*/ 479 w 925"/>
                <a:gd name="T37" fmla="*/ 64 h 238"/>
                <a:gd name="T38" fmla="*/ 437 w 925"/>
                <a:gd name="T39" fmla="*/ 62 h 238"/>
                <a:gd name="T40" fmla="*/ 396 w 925"/>
                <a:gd name="T41" fmla="*/ 64 h 238"/>
                <a:gd name="T42" fmla="*/ 357 w 925"/>
                <a:gd name="T43" fmla="*/ 69 h 238"/>
                <a:gd name="T44" fmla="*/ 321 w 925"/>
                <a:gd name="T45" fmla="*/ 77 h 238"/>
                <a:gd name="T46" fmla="*/ 286 w 925"/>
                <a:gd name="T47" fmla="*/ 86 h 238"/>
                <a:gd name="T48" fmla="*/ 254 w 925"/>
                <a:gd name="T49" fmla="*/ 96 h 238"/>
                <a:gd name="T50" fmla="*/ 223 w 925"/>
                <a:gd name="T51" fmla="*/ 110 h 238"/>
                <a:gd name="T52" fmla="*/ 196 w 925"/>
                <a:gd name="T53" fmla="*/ 123 h 238"/>
                <a:gd name="T54" fmla="*/ 169 w 925"/>
                <a:gd name="T55" fmla="*/ 137 h 238"/>
                <a:gd name="T56" fmla="*/ 146 w 925"/>
                <a:gd name="T57" fmla="*/ 151 h 238"/>
                <a:gd name="T58" fmla="*/ 125 w 925"/>
                <a:gd name="T59" fmla="*/ 166 h 238"/>
                <a:gd name="T60" fmla="*/ 106 w 925"/>
                <a:gd name="T61" fmla="*/ 179 h 238"/>
                <a:gd name="T62" fmla="*/ 90 w 925"/>
                <a:gd name="T63" fmla="*/ 193 h 238"/>
                <a:gd name="T64" fmla="*/ 77 w 925"/>
                <a:gd name="T65" fmla="*/ 204 h 238"/>
                <a:gd name="T66" fmla="*/ 66 w 925"/>
                <a:gd name="T67" fmla="*/ 215 h 238"/>
                <a:gd name="T68" fmla="*/ 58 w 925"/>
                <a:gd name="T69" fmla="*/ 223 h 238"/>
                <a:gd name="T70" fmla="*/ 51 w 925"/>
                <a:gd name="T71" fmla="*/ 229 h 238"/>
                <a:gd name="T72" fmla="*/ 48 w 925"/>
                <a:gd name="T73" fmla="*/ 232 h 238"/>
                <a:gd name="T74" fmla="*/ 0 w 925"/>
                <a:gd name="T75" fmla="*/ 190 h 238"/>
                <a:gd name="T76" fmla="*/ 2 w 925"/>
                <a:gd name="T77" fmla="*/ 188 h 238"/>
                <a:gd name="T78" fmla="*/ 6 w 925"/>
                <a:gd name="T79" fmla="*/ 183 h 238"/>
                <a:gd name="T80" fmla="*/ 14 w 925"/>
                <a:gd name="T81" fmla="*/ 175 h 238"/>
                <a:gd name="T82" fmla="*/ 25 w 925"/>
                <a:gd name="T83" fmla="*/ 165 h 238"/>
                <a:gd name="T84" fmla="*/ 39 w 925"/>
                <a:gd name="T85" fmla="*/ 153 h 238"/>
                <a:gd name="T86" fmla="*/ 55 w 925"/>
                <a:gd name="T87" fmla="*/ 140 h 238"/>
                <a:gd name="T88" fmla="*/ 74 w 925"/>
                <a:gd name="T89" fmla="*/ 125 h 238"/>
                <a:gd name="T90" fmla="*/ 96 w 925"/>
                <a:gd name="T91" fmla="*/ 110 h 238"/>
                <a:gd name="T92" fmla="*/ 120 w 925"/>
                <a:gd name="T93" fmla="*/ 94 h 238"/>
                <a:gd name="T94" fmla="*/ 147 w 925"/>
                <a:gd name="T95" fmla="*/ 79 h 238"/>
                <a:gd name="T96" fmla="*/ 177 w 925"/>
                <a:gd name="T97" fmla="*/ 63 h 238"/>
                <a:gd name="T98" fmla="*/ 208 w 925"/>
                <a:gd name="T99" fmla="*/ 49 h 238"/>
                <a:gd name="T100" fmla="*/ 242 w 925"/>
                <a:gd name="T101" fmla="*/ 35 h 238"/>
                <a:gd name="T102" fmla="*/ 278 w 925"/>
                <a:gd name="T103" fmla="*/ 24 h 238"/>
                <a:gd name="T104" fmla="*/ 317 w 925"/>
                <a:gd name="T105" fmla="*/ 14 h 238"/>
                <a:gd name="T106" fmla="*/ 357 w 925"/>
                <a:gd name="T107" fmla="*/ 6 h 238"/>
                <a:gd name="T108" fmla="*/ 400 w 925"/>
                <a:gd name="T109" fmla="*/ 2 h 238"/>
                <a:gd name="T110" fmla="*/ 445 w 925"/>
                <a:gd name="T11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8">
                  <a:moveTo>
                    <a:pt x="445" y="0"/>
                  </a:moveTo>
                  <a:lnTo>
                    <a:pt x="491" y="2"/>
                  </a:lnTo>
                  <a:lnTo>
                    <a:pt x="540" y="7"/>
                  </a:lnTo>
                  <a:lnTo>
                    <a:pt x="590" y="17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7"/>
                  </a:lnTo>
                  <a:lnTo>
                    <a:pt x="866" y="143"/>
                  </a:lnTo>
                  <a:lnTo>
                    <a:pt x="925" y="187"/>
                  </a:lnTo>
                  <a:lnTo>
                    <a:pt x="886" y="238"/>
                  </a:lnTo>
                  <a:lnTo>
                    <a:pt x="830" y="196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1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2"/>
                  </a:lnTo>
                  <a:lnTo>
                    <a:pt x="396" y="64"/>
                  </a:lnTo>
                  <a:lnTo>
                    <a:pt x="357" y="69"/>
                  </a:lnTo>
                  <a:lnTo>
                    <a:pt x="321" y="77"/>
                  </a:lnTo>
                  <a:lnTo>
                    <a:pt x="286" y="86"/>
                  </a:lnTo>
                  <a:lnTo>
                    <a:pt x="254" y="96"/>
                  </a:lnTo>
                  <a:lnTo>
                    <a:pt x="223" y="110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1"/>
                  </a:lnTo>
                  <a:lnTo>
                    <a:pt x="125" y="166"/>
                  </a:lnTo>
                  <a:lnTo>
                    <a:pt x="106" y="179"/>
                  </a:lnTo>
                  <a:lnTo>
                    <a:pt x="90" y="193"/>
                  </a:lnTo>
                  <a:lnTo>
                    <a:pt x="77" y="204"/>
                  </a:lnTo>
                  <a:lnTo>
                    <a:pt x="66" y="215"/>
                  </a:lnTo>
                  <a:lnTo>
                    <a:pt x="58" y="223"/>
                  </a:lnTo>
                  <a:lnTo>
                    <a:pt x="51" y="229"/>
                  </a:lnTo>
                  <a:lnTo>
                    <a:pt x="48" y="232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6" y="183"/>
                  </a:lnTo>
                  <a:lnTo>
                    <a:pt x="14" y="175"/>
                  </a:lnTo>
                  <a:lnTo>
                    <a:pt x="25" y="165"/>
                  </a:lnTo>
                  <a:lnTo>
                    <a:pt x="39" y="153"/>
                  </a:lnTo>
                  <a:lnTo>
                    <a:pt x="55" y="140"/>
                  </a:lnTo>
                  <a:lnTo>
                    <a:pt x="74" y="125"/>
                  </a:lnTo>
                  <a:lnTo>
                    <a:pt x="96" y="110"/>
                  </a:lnTo>
                  <a:lnTo>
                    <a:pt x="120" y="94"/>
                  </a:lnTo>
                  <a:lnTo>
                    <a:pt x="147" y="79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2" y="35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6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 190"/>
          <p:cNvSpPr>
            <a:spLocks noEditPoints="1"/>
          </p:cNvSpPr>
          <p:nvPr/>
        </p:nvSpPr>
        <p:spPr bwMode="auto">
          <a:xfrm>
            <a:off x="7046242" y="3586587"/>
            <a:ext cx="838125" cy="1001387"/>
          </a:xfrm>
          <a:custGeom>
            <a:avLst/>
            <a:gdLst>
              <a:gd name="T0" fmla="*/ 1725 w 3167"/>
              <a:gd name="T1" fmla="*/ 885 h 3146"/>
              <a:gd name="T2" fmla="*/ 1721 w 3167"/>
              <a:gd name="T3" fmla="*/ 971 h 3146"/>
              <a:gd name="T4" fmla="*/ 1694 w 3167"/>
              <a:gd name="T5" fmla="*/ 1008 h 3146"/>
              <a:gd name="T6" fmla="*/ 1297 w 3167"/>
              <a:gd name="T7" fmla="*/ 1271 h 3146"/>
              <a:gd name="T8" fmla="*/ 1242 w 3167"/>
              <a:gd name="T9" fmla="*/ 1285 h 3146"/>
              <a:gd name="T10" fmla="*/ 1157 w 3167"/>
              <a:gd name="T11" fmla="*/ 1250 h 3146"/>
              <a:gd name="T12" fmla="*/ 1121 w 3167"/>
              <a:gd name="T13" fmla="*/ 1165 h 3146"/>
              <a:gd name="T14" fmla="*/ 1040 w 3167"/>
              <a:gd name="T15" fmla="*/ 3015 h 3146"/>
              <a:gd name="T16" fmla="*/ 986 w 3167"/>
              <a:gd name="T17" fmla="*/ 3109 h 3146"/>
              <a:gd name="T18" fmla="*/ 880 w 3167"/>
              <a:gd name="T19" fmla="*/ 3146 h 3146"/>
              <a:gd name="T20" fmla="*/ 776 w 3167"/>
              <a:gd name="T21" fmla="*/ 3110 h 3146"/>
              <a:gd name="T22" fmla="*/ 721 w 3167"/>
              <a:gd name="T23" fmla="*/ 3017 h 3146"/>
              <a:gd name="T24" fmla="*/ 644 w 3167"/>
              <a:gd name="T25" fmla="*/ 1675 h 3146"/>
              <a:gd name="T26" fmla="*/ 621 w 3167"/>
              <a:gd name="T27" fmla="*/ 3067 h 3146"/>
              <a:gd name="T28" fmla="*/ 537 w 3167"/>
              <a:gd name="T29" fmla="*/ 3136 h 3146"/>
              <a:gd name="T30" fmla="*/ 424 w 3167"/>
              <a:gd name="T31" fmla="*/ 3136 h 3146"/>
              <a:gd name="T32" fmla="*/ 339 w 3167"/>
              <a:gd name="T33" fmla="*/ 3067 h 3146"/>
              <a:gd name="T34" fmla="*/ 317 w 3167"/>
              <a:gd name="T35" fmla="*/ 956 h 3146"/>
              <a:gd name="T36" fmla="*/ 242 w 3167"/>
              <a:gd name="T37" fmla="*/ 1605 h 3146"/>
              <a:gd name="T38" fmla="*/ 196 w 3167"/>
              <a:gd name="T39" fmla="*/ 1699 h 3146"/>
              <a:gd name="T40" fmla="*/ 93 w 3167"/>
              <a:gd name="T41" fmla="*/ 1722 h 3146"/>
              <a:gd name="T42" fmla="*/ 12 w 3167"/>
              <a:gd name="T43" fmla="*/ 1658 h 3146"/>
              <a:gd name="T44" fmla="*/ 0 w 3167"/>
              <a:gd name="T45" fmla="*/ 1602 h 3146"/>
              <a:gd name="T46" fmla="*/ 0 w 3167"/>
              <a:gd name="T47" fmla="*/ 890 h 3146"/>
              <a:gd name="T48" fmla="*/ 8 w 3167"/>
              <a:gd name="T49" fmla="*/ 838 h 3146"/>
              <a:gd name="T50" fmla="*/ 38 w 3167"/>
              <a:gd name="T51" fmla="*/ 764 h 3146"/>
              <a:gd name="T52" fmla="*/ 103 w 3167"/>
              <a:gd name="T53" fmla="*/ 687 h 3146"/>
              <a:gd name="T54" fmla="*/ 218 w 3167"/>
              <a:gd name="T55" fmla="*/ 625 h 3146"/>
              <a:gd name="T56" fmla="*/ 397 w 3167"/>
              <a:gd name="T57" fmla="*/ 598 h 3146"/>
              <a:gd name="T58" fmla="*/ 972 w 3167"/>
              <a:gd name="T59" fmla="*/ 598 h 3146"/>
              <a:gd name="T60" fmla="*/ 1004 w 3167"/>
              <a:gd name="T61" fmla="*/ 599 h 3146"/>
              <a:gd name="T62" fmla="*/ 1084 w 3167"/>
              <a:gd name="T63" fmla="*/ 612 h 3146"/>
              <a:gd name="T64" fmla="*/ 1184 w 3167"/>
              <a:gd name="T65" fmla="*/ 645 h 3146"/>
              <a:gd name="T66" fmla="*/ 1281 w 3167"/>
              <a:gd name="T67" fmla="*/ 714 h 3146"/>
              <a:gd name="T68" fmla="*/ 1348 w 3167"/>
              <a:gd name="T69" fmla="*/ 827 h 3146"/>
              <a:gd name="T70" fmla="*/ 1506 w 3167"/>
              <a:gd name="T71" fmla="*/ 849 h 3146"/>
              <a:gd name="T72" fmla="*/ 1557 w 3167"/>
              <a:gd name="T73" fmla="*/ 814 h 3146"/>
              <a:gd name="T74" fmla="*/ 1640 w 3167"/>
              <a:gd name="T75" fmla="*/ 805 h 3146"/>
              <a:gd name="T76" fmla="*/ 1369 w 3167"/>
              <a:gd name="T77" fmla="*/ 143 h 3146"/>
              <a:gd name="T78" fmla="*/ 3147 w 3167"/>
              <a:gd name="T79" fmla="*/ 163 h 3146"/>
              <a:gd name="T80" fmla="*/ 3167 w 3167"/>
              <a:gd name="T81" fmla="*/ 1465 h 3146"/>
              <a:gd name="T82" fmla="*/ 3135 w 3167"/>
              <a:gd name="T83" fmla="*/ 1521 h 3146"/>
              <a:gd name="T84" fmla="*/ 1352 w 3167"/>
              <a:gd name="T85" fmla="*/ 1529 h 3146"/>
              <a:gd name="T86" fmla="*/ 1306 w 3167"/>
              <a:gd name="T87" fmla="*/ 1483 h 3146"/>
              <a:gd name="T88" fmla="*/ 1435 w 3167"/>
              <a:gd name="T89" fmla="*/ 1401 h 3146"/>
              <a:gd name="T90" fmla="*/ 1435 w 3167"/>
              <a:gd name="T91" fmla="*/ 748 h 3146"/>
              <a:gd name="T92" fmla="*/ 1384 w 3167"/>
              <a:gd name="T93" fmla="*/ 741 h 3146"/>
              <a:gd name="T94" fmla="*/ 1304 w 3167"/>
              <a:gd name="T95" fmla="*/ 634 h 3146"/>
              <a:gd name="T96" fmla="*/ 1324 w 3167"/>
              <a:gd name="T97" fmla="*/ 163 h 3146"/>
              <a:gd name="T98" fmla="*/ 680 w 3167"/>
              <a:gd name="T99" fmla="*/ 0 h 3146"/>
              <a:gd name="T100" fmla="*/ 830 w 3167"/>
              <a:gd name="T101" fmla="*/ 43 h 3146"/>
              <a:gd name="T102" fmla="*/ 931 w 3167"/>
              <a:gd name="T103" fmla="*/ 158 h 3146"/>
              <a:gd name="T104" fmla="*/ 954 w 3167"/>
              <a:gd name="T105" fmla="*/ 313 h 3146"/>
              <a:gd name="T106" fmla="*/ 889 w 3167"/>
              <a:gd name="T107" fmla="*/ 451 h 3146"/>
              <a:gd name="T108" fmla="*/ 759 w 3167"/>
              <a:gd name="T109" fmla="*/ 534 h 3146"/>
              <a:gd name="T110" fmla="*/ 599 w 3167"/>
              <a:gd name="T111" fmla="*/ 534 h 3146"/>
              <a:gd name="T112" fmla="*/ 470 w 3167"/>
              <a:gd name="T113" fmla="*/ 451 h 3146"/>
              <a:gd name="T114" fmla="*/ 406 w 3167"/>
              <a:gd name="T115" fmla="*/ 313 h 3146"/>
              <a:gd name="T116" fmla="*/ 429 w 3167"/>
              <a:gd name="T117" fmla="*/ 158 h 3146"/>
              <a:gd name="T118" fmla="*/ 529 w 3167"/>
              <a:gd name="T119" fmla="*/ 43 h 3146"/>
              <a:gd name="T120" fmla="*/ 680 w 3167"/>
              <a:gd name="T121" fmla="*/ 0 h 3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67" h="3146">
                <a:moveTo>
                  <a:pt x="2324" y="396"/>
                </a:moveTo>
                <a:lnTo>
                  <a:pt x="2353" y="438"/>
                </a:lnTo>
                <a:lnTo>
                  <a:pt x="1717" y="865"/>
                </a:lnTo>
                <a:lnTo>
                  <a:pt x="1725" y="885"/>
                </a:lnTo>
                <a:lnTo>
                  <a:pt x="1731" y="906"/>
                </a:lnTo>
                <a:lnTo>
                  <a:pt x="1731" y="928"/>
                </a:lnTo>
                <a:lnTo>
                  <a:pt x="1729" y="949"/>
                </a:lnTo>
                <a:lnTo>
                  <a:pt x="1721" y="971"/>
                </a:lnTo>
                <a:lnTo>
                  <a:pt x="1710" y="990"/>
                </a:lnTo>
                <a:lnTo>
                  <a:pt x="1695" y="1007"/>
                </a:lnTo>
                <a:lnTo>
                  <a:pt x="1695" y="1008"/>
                </a:lnTo>
                <a:lnTo>
                  <a:pt x="1694" y="1008"/>
                </a:lnTo>
                <a:lnTo>
                  <a:pt x="1695" y="1008"/>
                </a:lnTo>
                <a:lnTo>
                  <a:pt x="1616" y="1060"/>
                </a:lnTo>
                <a:lnTo>
                  <a:pt x="1506" y="1134"/>
                </a:lnTo>
                <a:lnTo>
                  <a:pt x="1297" y="1271"/>
                </a:lnTo>
                <a:lnTo>
                  <a:pt x="1296" y="1271"/>
                </a:lnTo>
                <a:lnTo>
                  <a:pt x="1279" y="1279"/>
                </a:lnTo>
                <a:lnTo>
                  <a:pt x="1262" y="1283"/>
                </a:lnTo>
                <a:lnTo>
                  <a:pt x="1242" y="1285"/>
                </a:lnTo>
                <a:lnTo>
                  <a:pt x="1218" y="1283"/>
                </a:lnTo>
                <a:lnTo>
                  <a:pt x="1195" y="1276"/>
                </a:lnTo>
                <a:lnTo>
                  <a:pt x="1175" y="1264"/>
                </a:lnTo>
                <a:lnTo>
                  <a:pt x="1157" y="1250"/>
                </a:lnTo>
                <a:lnTo>
                  <a:pt x="1142" y="1233"/>
                </a:lnTo>
                <a:lnTo>
                  <a:pt x="1131" y="1212"/>
                </a:lnTo>
                <a:lnTo>
                  <a:pt x="1124" y="1190"/>
                </a:lnTo>
                <a:lnTo>
                  <a:pt x="1121" y="1165"/>
                </a:lnTo>
                <a:lnTo>
                  <a:pt x="1121" y="953"/>
                </a:lnTo>
                <a:lnTo>
                  <a:pt x="1044" y="953"/>
                </a:lnTo>
                <a:lnTo>
                  <a:pt x="1044" y="2986"/>
                </a:lnTo>
                <a:lnTo>
                  <a:pt x="1040" y="3015"/>
                </a:lnTo>
                <a:lnTo>
                  <a:pt x="1033" y="3042"/>
                </a:lnTo>
                <a:lnTo>
                  <a:pt x="1021" y="3067"/>
                </a:lnTo>
                <a:lnTo>
                  <a:pt x="1005" y="3089"/>
                </a:lnTo>
                <a:lnTo>
                  <a:pt x="986" y="3109"/>
                </a:lnTo>
                <a:lnTo>
                  <a:pt x="963" y="3125"/>
                </a:lnTo>
                <a:lnTo>
                  <a:pt x="937" y="3136"/>
                </a:lnTo>
                <a:lnTo>
                  <a:pt x="909" y="3144"/>
                </a:lnTo>
                <a:lnTo>
                  <a:pt x="880" y="3146"/>
                </a:lnTo>
                <a:lnTo>
                  <a:pt x="851" y="3144"/>
                </a:lnTo>
                <a:lnTo>
                  <a:pt x="823" y="3137"/>
                </a:lnTo>
                <a:lnTo>
                  <a:pt x="799" y="3125"/>
                </a:lnTo>
                <a:lnTo>
                  <a:pt x="776" y="3110"/>
                </a:lnTo>
                <a:lnTo>
                  <a:pt x="756" y="3090"/>
                </a:lnTo>
                <a:lnTo>
                  <a:pt x="741" y="3068"/>
                </a:lnTo>
                <a:lnTo>
                  <a:pt x="728" y="3043"/>
                </a:lnTo>
                <a:lnTo>
                  <a:pt x="721" y="3017"/>
                </a:lnTo>
                <a:lnTo>
                  <a:pt x="718" y="2988"/>
                </a:lnTo>
                <a:lnTo>
                  <a:pt x="717" y="2986"/>
                </a:lnTo>
                <a:lnTo>
                  <a:pt x="717" y="1675"/>
                </a:lnTo>
                <a:lnTo>
                  <a:pt x="644" y="1675"/>
                </a:lnTo>
                <a:lnTo>
                  <a:pt x="644" y="2985"/>
                </a:lnTo>
                <a:lnTo>
                  <a:pt x="641" y="3014"/>
                </a:lnTo>
                <a:lnTo>
                  <a:pt x="633" y="3041"/>
                </a:lnTo>
                <a:lnTo>
                  <a:pt x="621" y="3067"/>
                </a:lnTo>
                <a:lnTo>
                  <a:pt x="605" y="3089"/>
                </a:lnTo>
                <a:lnTo>
                  <a:pt x="586" y="3109"/>
                </a:lnTo>
                <a:lnTo>
                  <a:pt x="563" y="3125"/>
                </a:lnTo>
                <a:lnTo>
                  <a:pt x="537" y="3136"/>
                </a:lnTo>
                <a:lnTo>
                  <a:pt x="509" y="3144"/>
                </a:lnTo>
                <a:lnTo>
                  <a:pt x="480" y="3146"/>
                </a:lnTo>
                <a:lnTo>
                  <a:pt x="450" y="3144"/>
                </a:lnTo>
                <a:lnTo>
                  <a:pt x="424" y="3136"/>
                </a:lnTo>
                <a:lnTo>
                  <a:pt x="398" y="3125"/>
                </a:lnTo>
                <a:lnTo>
                  <a:pt x="375" y="3109"/>
                </a:lnTo>
                <a:lnTo>
                  <a:pt x="355" y="3089"/>
                </a:lnTo>
                <a:lnTo>
                  <a:pt x="339" y="3067"/>
                </a:lnTo>
                <a:lnTo>
                  <a:pt x="326" y="3041"/>
                </a:lnTo>
                <a:lnTo>
                  <a:pt x="319" y="3014"/>
                </a:lnTo>
                <a:lnTo>
                  <a:pt x="316" y="2985"/>
                </a:lnTo>
                <a:lnTo>
                  <a:pt x="317" y="956"/>
                </a:lnTo>
                <a:lnTo>
                  <a:pt x="242" y="956"/>
                </a:lnTo>
                <a:lnTo>
                  <a:pt x="242" y="1600"/>
                </a:lnTo>
                <a:lnTo>
                  <a:pt x="242" y="1603"/>
                </a:lnTo>
                <a:lnTo>
                  <a:pt x="242" y="1605"/>
                </a:lnTo>
                <a:lnTo>
                  <a:pt x="239" y="1633"/>
                </a:lnTo>
                <a:lnTo>
                  <a:pt x="229" y="1658"/>
                </a:lnTo>
                <a:lnTo>
                  <a:pt x="215" y="1681"/>
                </a:lnTo>
                <a:lnTo>
                  <a:pt x="196" y="1699"/>
                </a:lnTo>
                <a:lnTo>
                  <a:pt x="174" y="1713"/>
                </a:lnTo>
                <a:lnTo>
                  <a:pt x="149" y="1722"/>
                </a:lnTo>
                <a:lnTo>
                  <a:pt x="121" y="1725"/>
                </a:lnTo>
                <a:lnTo>
                  <a:pt x="93" y="1722"/>
                </a:lnTo>
                <a:lnTo>
                  <a:pt x="67" y="1713"/>
                </a:lnTo>
                <a:lnTo>
                  <a:pt x="45" y="1699"/>
                </a:lnTo>
                <a:lnTo>
                  <a:pt x="27" y="1681"/>
                </a:lnTo>
                <a:lnTo>
                  <a:pt x="12" y="1658"/>
                </a:lnTo>
                <a:lnTo>
                  <a:pt x="3" y="1633"/>
                </a:lnTo>
                <a:lnTo>
                  <a:pt x="0" y="1605"/>
                </a:lnTo>
                <a:lnTo>
                  <a:pt x="0" y="1603"/>
                </a:lnTo>
                <a:lnTo>
                  <a:pt x="0" y="1602"/>
                </a:lnTo>
                <a:lnTo>
                  <a:pt x="0" y="1600"/>
                </a:lnTo>
                <a:lnTo>
                  <a:pt x="0" y="1600"/>
                </a:lnTo>
                <a:lnTo>
                  <a:pt x="0" y="897"/>
                </a:lnTo>
                <a:lnTo>
                  <a:pt x="0" y="890"/>
                </a:lnTo>
                <a:lnTo>
                  <a:pt x="1" y="880"/>
                </a:lnTo>
                <a:lnTo>
                  <a:pt x="2" y="868"/>
                </a:lnTo>
                <a:lnTo>
                  <a:pt x="4" y="853"/>
                </a:lnTo>
                <a:lnTo>
                  <a:pt x="8" y="838"/>
                </a:lnTo>
                <a:lnTo>
                  <a:pt x="13" y="821"/>
                </a:lnTo>
                <a:lnTo>
                  <a:pt x="20" y="802"/>
                </a:lnTo>
                <a:lnTo>
                  <a:pt x="28" y="783"/>
                </a:lnTo>
                <a:lnTo>
                  <a:pt x="38" y="764"/>
                </a:lnTo>
                <a:lnTo>
                  <a:pt x="51" y="744"/>
                </a:lnTo>
                <a:lnTo>
                  <a:pt x="65" y="725"/>
                </a:lnTo>
                <a:lnTo>
                  <a:pt x="83" y="705"/>
                </a:lnTo>
                <a:lnTo>
                  <a:pt x="103" y="687"/>
                </a:lnTo>
                <a:lnTo>
                  <a:pt x="127" y="669"/>
                </a:lnTo>
                <a:lnTo>
                  <a:pt x="154" y="652"/>
                </a:lnTo>
                <a:lnTo>
                  <a:pt x="184" y="638"/>
                </a:lnTo>
                <a:lnTo>
                  <a:pt x="218" y="625"/>
                </a:lnTo>
                <a:lnTo>
                  <a:pt x="256" y="615"/>
                </a:lnTo>
                <a:lnTo>
                  <a:pt x="299" y="606"/>
                </a:lnTo>
                <a:lnTo>
                  <a:pt x="345" y="600"/>
                </a:lnTo>
                <a:lnTo>
                  <a:pt x="397" y="598"/>
                </a:lnTo>
                <a:lnTo>
                  <a:pt x="548" y="598"/>
                </a:lnTo>
                <a:lnTo>
                  <a:pt x="682" y="814"/>
                </a:lnTo>
                <a:lnTo>
                  <a:pt x="814" y="598"/>
                </a:lnTo>
                <a:lnTo>
                  <a:pt x="972" y="598"/>
                </a:lnTo>
                <a:lnTo>
                  <a:pt x="974" y="598"/>
                </a:lnTo>
                <a:lnTo>
                  <a:pt x="982" y="598"/>
                </a:lnTo>
                <a:lnTo>
                  <a:pt x="991" y="598"/>
                </a:lnTo>
                <a:lnTo>
                  <a:pt x="1004" y="599"/>
                </a:lnTo>
                <a:lnTo>
                  <a:pt x="1021" y="601"/>
                </a:lnTo>
                <a:lnTo>
                  <a:pt x="1039" y="603"/>
                </a:lnTo>
                <a:lnTo>
                  <a:pt x="1061" y="606"/>
                </a:lnTo>
                <a:lnTo>
                  <a:pt x="1084" y="612"/>
                </a:lnTo>
                <a:lnTo>
                  <a:pt x="1108" y="618"/>
                </a:lnTo>
                <a:lnTo>
                  <a:pt x="1132" y="625"/>
                </a:lnTo>
                <a:lnTo>
                  <a:pt x="1158" y="634"/>
                </a:lnTo>
                <a:lnTo>
                  <a:pt x="1184" y="645"/>
                </a:lnTo>
                <a:lnTo>
                  <a:pt x="1210" y="658"/>
                </a:lnTo>
                <a:lnTo>
                  <a:pt x="1235" y="675"/>
                </a:lnTo>
                <a:lnTo>
                  <a:pt x="1258" y="693"/>
                </a:lnTo>
                <a:lnTo>
                  <a:pt x="1281" y="714"/>
                </a:lnTo>
                <a:lnTo>
                  <a:pt x="1302" y="737"/>
                </a:lnTo>
                <a:lnTo>
                  <a:pt x="1320" y="764"/>
                </a:lnTo>
                <a:lnTo>
                  <a:pt x="1336" y="794"/>
                </a:lnTo>
                <a:lnTo>
                  <a:pt x="1348" y="827"/>
                </a:lnTo>
                <a:lnTo>
                  <a:pt x="1359" y="863"/>
                </a:lnTo>
                <a:lnTo>
                  <a:pt x="1364" y="904"/>
                </a:lnTo>
                <a:lnTo>
                  <a:pt x="1364" y="945"/>
                </a:lnTo>
                <a:lnTo>
                  <a:pt x="1506" y="849"/>
                </a:lnTo>
                <a:lnTo>
                  <a:pt x="1522" y="838"/>
                </a:lnTo>
                <a:lnTo>
                  <a:pt x="1523" y="837"/>
                </a:lnTo>
                <a:lnTo>
                  <a:pt x="1539" y="824"/>
                </a:lnTo>
                <a:lnTo>
                  <a:pt x="1557" y="814"/>
                </a:lnTo>
                <a:lnTo>
                  <a:pt x="1577" y="806"/>
                </a:lnTo>
                <a:lnTo>
                  <a:pt x="1596" y="802"/>
                </a:lnTo>
                <a:lnTo>
                  <a:pt x="1616" y="801"/>
                </a:lnTo>
                <a:lnTo>
                  <a:pt x="1640" y="805"/>
                </a:lnTo>
                <a:lnTo>
                  <a:pt x="1661" y="814"/>
                </a:lnTo>
                <a:lnTo>
                  <a:pt x="1682" y="826"/>
                </a:lnTo>
                <a:lnTo>
                  <a:pt x="2324" y="396"/>
                </a:lnTo>
                <a:close/>
                <a:moveTo>
                  <a:pt x="1369" y="143"/>
                </a:moveTo>
                <a:lnTo>
                  <a:pt x="3102" y="143"/>
                </a:lnTo>
                <a:lnTo>
                  <a:pt x="3118" y="146"/>
                </a:lnTo>
                <a:lnTo>
                  <a:pt x="3135" y="153"/>
                </a:lnTo>
                <a:lnTo>
                  <a:pt x="3147" y="163"/>
                </a:lnTo>
                <a:lnTo>
                  <a:pt x="3157" y="176"/>
                </a:lnTo>
                <a:lnTo>
                  <a:pt x="3165" y="191"/>
                </a:lnTo>
                <a:lnTo>
                  <a:pt x="3167" y="209"/>
                </a:lnTo>
                <a:lnTo>
                  <a:pt x="3167" y="1465"/>
                </a:lnTo>
                <a:lnTo>
                  <a:pt x="3165" y="1483"/>
                </a:lnTo>
                <a:lnTo>
                  <a:pt x="3157" y="1498"/>
                </a:lnTo>
                <a:lnTo>
                  <a:pt x="3147" y="1511"/>
                </a:lnTo>
                <a:lnTo>
                  <a:pt x="3135" y="1521"/>
                </a:lnTo>
                <a:lnTo>
                  <a:pt x="3118" y="1529"/>
                </a:lnTo>
                <a:lnTo>
                  <a:pt x="3102" y="1531"/>
                </a:lnTo>
                <a:lnTo>
                  <a:pt x="1369" y="1531"/>
                </a:lnTo>
                <a:lnTo>
                  <a:pt x="1352" y="1529"/>
                </a:lnTo>
                <a:lnTo>
                  <a:pt x="1336" y="1521"/>
                </a:lnTo>
                <a:lnTo>
                  <a:pt x="1324" y="1511"/>
                </a:lnTo>
                <a:lnTo>
                  <a:pt x="1313" y="1498"/>
                </a:lnTo>
                <a:lnTo>
                  <a:pt x="1306" y="1483"/>
                </a:lnTo>
                <a:lnTo>
                  <a:pt x="1304" y="1465"/>
                </a:lnTo>
                <a:lnTo>
                  <a:pt x="1304" y="1366"/>
                </a:lnTo>
                <a:lnTo>
                  <a:pt x="1435" y="1280"/>
                </a:lnTo>
                <a:lnTo>
                  <a:pt x="1435" y="1401"/>
                </a:lnTo>
                <a:lnTo>
                  <a:pt x="3036" y="1401"/>
                </a:lnTo>
                <a:lnTo>
                  <a:pt x="3036" y="274"/>
                </a:lnTo>
                <a:lnTo>
                  <a:pt x="1435" y="274"/>
                </a:lnTo>
                <a:lnTo>
                  <a:pt x="1435" y="748"/>
                </a:lnTo>
                <a:lnTo>
                  <a:pt x="1426" y="754"/>
                </a:lnTo>
                <a:lnTo>
                  <a:pt x="1418" y="761"/>
                </a:lnTo>
                <a:lnTo>
                  <a:pt x="1399" y="774"/>
                </a:lnTo>
                <a:lnTo>
                  <a:pt x="1384" y="741"/>
                </a:lnTo>
                <a:lnTo>
                  <a:pt x="1367" y="710"/>
                </a:lnTo>
                <a:lnTo>
                  <a:pt x="1348" y="683"/>
                </a:lnTo>
                <a:lnTo>
                  <a:pt x="1327" y="657"/>
                </a:lnTo>
                <a:lnTo>
                  <a:pt x="1304" y="634"/>
                </a:lnTo>
                <a:lnTo>
                  <a:pt x="1304" y="209"/>
                </a:lnTo>
                <a:lnTo>
                  <a:pt x="1306" y="191"/>
                </a:lnTo>
                <a:lnTo>
                  <a:pt x="1313" y="176"/>
                </a:lnTo>
                <a:lnTo>
                  <a:pt x="1324" y="163"/>
                </a:lnTo>
                <a:lnTo>
                  <a:pt x="1336" y="153"/>
                </a:lnTo>
                <a:lnTo>
                  <a:pt x="1352" y="146"/>
                </a:lnTo>
                <a:lnTo>
                  <a:pt x="1369" y="143"/>
                </a:lnTo>
                <a:close/>
                <a:moveTo>
                  <a:pt x="680" y="0"/>
                </a:moveTo>
                <a:lnTo>
                  <a:pt x="720" y="2"/>
                </a:lnTo>
                <a:lnTo>
                  <a:pt x="759" y="11"/>
                </a:lnTo>
                <a:lnTo>
                  <a:pt x="797" y="24"/>
                </a:lnTo>
                <a:lnTo>
                  <a:pt x="830" y="43"/>
                </a:lnTo>
                <a:lnTo>
                  <a:pt x="861" y="66"/>
                </a:lnTo>
                <a:lnTo>
                  <a:pt x="889" y="93"/>
                </a:lnTo>
                <a:lnTo>
                  <a:pt x="911" y="124"/>
                </a:lnTo>
                <a:lnTo>
                  <a:pt x="931" y="158"/>
                </a:lnTo>
                <a:lnTo>
                  <a:pt x="944" y="193"/>
                </a:lnTo>
                <a:lnTo>
                  <a:pt x="954" y="232"/>
                </a:lnTo>
                <a:lnTo>
                  <a:pt x="957" y="273"/>
                </a:lnTo>
                <a:lnTo>
                  <a:pt x="954" y="313"/>
                </a:lnTo>
                <a:lnTo>
                  <a:pt x="944" y="351"/>
                </a:lnTo>
                <a:lnTo>
                  <a:pt x="931" y="388"/>
                </a:lnTo>
                <a:lnTo>
                  <a:pt x="911" y="422"/>
                </a:lnTo>
                <a:lnTo>
                  <a:pt x="889" y="451"/>
                </a:lnTo>
                <a:lnTo>
                  <a:pt x="861" y="479"/>
                </a:lnTo>
                <a:lnTo>
                  <a:pt x="830" y="501"/>
                </a:lnTo>
                <a:lnTo>
                  <a:pt x="797" y="521"/>
                </a:lnTo>
                <a:lnTo>
                  <a:pt x="759" y="534"/>
                </a:lnTo>
                <a:lnTo>
                  <a:pt x="720" y="543"/>
                </a:lnTo>
                <a:lnTo>
                  <a:pt x="680" y="546"/>
                </a:lnTo>
                <a:lnTo>
                  <a:pt x="639" y="543"/>
                </a:lnTo>
                <a:lnTo>
                  <a:pt x="599" y="534"/>
                </a:lnTo>
                <a:lnTo>
                  <a:pt x="563" y="521"/>
                </a:lnTo>
                <a:lnTo>
                  <a:pt x="529" y="501"/>
                </a:lnTo>
                <a:lnTo>
                  <a:pt x="498" y="479"/>
                </a:lnTo>
                <a:lnTo>
                  <a:pt x="470" y="451"/>
                </a:lnTo>
                <a:lnTo>
                  <a:pt x="447" y="422"/>
                </a:lnTo>
                <a:lnTo>
                  <a:pt x="429" y="388"/>
                </a:lnTo>
                <a:lnTo>
                  <a:pt x="414" y="351"/>
                </a:lnTo>
                <a:lnTo>
                  <a:pt x="406" y="313"/>
                </a:lnTo>
                <a:lnTo>
                  <a:pt x="403" y="273"/>
                </a:lnTo>
                <a:lnTo>
                  <a:pt x="406" y="232"/>
                </a:lnTo>
                <a:lnTo>
                  <a:pt x="414" y="193"/>
                </a:lnTo>
                <a:lnTo>
                  <a:pt x="429" y="158"/>
                </a:lnTo>
                <a:lnTo>
                  <a:pt x="447" y="124"/>
                </a:lnTo>
                <a:lnTo>
                  <a:pt x="470" y="93"/>
                </a:lnTo>
                <a:lnTo>
                  <a:pt x="498" y="66"/>
                </a:lnTo>
                <a:lnTo>
                  <a:pt x="529" y="43"/>
                </a:lnTo>
                <a:lnTo>
                  <a:pt x="563" y="25"/>
                </a:lnTo>
                <a:lnTo>
                  <a:pt x="599" y="11"/>
                </a:lnTo>
                <a:lnTo>
                  <a:pt x="639" y="3"/>
                </a:lnTo>
                <a:lnTo>
                  <a:pt x="68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502" y="0"/>
          <a:ext cx="91269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3" imgW="2935080" imgH="1654920" progId="">
                  <p:embed/>
                </p:oleObj>
              </mc:Choice>
              <mc:Fallback>
                <p:oleObj r:id="rId3" imgW="2935080" imgH="1654920" progId="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2" y="0"/>
                        <a:ext cx="91269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05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fld>
            <a:endParaRPr lang="ru-RU" sz="105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B2CC1-1461-CE52-039D-2AA1C431271C}"/>
              </a:ext>
            </a:extLst>
          </p:cNvPr>
          <p:cNvSpPr txBox="1"/>
          <p:nvPr/>
        </p:nvSpPr>
        <p:spPr>
          <a:xfrm>
            <a:off x="323528" y="127354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Вопрос 1. </a:t>
            </a:r>
            <a:r>
              <a:rPr lang="ru-RU" sz="1500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Экспертиза отчетов за 2023 год по проектам государственного задания в сфере научной деятельности</a:t>
            </a:r>
            <a:endParaRPr lang="ru-RU" sz="2700" dirty="0">
              <a:solidFill>
                <a:srgbClr val="01649D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866813"/>
            <a:ext cx="83019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Геннадий Леонидович Атаев 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(доктор биологических наук, профессор, заведующий кафедрой зоологии и генетики факультета биологии)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32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Анализ специфичности иммунного ответа моллюсков на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трематодную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инвазию</a:t>
            </a:r>
          </a:p>
        </p:txBody>
      </p:sp>
    </p:spTree>
    <p:extLst>
      <p:ext uri="{BB962C8B-B14F-4D97-AF65-F5344CB8AC3E}">
        <p14:creationId xmlns:p14="http://schemas.microsoft.com/office/powerpoint/2010/main" val="25080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502" y="0"/>
          <a:ext cx="9126996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r:id="rId3" imgW="2935080" imgH="1654920" progId="">
                  <p:embed/>
                </p:oleObj>
              </mc:Choice>
              <mc:Fallback>
                <p:oleObj r:id="rId3" imgW="2935080" imgH="1654920" progId="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2" y="0"/>
                        <a:ext cx="9126996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05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fld>
            <a:endParaRPr lang="ru-RU" sz="105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B2CC1-1461-CE52-039D-2AA1C431271C}"/>
              </a:ext>
            </a:extLst>
          </p:cNvPr>
          <p:cNvSpPr txBox="1"/>
          <p:nvPr/>
        </p:nvSpPr>
        <p:spPr>
          <a:xfrm>
            <a:off x="323528" y="127354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Вопрос 1. </a:t>
            </a:r>
            <a:r>
              <a:rPr lang="ru-RU" sz="1500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Экспертиза отчетов за 2023 год по проектам государственного задания в сфере научной деятельности</a:t>
            </a:r>
            <a:endParaRPr lang="ru-RU" sz="2700" dirty="0">
              <a:solidFill>
                <a:srgbClr val="01649D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866813"/>
            <a:ext cx="83019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Сергей Валентинович Макаренко 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(доктор химических наук, профессор, доцент, декан факультета химии)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Функционализированные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карбо- и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нитроэтены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как стартовые реагенты в процессах формирования потенциально биологически активных гетероциклических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19071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2207</Words>
  <Application>Microsoft Office PowerPoint</Application>
  <PresentationFormat>Экран (16:9)</PresentationFormat>
  <Paragraphs>258</Paragraphs>
  <Slides>34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Lazursky</vt:lpstr>
      <vt:lpstr>Times New Roman</vt:lpstr>
      <vt:lpstr>Wingdings</vt:lpstr>
      <vt:lpstr>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User</cp:lastModifiedBy>
  <cp:revision>173</cp:revision>
  <cp:lastPrinted>2023-12-20T09:04:21Z</cp:lastPrinted>
  <dcterms:created xsi:type="dcterms:W3CDTF">2023-05-04T19:30:06Z</dcterms:created>
  <dcterms:modified xsi:type="dcterms:W3CDTF">2023-12-20T11:32:20Z</dcterms:modified>
</cp:coreProperties>
</file>