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4" r:id="rId3"/>
  </p:sldIdLst>
  <p:sldSz cx="20104100" cy="11309350"/>
  <p:notesSz cx="20104100" cy="1130935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NeueMachina-Medium" charset="-52"/>
      <p:regular r:id="rId8"/>
    </p:embeddedFont>
    <p:embeddedFont>
      <p:font typeface="Druk Cyr" charset="-52"/>
      <p:regular r:id="rId9"/>
    </p:embeddedFont>
    <p:embeddedFont>
      <p:font typeface="Neue Machina" charset="-52"/>
      <p:regular r:id="rId10"/>
      <p:bold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39" d="100"/>
          <a:sy n="39" d="100"/>
        </p:scale>
        <p:origin x="-876" y="-114"/>
      </p:cViewPr>
      <p:guideLst>
        <p:guide orient="horz" pos="2880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36525"/>
            <a:ext cx="20104100" cy="114458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6150" y="5349875"/>
            <a:ext cx="1059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chemeClr val="accent2">
                    <a:lumMod val="75000"/>
                  </a:schemeClr>
                </a:solidFill>
              </a:rPr>
              <a:t>ЗАГОЛОВОК</a:t>
            </a:r>
          </a:p>
          <a:p>
            <a:pPr algn="ctr"/>
            <a:r>
              <a:rPr lang="ru-RU" sz="100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ПРЕЗЕНТАЦИИ</a:t>
            </a:r>
            <a:endParaRPr lang="ru-RU" sz="10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6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ЗАГОЛОВОК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14977" y="2685859"/>
            <a:ext cx="4279265" cy="762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800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П</a:t>
            </a:r>
            <a:r>
              <a:rPr sz="4800" spc="-27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-175" dirty="0">
                <a:solidFill>
                  <a:srgbClr val="524641"/>
                </a:solidFill>
                <a:latin typeface="NeueMachina-Medium"/>
                <a:cs typeface="NeueMachina-Medium"/>
              </a:rPr>
              <a:t>д</a:t>
            </a:r>
            <a:r>
              <a:rPr sz="4800" spc="20" dirty="0">
                <a:solidFill>
                  <a:srgbClr val="524641"/>
                </a:solidFill>
                <a:latin typeface="NeueMachina-Medium"/>
                <a:cs typeface="NeueMachina-Medium"/>
              </a:rPr>
              <a:t>з</a:t>
            </a:r>
            <a:r>
              <a:rPr sz="4800" spc="5" dirty="0">
                <a:solidFill>
                  <a:srgbClr val="524641"/>
                </a:solidFill>
                <a:latin typeface="NeueMachina-Medium"/>
                <a:cs typeface="NeueMachina-Medium"/>
              </a:rPr>
              <a:t>а</a:t>
            </a:r>
            <a:r>
              <a:rPr sz="4800" spc="-135" dirty="0">
                <a:solidFill>
                  <a:srgbClr val="524641"/>
                </a:solidFill>
                <a:latin typeface="NeueMachina-Medium"/>
                <a:cs typeface="NeueMachina-Medium"/>
              </a:rPr>
              <a:t>г</a:t>
            </a:r>
            <a:r>
              <a:rPr sz="4800" spc="-27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524641"/>
                </a:solidFill>
                <a:latin typeface="NeueMachina-Medium"/>
                <a:cs typeface="NeueMachina-Medium"/>
              </a:rPr>
              <a:t>л</a:t>
            </a:r>
            <a:r>
              <a:rPr sz="4800" spc="-6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20" dirty="0">
                <a:solidFill>
                  <a:srgbClr val="524641"/>
                </a:solidFill>
                <a:latin typeface="NeueMachina-Medium"/>
                <a:cs typeface="NeueMachina-Medium"/>
              </a:rPr>
              <a:t>в</a:t>
            </a:r>
            <a:r>
              <a:rPr sz="4800" spc="-65" dirty="0">
                <a:solidFill>
                  <a:srgbClr val="524641"/>
                </a:solidFill>
                <a:latin typeface="NeueMachina-Medium"/>
                <a:cs typeface="NeueMachina-Medium"/>
              </a:rPr>
              <a:t>о</a:t>
            </a:r>
            <a:r>
              <a:rPr sz="4800" spc="15" dirty="0">
                <a:solidFill>
                  <a:srgbClr val="524641"/>
                </a:solidFill>
                <a:latin typeface="NeueMachina-Medium"/>
                <a:cs typeface="NeueMachina-Medium"/>
              </a:rPr>
              <a:t>к</a:t>
            </a:r>
            <a:endParaRPr sz="4800">
              <a:latin typeface="NeueMachina-Medium"/>
              <a:cs typeface="NeueMachina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85917" y="4048924"/>
            <a:ext cx="7960359" cy="4863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Lorem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ipsum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dolor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sit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amet,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524641"/>
                </a:solidFill>
                <a:latin typeface="Neue Machina"/>
                <a:cs typeface="Neue Machina"/>
              </a:rPr>
              <a:t>consectetur </a:t>
            </a:r>
            <a:r>
              <a:rPr sz="2850" spc="-2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adipiscing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elit,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sed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do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eiusmod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524641"/>
                </a:solidFill>
                <a:latin typeface="Neue Machina"/>
                <a:cs typeface="Neue Machina"/>
              </a:rPr>
              <a:t>tempor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5" dirty="0">
                <a:solidFill>
                  <a:srgbClr val="524641"/>
                </a:solidFill>
                <a:latin typeface="Neue Machina"/>
                <a:cs typeface="Neue Machina"/>
              </a:rPr>
              <a:t>incididunt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labore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et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magna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aliqua.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enim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ad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minim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veniam,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quis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nostrud </a:t>
            </a:r>
            <a:r>
              <a:rPr sz="2850" spc="-70" dirty="0">
                <a:solidFill>
                  <a:srgbClr val="524641"/>
                </a:solidFill>
                <a:latin typeface="Neue Machina"/>
                <a:cs typeface="Neue Machina"/>
              </a:rPr>
              <a:t>exercitation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ullamco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laboris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nisi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ut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aliquip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75" dirty="0">
                <a:solidFill>
                  <a:srgbClr val="524641"/>
                </a:solidFill>
                <a:latin typeface="Neue Machina"/>
                <a:cs typeface="Neue Machina"/>
              </a:rPr>
              <a:t>ex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ea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 commodo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consequat.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Duis </a:t>
            </a:r>
            <a:r>
              <a:rPr sz="2850" spc="-93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5" dirty="0">
                <a:solidFill>
                  <a:srgbClr val="524641"/>
                </a:solidFill>
                <a:latin typeface="Neue Machina"/>
                <a:cs typeface="Neue Machina"/>
              </a:rPr>
              <a:t>aute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irure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dolor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in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reprehenderit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5" dirty="0">
                <a:solidFill>
                  <a:srgbClr val="524641"/>
                </a:solidFill>
                <a:latin typeface="Neue Machina"/>
                <a:cs typeface="Neue Machina"/>
              </a:rPr>
              <a:t>voluptate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60" dirty="0">
                <a:solidFill>
                  <a:srgbClr val="524641"/>
                </a:solidFill>
                <a:latin typeface="Neue Machina"/>
                <a:cs typeface="Neue Machina"/>
              </a:rPr>
              <a:t>velit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esse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cillum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0" dirty="0">
                <a:solidFill>
                  <a:srgbClr val="524641"/>
                </a:solidFill>
                <a:latin typeface="Neue Machina"/>
                <a:cs typeface="Neue Machina"/>
              </a:rPr>
              <a:t>dolore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eu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10" dirty="0">
                <a:solidFill>
                  <a:srgbClr val="524641"/>
                </a:solidFill>
                <a:latin typeface="Neue Machina"/>
                <a:cs typeface="Neue Machina"/>
              </a:rPr>
              <a:t>fugiat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nulla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pariatur.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40" dirty="0">
                <a:solidFill>
                  <a:srgbClr val="524641"/>
                </a:solidFill>
                <a:latin typeface="Neue Machina"/>
                <a:cs typeface="Neue Machina"/>
              </a:rPr>
              <a:t>Excepteur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sint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20" dirty="0">
                <a:solidFill>
                  <a:srgbClr val="524641"/>
                </a:solidFill>
                <a:latin typeface="Neue Machina"/>
                <a:cs typeface="Neue Machina"/>
              </a:rPr>
              <a:t>occaecat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cupidatat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dirty="0">
                <a:solidFill>
                  <a:srgbClr val="524641"/>
                </a:solidFill>
                <a:latin typeface="Neue Machina"/>
                <a:cs typeface="Neue Machina"/>
              </a:rPr>
              <a:t>non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proident,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sunt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in </a:t>
            </a:r>
            <a:r>
              <a:rPr sz="2850" spc="1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culpa 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qui </a:t>
            </a:r>
            <a:r>
              <a:rPr sz="2850" spc="-125" dirty="0">
                <a:solidFill>
                  <a:srgbClr val="524641"/>
                </a:solidFill>
                <a:latin typeface="Neue Machina"/>
                <a:cs typeface="Neue Machina"/>
              </a:rPr>
              <a:t>officia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5" dirty="0">
                <a:solidFill>
                  <a:srgbClr val="524641"/>
                </a:solidFill>
                <a:latin typeface="Neue Machina"/>
                <a:cs typeface="Neue Machina"/>
              </a:rPr>
              <a:t>deserunt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5" dirty="0">
                <a:solidFill>
                  <a:srgbClr val="524641"/>
                </a:solidFill>
                <a:latin typeface="Neue Machina"/>
                <a:cs typeface="Neue Machina"/>
              </a:rPr>
              <a:t>mollit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5" dirty="0">
                <a:solidFill>
                  <a:srgbClr val="524641"/>
                </a:solidFill>
                <a:latin typeface="Neue Machina"/>
                <a:cs typeface="Neue Machina"/>
              </a:rPr>
              <a:t>anim</a:t>
            </a:r>
            <a:r>
              <a:rPr sz="2850" spc="10" dirty="0">
                <a:solidFill>
                  <a:srgbClr val="524641"/>
                </a:solidFill>
                <a:latin typeface="Neue Machina"/>
                <a:cs typeface="Neue Machina"/>
              </a:rPr>
              <a:t> </a:t>
            </a:r>
            <a:r>
              <a:rPr sz="2850" spc="-30" dirty="0">
                <a:solidFill>
                  <a:srgbClr val="524641"/>
                </a:solidFill>
                <a:latin typeface="Neue Machina"/>
                <a:cs typeface="Neue Machina"/>
              </a:rPr>
              <a:t>id</a:t>
            </a:r>
            <a:endParaRPr sz="285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1450" y="1463357"/>
            <a:ext cx="2362200" cy="12225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09408" y="1082041"/>
            <a:ext cx="2057400" cy="198513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78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NeueMachina-Medium</vt:lpstr>
      <vt:lpstr>Druk Cyr</vt:lpstr>
      <vt:lpstr>Neue Machina</vt:lpstr>
      <vt:lpstr>Office Theme</vt:lpstr>
      <vt:lpstr>Презентация PowerPoint</vt:lpstr>
      <vt:lpstr>ЗАГОЛОВОК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operator</dc:creator>
  <cp:lastModifiedBy>operator</cp:lastModifiedBy>
  <cp:revision>6</cp:revision>
  <dcterms:created xsi:type="dcterms:W3CDTF">2023-01-13T17:17:54Z</dcterms:created>
  <dcterms:modified xsi:type="dcterms:W3CDTF">2023-03-01T08:35:06Z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