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72" r:id="rId9"/>
    <p:sldId id="273" r:id="rId10"/>
    <p:sldId id="287" r:id="rId11"/>
    <p:sldId id="259" r:id="rId12"/>
    <p:sldId id="274" r:id="rId13"/>
    <p:sldId id="275" r:id="rId14"/>
    <p:sldId id="276" r:id="rId15"/>
    <p:sldId id="277" r:id="rId16"/>
    <p:sldId id="278" r:id="rId17"/>
    <p:sldId id="279" r:id="rId18"/>
    <p:sldId id="261" r:id="rId19"/>
    <p:sldId id="280" r:id="rId20"/>
    <p:sldId id="284" r:id="rId21"/>
    <p:sldId id="282" r:id="rId22"/>
    <p:sldId id="283" r:id="rId23"/>
    <p:sldId id="263" r:id="rId24"/>
    <p:sldId id="264" r:id="rId25"/>
    <p:sldId id="265" r:id="rId26"/>
    <p:sldId id="285" r:id="rId27"/>
    <p:sldId id="266" r:id="rId28"/>
    <p:sldId id="286" r:id="rId29"/>
    <p:sldId id="281" r:id="rId30"/>
    <p:sldId id="267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663C42-9CFB-4A78-AA18-01E84EF856D4}" type="doc">
      <dgm:prSet loTypeId="urn:microsoft.com/office/officeart/2009/3/layout/StepUpProcess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D075FC73-4382-4B89-9295-85F3385CF79A}">
      <dgm:prSet phldrT="[Текст]" custT="1"/>
      <dgm:spPr/>
      <dgm:t>
        <a:bodyPr/>
        <a:lstStyle/>
        <a:p>
          <a:r>
            <a:rPr lang="ru-RU" sz="1600" b="1" dirty="0" smtClean="0"/>
            <a:t>Проект поддержан</a:t>
          </a:r>
          <a:endParaRPr lang="ru-RU" sz="1600" b="1" dirty="0"/>
        </a:p>
      </dgm:t>
    </dgm:pt>
    <dgm:pt modelId="{362A5974-8BE0-4F77-B69D-1F3A9D8A2EC3}" type="parTrans" cxnId="{A76392E1-13BE-405C-BA36-60C191CEC68A}">
      <dgm:prSet/>
      <dgm:spPr/>
      <dgm:t>
        <a:bodyPr/>
        <a:lstStyle/>
        <a:p>
          <a:endParaRPr lang="ru-RU" sz="1600"/>
        </a:p>
      </dgm:t>
    </dgm:pt>
    <dgm:pt modelId="{455D997F-08C9-4C08-9990-1B38374CD0FE}" type="sibTrans" cxnId="{A76392E1-13BE-405C-BA36-60C191CEC68A}">
      <dgm:prSet/>
      <dgm:spPr/>
      <dgm:t>
        <a:bodyPr/>
        <a:lstStyle/>
        <a:p>
          <a:endParaRPr lang="ru-RU" sz="1600"/>
        </a:p>
      </dgm:t>
    </dgm:pt>
    <dgm:pt modelId="{C6A7351B-66FF-41B3-8EE0-B5FC3CF71CBF}">
      <dgm:prSet phldrT="[Текст]" custT="1"/>
      <dgm:spPr/>
      <dgm:t>
        <a:bodyPr/>
        <a:lstStyle/>
        <a:p>
          <a:r>
            <a:rPr lang="ru-RU" sz="1600" b="1" dirty="0" smtClean="0"/>
            <a:t>УНИ </a:t>
          </a:r>
        </a:p>
        <a:p>
          <a:r>
            <a:rPr lang="ru-RU" sz="1600" b="1" dirty="0" smtClean="0"/>
            <a:t>-Подготовка проекта соглашения</a:t>
          </a:r>
        </a:p>
        <a:p>
          <a:r>
            <a:rPr lang="ru-RU" sz="1600" b="1" dirty="0" smtClean="0"/>
            <a:t>-Согласование с юридическим управлением</a:t>
          </a:r>
          <a:endParaRPr lang="ru-RU" sz="1600" b="1" dirty="0"/>
        </a:p>
      </dgm:t>
    </dgm:pt>
    <dgm:pt modelId="{7D1F355E-F998-4CC4-8AA5-72BA95E693C1}" type="parTrans" cxnId="{A3153E42-EDD0-4AC0-91D5-4EDD7B0D8CF9}">
      <dgm:prSet/>
      <dgm:spPr/>
      <dgm:t>
        <a:bodyPr/>
        <a:lstStyle/>
        <a:p>
          <a:endParaRPr lang="ru-RU" sz="1600"/>
        </a:p>
      </dgm:t>
    </dgm:pt>
    <dgm:pt modelId="{B8612E08-F0FD-4D3F-BF70-5013334F1954}" type="sibTrans" cxnId="{A3153E42-EDD0-4AC0-91D5-4EDD7B0D8CF9}">
      <dgm:prSet/>
      <dgm:spPr/>
      <dgm:t>
        <a:bodyPr/>
        <a:lstStyle/>
        <a:p>
          <a:endParaRPr lang="ru-RU" sz="1600"/>
        </a:p>
      </dgm:t>
    </dgm:pt>
    <dgm:pt modelId="{993BF9E4-2AD4-497E-8E5C-ECB6E7BC0866}">
      <dgm:prSet phldrT="[Текст]" custT="1"/>
      <dgm:spPr/>
      <dgm:t>
        <a:bodyPr/>
        <a:lstStyle/>
        <a:p>
          <a:r>
            <a:rPr lang="ru-RU" sz="1600" b="1" dirty="0" smtClean="0"/>
            <a:t>Руководитель проекта</a:t>
          </a:r>
        </a:p>
        <a:p>
          <a:r>
            <a:rPr lang="ru-RU" sz="1600" b="1" dirty="0" smtClean="0"/>
            <a:t>-Взаимодействие с организацией-партнером для согласования проекта соглашения</a:t>
          </a:r>
          <a:endParaRPr lang="ru-RU" sz="1600" b="1" dirty="0"/>
        </a:p>
      </dgm:t>
    </dgm:pt>
    <dgm:pt modelId="{BBED2E39-CDBA-4526-8BA1-507A02F128D6}" type="parTrans" cxnId="{6C60FB02-6D87-47D0-8269-A1D8057B7BCB}">
      <dgm:prSet/>
      <dgm:spPr/>
      <dgm:t>
        <a:bodyPr/>
        <a:lstStyle/>
        <a:p>
          <a:endParaRPr lang="ru-RU" sz="1600"/>
        </a:p>
      </dgm:t>
    </dgm:pt>
    <dgm:pt modelId="{1C83196D-7316-4FC9-9933-3E4AA46E0519}" type="sibTrans" cxnId="{6C60FB02-6D87-47D0-8269-A1D8057B7BCB}">
      <dgm:prSet/>
      <dgm:spPr/>
      <dgm:t>
        <a:bodyPr/>
        <a:lstStyle/>
        <a:p>
          <a:endParaRPr lang="ru-RU" sz="1600"/>
        </a:p>
      </dgm:t>
    </dgm:pt>
    <dgm:pt modelId="{559C9457-3EB9-4A13-9702-648138DAD6A4}">
      <dgm:prSet phldrT="[Текст]" custT="1"/>
      <dgm:spPr/>
      <dgm:t>
        <a:bodyPr/>
        <a:lstStyle/>
        <a:p>
          <a:r>
            <a:rPr lang="ru-RU" sz="1600" b="1" dirty="0" smtClean="0"/>
            <a:t>УНИ</a:t>
          </a:r>
        </a:p>
        <a:p>
          <a:r>
            <a:rPr lang="ru-RU" sz="1600" b="1" dirty="0" smtClean="0"/>
            <a:t>-Организация подписания соглашения со стороны университета </a:t>
          </a:r>
          <a:endParaRPr lang="ru-RU" sz="1600" dirty="0"/>
        </a:p>
      </dgm:t>
    </dgm:pt>
    <dgm:pt modelId="{FC2AEA3A-4C9E-4E17-8966-63462F11D89E}" type="parTrans" cxnId="{8972ED2A-13B3-4F13-8D03-5E441512E623}">
      <dgm:prSet/>
      <dgm:spPr/>
      <dgm:t>
        <a:bodyPr/>
        <a:lstStyle/>
        <a:p>
          <a:endParaRPr lang="ru-RU" sz="1600"/>
        </a:p>
      </dgm:t>
    </dgm:pt>
    <dgm:pt modelId="{EF277C58-3CC0-4174-86B2-584F522654BE}" type="sibTrans" cxnId="{8972ED2A-13B3-4F13-8D03-5E441512E623}">
      <dgm:prSet/>
      <dgm:spPr/>
      <dgm:t>
        <a:bodyPr/>
        <a:lstStyle/>
        <a:p>
          <a:endParaRPr lang="ru-RU" sz="1600"/>
        </a:p>
      </dgm:t>
    </dgm:pt>
    <dgm:pt modelId="{BAFB55C5-31CF-49F6-954E-4BA6EE461EF4}">
      <dgm:prSet phldrT="[Текст]" custT="1"/>
      <dgm:spPr/>
      <dgm:t>
        <a:bodyPr/>
        <a:lstStyle/>
        <a:p>
          <a:r>
            <a:rPr lang="ru-RU" sz="1600" b="1" dirty="0" smtClean="0"/>
            <a:t>Руководитель проекта</a:t>
          </a:r>
        </a:p>
        <a:p>
          <a:r>
            <a:rPr lang="ru-RU" sz="1600" b="1" dirty="0" smtClean="0"/>
            <a:t>-Взаимодействие с организацией-партнером для подписания соглашения</a:t>
          </a:r>
          <a:endParaRPr lang="ru-RU" sz="1600" dirty="0"/>
        </a:p>
      </dgm:t>
    </dgm:pt>
    <dgm:pt modelId="{58D480B3-D397-49F1-A22E-3EF54239D9F6}" type="parTrans" cxnId="{B05A5123-85F0-4D14-B020-A073B8C79581}">
      <dgm:prSet/>
      <dgm:spPr/>
      <dgm:t>
        <a:bodyPr/>
        <a:lstStyle/>
        <a:p>
          <a:endParaRPr lang="ru-RU" sz="1600"/>
        </a:p>
      </dgm:t>
    </dgm:pt>
    <dgm:pt modelId="{00BAF63A-F7C2-48FE-B272-80C6695C4701}" type="sibTrans" cxnId="{B05A5123-85F0-4D14-B020-A073B8C79581}">
      <dgm:prSet/>
      <dgm:spPr/>
      <dgm:t>
        <a:bodyPr/>
        <a:lstStyle/>
        <a:p>
          <a:endParaRPr lang="ru-RU" sz="1600"/>
        </a:p>
      </dgm:t>
    </dgm:pt>
    <dgm:pt modelId="{68CB42FB-3C06-4219-80BA-B72359D2F0A6}">
      <dgm:prSet phldrT="[Текст]" custT="1"/>
      <dgm:spPr/>
      <dgm:t>
        <a:bodyPr/>
        <a:lstStyle/>
        <a:p>
          <a:r>
            <a:rPr lang="ru-RU" sz="1600" b="1" dirty="0" smtClean="0"/>
            <a:t>Результат: </a:t>
          </a:r>
          <a:r>
            <a:rPr lang="ru-RU" sz="1600" b="1" i="0" dirty="0" smtClean="0"/>
            <a:t>Подписан договор о научном сотрудничестве на выполнение проекта. </a:t>
          </a:r>
        </a:p>
        <a:p>
          <a:r>
            <a:rPr lang="ru-RU" sz="1600" b="1" i="0" dirty="0" smtClean="0"/>
            <a:t>С этого момента начинается реализация проекта</a:t>
          </a:r>
        </a:p>
      </dgm:t>
    </dgm:pt>
    <dgm:pt modelId="{559807B6-20AD-4B60-867B-5840B28C2536}" type="parTrans" cxnId="{1C3B23EB-C4DE-436C-B946-BC28311053B5}">
      <dgm:prSet/>
      <dgm:spPr/>
      <dgm:t>
        <a:bodyPr/>
        <a:lstStyle/>
        <a:p>
          <a:endParaRPr lang="ru-RU" sz="1600"/>
        </a:p>
      </dgm:t>
    </dgm:pt>
    <dgm:pt modelId="{2E886C2B-A0A0-468E-92A6-E36D3340B4CA}" type="sibTrans" cxnId="{1C3B23EB-C4DE-436C-B946-BC28311053B5}">
      <dgm:prSet/>
      <dgm:spPr/>
      <dgm:t>
        <a:bodyPr/>
        <a:lstStyle/>
        <a:p>
          <a:endParaRPr lang="ru-RU" sz="1600"/>
        </a:p>
      </dgm:t>
    </dgm:pt>
    <dgm:pt modelId="{629BBA35-836F-46DB-AA1A-4A8CAAFC7D28}" type="pres">
      <dgm:prSet presAssocID="{39663C42-9CFB-4A78-AA18-01E84EF856D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BD46E85-278D-4E8D-83D1-DCCF4C85981F}" type="pres">
      <dgm:prSet presAssocID="{D075FC73-4382-4B89-9295-85F3385CF79A}" presName="composite" presStyleCnt="0"/>
      <dgm:spPr/>
    </dgm:pt>
    <dgm:pt modelId="{F19BC488-9EA8-4A54-AF2F-6DA7618C7956}" type="pres">
      <dgm:prSet presAssocID="{D075FC73-4382-4B89-9295-85F3385CF79A}" presName="LShape" presStyleLbl="alignNode1" presStyleIdx="0" presStyleCnt="11"/>
      <dgm:spPr/>
    </dgm:pt>
    <dgm:pt modelId="{2227B810-3639-4605-A3E5-85EF8792A8E5}" type="pres">
      <dgm:prSet presAssocID="{D075FC73-4382-4B89-9295-85F3385CF79A}" presName="ParentText" presStyleLbl="revTx" presStyleIdx="0" presStyleCnt="6" custScaleX="89377" custScaleY="821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35378-CA1D-42B4-8ED6-BE028ADF3874}" type="pres">
      <dgm:prSet presAssocID="{D075FC73-4382-4B89-9295-85F3385CF79A}" presName="Triangle" presStyleLbl="alignNode1" presStyleIdx="1" presStyleCnt="11" custLinFactNeighborX="-8960" custLinFactNeighborY="2987"/>
      <dgm:spPr/>
    </dgm:pt>
    <dgm:pt modelId="{D02D66E2-EB66-4961-B110-252D3B974894}" type="pres">
      <dgm:prSet presAssocID="{455D997F-08C9-4C08-9990-1B38374CD0FE}" presName="sibTrans" presStyleCnt="0"/>
      <dgm:spPr/>
    </dgm:pt>
    <dgm:pt modelId="{C58C55A4-0411-43C7-B22A-1245EF30904B}" type="pres">
      <dgm:prSet presAssocID="{455D997F-08C9-4C08-9990-1B38374CD0FE}" presName="space" presStyleCnt="0"/>
      <dgm:spPr/>
    </dgm:pt>
    <dgm:pt modelId="{B61C4A3B-A25A-4475-8C2F-204C2DCDF4A3}" type="pres">
      <dgm:prSet presAssocID="{C6A7351B-66FF-41B3-8EE0-B5FC3CF71CBF}" presName="composite" presStyleCnt="0"/>
      <dgm:spPr/>
    </dgm:pt>
    <dgm:pt modelId="{909211A0-6FB5-4B72-B589-BA16645F0DD7}" type="pres">
      <dgm:prSet presAssocID="{C6A7351B-66FF-41B3-8EE0-B5FC3CF71CBF}" presName="LShape" presStyleLbl="alignNode1" presStyleIdx="2" presStyleCnt="11" custLinFactNeighborX="-6614" custLinFactNeighborY="0"/>
      <dgm:spPr/>
    </dgm:pt>
    <dgm:pt modelId="{ED79E81E-CBB6-4EC7-B212-FFC141D2B9EC}" type="pres">
      <dgm:prSet presAssocID="{C6A7351B-66FF-41B3-8EE0-B5FC3CF71CBF}" presName="ParentText" presStyleLbl="revTx" presStyleIdx="1" presStyleCnt="6" custScaleX="117601" custLinFactNeighborX="2659" custLinFactNeighborY="-12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D3EC37-A365-49EF-9DB7-34A0B5E12341}" type="pres">
      <dgm:prSet presAssocID="{C6A7351B-66FF-41B3-8EE0-B5FC3CF71CBF}" presName="Triangle" presStyleLbl="alignNode1" presStyleIdx="3" presStyleCnt="11"/>
      <dgm:spPr/>
    </dgm:pt>
    <dgm:pt modelId="{8552ADBD-027C-4B9B-B54A-222AAAE8DA29}" type="pres">
      <dgm:prSet presAssocID="{B8612E08-F0FD-4D3F-BF70-5013334F1954}" presName="sibTrans" presStyleCnt="0"/>
      <dgm:spPr/>
    </dgm:pt>
    <dgm:pt modelId="{A1641E86-F156-4A6A-8CD8-FEE9A124D5D7}" type="pres">
      <dgm:prSet presAssocID="{B8612E08-F0FD-4D3F-BF70-5013334F1954}" presName="space" presStyleCnt="0"/>
      <dgm:spPr/>
    </dgm:pt>
    <dgm:pt modelId="{BE625772-DAF0-4D0E-8F57-8B298B0E2C32}" type="pres">
      <dgm:prSet presAssocID="{993BF9E4-2AD4-497E-8E5C-ECB6E7BC0866}" presName="composite" presStyleCnt="0"/>
      <dgm:spPr/>
    </dgm:pt>
    <dgm:pt modelId="{6DC535CA-CFC0-4E26-BFF4-57735031D05B}" type="pres">
      <dgm:prSet presAssocID="{993BF9E4-2AD4-497E-8E5C-ECB6E7BC0866}" presName="LShape" presStyleLbl="alignNode1" presStyleIdx="4" presStyleCnt="11"/>
      <dgm:spPr/>
    </dgm:pt>
    <dgm:pt modelId="{B8E0CCFD-A429-457E-9C37-4C4AC16C126C}" type="pres">
      <dgm:prSet presAssocID="{993BF9E4-2AD4-497E-8E5C-ECB6E7BC0866}" presName="ParentText" presStyleLbl="revTx" presStyleIdx="2" presStyleCnt="6" custScaleX="125036" custLinFactNeighborX="14369" custLinFactNeighborY="-2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EAB6D-E321-487D-AF39-94673531E0AB}" type="pres">
      <dgm:prSet presAssocID="{993BF9E4-2AD4-497E-8E5C-ECB6E7BC0866}" presName="Triangle" presStyleLbl="alignNode1" presStyleIdx="5" presStyleCnt="11"/>
      <dgm:spPr/>
    </dgm:pt>
    <dgm:pt modelId="{78652118-3166-4A12-ADF4-B80B209CC2FD}" type="pres">
      <dgm:prSet presAssocID="{1C83196D-7316-4FC9-9933-3E4AA46E0519}" presName="sibTrans" presStyleCnt="0"/>
      <dgm:spPr/>
    </dgm:pt>
    <dgm:pt modelId="{E2AE56D5-927C-4E7A-B51B-FCC40E88C4B9}" type="pres">
      <dgm:prSet presAssocID="{1C83196D-7316-4FC9-9933-3E4AA46E0519}" presName="space" presStyleCnt="0"/>
      <dgm:spPr/>
    </dgm:pt>
    <dgm:pt modelId="{BAE55BC7-155B-4FC6-B555-7E7A30114ED1}" type="pres">
      <dgm:prSet presAssocID="{559C9457-3EB9-4A13-9702-648138DAD6A4}" presName="composite" presStyleCnt="0"/>
      <dgm:spPr/>
    </dgm:pt>
    <dgm:pt modelId="{0100F834-E873-45A1-B4D0-CD43CD8C35CB}" type="pres">
      <dgm:prSet presAssocID="{559C9457-3EB9-4A13-9702-648138DAD6A4}" presName="LShape" presStyleLbl="alignNode1" presStyleIdx="6" presStyleCnt="11"/>
      <dgm:spPr/>
    </dgm:pt>
    <dgm:pt modelId="{1B88F530-A162-4A2A-948F-7AABA5BA7B3B}" type="pres">
      <dgm:prSet presAssocID="{559C9457-3EB9-4A13-9702-648138DAD6A4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FDEB9-FBF0-4C60-B672-9142A8DA48FF}" type="pres">
      <dgm:prSet presAssocID="{559C9457-3EB9-4A13-9702-648138DAD6A4}" presName="Triangle" presStyleLbl="alignNode1" presStyleIdx="7" presStyleCnt="11"/>
      <dgm:spPr/>
    </dgm:pt>
    <dgm:pt modelId="{8488F24E-4D96-47E2-90DD-BD48F2C30390}" type="pres">
      <dgm:prSet presAssocID="{EF277C58-3CC0-4174-86B2-584F522654BE}" presName="sibTrans" presStyleCnt="0"/>
      <dgm:spPr/>
    </dgm:pt>
    <dgm:pt modelId="{F6AE930F-05EE-4321-B548-338BADED9608}" type="pres">
      <dgm:prSet presAssocID="{EF277C58-3CC0-4174-86B2-584F522654BE}" presName="space" presStyleCnt="0"/>
      <dgm:spPr/>
    </dgm:pt>
    <dgm:pt modelId="{A2192C48-5A49-448C-AFE9-24E0E35EE54D}" type="pres">
      <dgm:prSet presAssocID="{BAFB55C5-31CF-49F6-954E-4BA6EE461EF4}" presName="composite" presStyleCnt="0"/>
      <dgm:spPr/>
    </dgm:pt>
    <dgm:pt modelId="{DE2EAA61-B760-4AE4-AA9B-E3BF49D000FF}" type="pres">
      <dgm:prSet presAssocID="{BAFB55C5-31CF-49F6-954E-4BA6EE461EF4}" presName="LShape" presStyleLbl="alignNode1" presStyleIdx="8" presStyleCnt="11" custLinFactNeighborX="-11779" custLinFactNeighborY="-2540"/>
      <dgm:spPr/>
    </dgm:pt>
    <dgm:pt modelId="{1BDDC42C-C701-4AC2-86A9-BBB0107B41C2}" type="pres">
      <dgm:prSet presAssocID="{BAFB55C5-31CF-49F6-954E-4BA6EE461EF4}" presName="ParentText" presStyleLbl="revTx" presStyleIdx="4" presStyleCnt="6" custScaleX="131503" custScaleY="97259" custLinFactNeighborX="271" custLinFactNeighborY="-37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24A93-D353-4854-97F8-2DB5EFB9CD04}" type="pres">
      <dgm:prSet presAssocID="{BAFB55C5-31CF-49F6-954E-4BA6EE461EF4}" presName="Triangle" presStyleLbl="alignNode1" presStyleIdx="9" presStyleCnt="11" custLinFactNeighborX="-59198" custLinFactNeighborY="16243"/>
      <dgm:spPr/>
    </dgm:pt>
    <dgm:pt modelId="{04FA20B2-E7AD-4EE5-B7C5-BDC846929E20}" type="pres">
      <dgm:prSet presAssocID="{00BAF63A-F7C2-48FE-B272-80C6695C4701}" presName="sibTrans" presStyleCnt="0"/>
      <dgm:spPr/>
    </dgm:pt>
    <dgm:pt modelId="{71FDE363-9ADA-4C8B-8E00-274B762892B0}" type="pres">
      <dgm:prSet presAssocID="{00BAF63A-F7C2-48FE-B272-80C6695C4701}" presName="space" presStyleCnt="0"/>
      <dgm:spPr/>
    </dgm:pt>
    <dgm:pt modelId="{4BBD4EF6-9A9E-4134-92B7-6750E28347C3}" type="pres">
      <dgm:prSet presAssocID="{68CB42FB-3C06-4219-80BA-B72359D2F0A6}" presName="composite" presStyleCnt="0"/>
      <dgm:spPr/>
    </dgm:pt>
    <dgm:pt modelId="{16E4FB6D-DF9D-4E4F-99CB-DC9F3DCC79AD}" type="pres">
      <dgm:prSet presAssocID="{68CB42FB-3C06-4219-80BA-B72359D2F0A6}" presName="LShape" presStyleLbl="alignNode1" presStyleIdx="10" presStyleCnt="11" custLinFactNeighborX="-15771" custLinFactNeighborY="-1184"/>
      <dgm:spPr/>
    </dgm:pt>
    <dgm:pt modelId="{2575D4CE-2165-4CD8-97FA-D968C0802C1E}" type="pres">
      <dgm:prSet presAssocID="{68CB42FB-3C06-4219-80BA-B72359D2F0A6}" presName="ParentText" presStyleLbl="revTx" presStyleIdx="5" presStyleCnt="6" custScaleX="133098" custScaleY="90792" custLinFactNeighborX="7028" custLinFactNeighborY="-64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5A5123-85F0-4D14-B020-A073B8C79581}" srcId="{39663C42-9CFB-4A78-AA18-01E84EF856D4}" destId="{BAFB55C5-31CF-49F6-954E-4BA6EE461EF4}" srcOrd="4" destOrd="0" parTransId="{58D480B3-D397-49F1-A22E-3EF54239D9F6}" sibTransId="{00BAF63A-F7C2-48FE-B272-80C6695C4701}"/>
    <dgm:cxn modelId="{1C3B23EB-C4DE-436C-B946-BC28311053B5}" srcId="{39663C42-9CFB-4A78-AA18-01E84EF856D4}" destId="{68CB42FB-3C06-4219-80BA-B72359D2F0A6}" srcOrd="5" destOrd="0" parTransId="{559807B6-20AD-4B60-867B-5840B28C2536}" sibTransId="{2E886C2B-A0A0-468E-92A6-E36D3340B4CA}"/>
    <dgm:cxn modelId="{8972ED2A-13B3-4F13-8D03-5E441512E623}" srcId="{39663C42-9CFB-4A78-AA18-01E84EF856D4}" destId="{559C9457-3EB9-4A13-9702-648138DAD6A4}" srcOrd="3" destOrd="0" parTransId="{FC2AEA3A-4C9E-4E17-8966-63462F11D89E}" sibTransId="{EF277C58-3CC0-4174-86B2-584F522654BE}"/>
    <dgm:cxn modelId="{BDBCB0B7-C76B-4572-BB7C-872AFB6BBFD6}" type="presOf" srcId="{559C9457-3EB9-4A13-9702-648138DAD6A4}" destId="{1B88F530-A162-4A2A-948F-7AABA5BA7B3B}" srcOrd="0" destOrd="0" presId="urn:microsoft.com/office/officeart/2009/3/layout/StepUpProcess"/>
    <dgm:cxn modelId="{7FD46717-32FF-42F3-85C2-C86A173CB244}" type="presOf" srcId="{C6A7351B-66FF-41B3-8EE0-B5FC3CF71CBF}" destId="{ED79E81E-CBB6-4EC7-B212-FFC141D2B9EC}" srcOrd="0" destOrd="0" presId="urn:microsoft.com/office/officeart/2009/3/layout/StepUpProcess"/>
    <dgm:cxn modelId="{A83507FF-8E4D-4E86-8CD4-65B73BB4024F}" type="presOf" srcId="{39663C42-9CFB-4A78-AA18-01E84EF856D4}" destId="{629BBA35-836F-46DB-AA1A-4A8CAAFC7D28}" srcOrd="0" destOrd="0" presId="urn:microsoft.com/office/officeart/2009/3/layout/StepUpProcess"/>
    <dgm:cxn modelId="{AB95F71F-567C-4097-A99D-233B11ECC010}" type="presOf" srcId="{D075FC73-4382-4B89-9295-85F3385CF79A}" destId="{2227B810-3639-4605-A3E5-85EF8792A8E5}" srcOrd="0" destOrd="0" presId="urn:microsoft.com/office/officeart/2009/3/layout/StepUpProcess"/>
    <dgm:cxn modelId="{FA2DAEC5-E705-4447-925E-E03A24340415}" type="presOf" srcId="{993BF9E4-2AD4-497E-8E5C-ECB6E7BC0866}" destId="{B8E0CCFD-A429-457E-9C37-4C4AC16C126C}" srcOrd="0" destOrd="0" presId="urn:microsoft.com/office/officeart/2009/3/layout/StepUpProcess"/>
    <dgm:cxn modelId="{A76392E1-13BE-405C-BA36-60C191CEC68A}" srcId="{39663C42-9CFB-4A78-AA18-01E84EF856D4}" destId="{D075FC73-4382-4B89-9295-85F3385CF79A}" srcOrd="0" destOrd="0" parTransId="{362A5974-8BE0-4F77-B69D-1F3A9D8A2EC3}" sibTransId="{455D997F-08C9-4C08-9990-1B38374CD0FE}"/>
    <dgm:cxn modelId="{8A440D6F-10E4-4C41-B023-9543386FE356}" type="presOf" srcId="{BAFB55C5-31CF-49F6-954E-4BA6EE461EF4}" destId="{1BDDC42C-C701-4AC2-86A9-BBB0107B41C2}" srcOrd="0" destOrd="0" presId="urn:microsoft.com/office/officeart/2009/3/layout/StepUpProcess"/>
    <dgm:cxn modelId="{A3153E42-EDD0-4AC0-91D5-4EDD7B0D8CF9}" srcId="{39663C42-9CFB-4A78-AA18-01E84EF856D4}" destId="{C6A7351B-66FF-41B3-8EE0-B5FC3CF71CBF}" srcOrd="1" destOrd="0" parTransId="{7D1F355E-F998-4CC4-8AA5-72BA95E693C1}" sibTransId="{B8612E08-F0FD-4D3F-BF70-5013334F1954}"/>
    <dgm:cxn modelId="{5658E85F-3EBB-474A-BF05-F419B980C815}" type="presOf" srcId="{68CB42FB-3C06-4219-80BA-B72359D2F0A6}" destId="{2575D4CE-2165-4CD8-97FA-D968C0802C1E}" srcOrd="0" destOrd="0" presId="urn:microsoft.com/office/officeart/2009/3/layout/StepUpProcess"/>
    <dgm:cxn modelId="{6C60FB02-6D87-47D0-8269-A1D8057B7BCB}" srcId="{39663C42-9CFB-4A78-AA18-01E84EF856D4}" destId="{993BF9E4-2AD4-497E-8E5C-ECB6E7BC0866}" srcOrd="2" destOrd="0" parTransId="{BBED2E39-CDBA-4526-8BA1-507A02F128D6}" sibTransId="{1C83196D-7316-4FC9-9933-3E4AA46E0519}"/>
    <dgm:cxn modelId="{7CAC2411-C64E-4820-9F5A-727986866F11}" type="presParOf" srcId="{629BBA35-836F-46DB-AA1A-4A8CAAFC7D28}" destId="{2BD46E85-278D-4E8D-83D1-DCCF4C85981F}" srcOrd="0" destOrd="0" presId="urn:microsoft.com/office/officeart/2009/3/layout/StepUpProcess"/>
    <dgm:cxn modelId="{534A5076-B89B-4744-B964-0267C5D7EE6F}" type="presParOf" srcId="{2BD46E85-278D-4E8D-83D1-DCCF4C85981F}" destId="{F19BC488-9EA8-4A54-AF2F-6DA7618C7956}" srcOrd="0" destOrd="0" presId="urn:microsoft.com/office/officeart/2009/3/layout/StepUpProcess"/>
    <dgm:cxn modelId="{003731B7-B8E7-430D-8BA0-4DDDF2324CF6}" type="presParOf" srcId="{2BD46E85-278D-4E8D-83D1-DCCF4C85981F}" destId="{2227B810-3639-4605-A3E5-85EF8792A8E5}" srcOrd="1" destOrd="0" presId="urn:microsoft.com/office/officeart/2009/3/layout/StepUpProcess"/>
    <dgm:cxn modelId="{5B33B816-2110-4366-AE2B-E5D551FE0C21}" type="presParOf" srcId="{2BD46E85-278D-4E8D-83D1-DCCF4C85981F}" destId="{A9D35378-CA1D-42B4-8ED6-BE028ADF3874}" srcOrd="2" destOrd="0" presId="urn:microsoft.com/office/officeart/2009/3/layout/StepUpProcess"/>
    <dgm:cxn modelId="{E14BFFD1-D5CB-43DC-8142-7D0290DF9843}" type="presParOf" srcId="{629BBA35-836F-46DB-AA1A-4A8CAAFC7D28}" destId="{D02D66E2-EB66-4961-B110-252D3B974894}" srcOrd="1" destOrd="0" presId="urn:microsoft.com/office/officeart/2009/3/layout/StepUpProcess"/>
    <dgm:cxn modelId="{97D5098C-CFD5-4639-8839-5C784227F0DC}" type="presParOf" srcId="{D02D66E2-EB66-4961-B110-252D3B974894}" destId="{C58C55A4-0411-43C7-B22A-1245EF30904B}" srcOrd="0" destOrd="0" presId="urn:microsoft.com/office/officeart/2009/3/layout/StepUpProcess"/>
    <dgm:cxn modelId="{0DC913E6-B286-4709-B881-8E8103A533B0}" type="presParOf" srcId="{629BBA35-836F-46DB-AA1A-4A8CAAFC7D28}" destId="{B61C4A3B-A25A-4475-8C2F-204C2DCDF4A3}" srcOrd="2" destOrd="0" presId="urn:microsoft.com/office/officeart/2009/3/layout/StepUpProcess"/>
    <dgm:cxn modelId="{2583D549-1316-4764-AFAB-6638D6F2F1E0}" type="presParOf" srcId="{B61C4A3B-A25A-4475-8C2F-204C2DCDF4A3}" destId="{909211A0-6FB5-4B72-B589-BA16645F0DD7}" srcOrd="0" destOrd="0" presId="urn:microsoft.com/office/officeart/2009/3/layout/StepUpProcess"/>
    <dgm:cxn modelId="{0E00C5BC-9E76-4F4A-97D4-21F6883EA38C}" type="presParOf" srcId="{B61C4A3B-A25A-4475-8C2F-204C2DCDF4A3}" destId="{ED79E81E-CBB6-4EC7-B212-FFC141D2B9EC}" srcOrd="1" destOrd="0" presId="urn:microsoft.com/office/officeart/2009/3/layout/StepUpProcess"/>
    <dgm:cxn modelId="{0F4E4D58-0039-47E6-8CBE-D1E4C26FD4F2}" type="presParOf" srcId="{B61C4A3B-A25A-4475-8C2F-204C2DCDF4A3}" destId="{09D3EC37-A365-49EF-9DB7-34A0B5E12341}" srcOrd="2" destOrd="0" presId="urn:microsoft.com/office/officeart/2009/3/layout/StepUpProcess"/>
    <dgm:cxn modelId="{43EE659D-9459-408D-B4AE-5C12ABC6FD27}" type="presParOf" srcId="{629BBA35-836F-46DB-AA1A-4A8CAAFC7D28}" destId="{8552ADBD-027C-4B9B-B54A-222AAAE8DA29}" srcOrd="3" destOrd="0" presId="urn:microsoft.com/office/officeart/2009/3/layout/StepUpProcess"/>
    <dgm:cxn modelId="{FCD71D18-8AE1-4FB6-8958-41E366E990FE}" type="presParOf" srcId="{8552ADBD-027C-4B9B-B54A-222AAAE8DA29}" destId="{A1641E86-F156-4A6A-8CD8-FEE9A124D5D7}" srcOrd="0" destOrd="0" presId="urn:microsoft.com/office/officeart/2009/3/layout/StepUpProcess"/>
    <dgm:cxn modelId="{D793267D-4772-4E6A-90D8-108BFEE8FF6D}" type="presParOf" srcId="{629BBA35-836F-46DB-AA1A-4A8CAAFC7D28}" destId="{BE625772-DAF0-4D0E-8F57-8B298B0E2C32}" srcOrd="4" destOrd="0" presId="urn:microsoft.com/office/officeart/2009/3/layout/StepUpProcess"/>
    <dgm:cxn modelId="{91E9E399-A688-4825-897B-BC84E3C33AB5}" type="presParOf" srcId="{BE625772-DAF0-4D0E-8F57-8B298B0E2C32}" destId="{6DC535CA-CFC0-4E26-BFF4-57735031D05B}" srcOrd="0" destOrd="0" presId="urn:microsoft.com/office/officeart/2009/3/layout/StepUpProcess"/>
    <dgm:cxn modelId="{C3903DA4-93D5-40B4-9439-886E50760FCE}" type="presParOf" srcId="{BE625772-DAF0-4D0E-8F57-8B298B0E2C32}" destId="{B8E0CCFD-A429-457E-9C37-4C4AC16C126C}" srcOrd="1" destOrd="0" presId="urn:microsoft.com/office/officeart/2009/3/layout/StepUpProcess"/>
    <dgm:cxn modelId="{D0A71143-6C3B-4B9E-A05A-1238963C2EF1}" type="presParOf" srcId="{BE625772-DAF0-4D0E-8F57-8B298B0E2C32}" destId="{20CEAB6D-E321-487D-AF39-94673531E0AB}" srcOrd="2" destOrd="0" presId="urn:microsoft.com/office/officeart/2009/3/layout/StepUpProcess"/>
    <dgm:cxn modelId="{6BE7B5F9-B9A8-4B06-A018-6D96D7FC17D2}" type="presParOf" srcId="{629BBA35-836F-46DB-AA1A-4A8CAAFC7D28}" destId="{78652118-3166-4A12-ADF4-B80B209CC2FD}" srcOrd="5" destOrd="0" presId="urn:microsoft.com/office/officeart/2009/3/layout/StepUpProcess"/>
    <dgm:cxn modelId="{3FB10129-FD92-4A7F-AE12-3C93E7462681}" type="presParOf" srcId="{78652118-3166-4A12-ADF4-B80B209CC2FD}" destId="{E2AE56D5-927C-4E7A-B51B-FCC40E88C4B9}" srcOrd="0" destOrd="0" presId="urn:microsoft.com/office/officeart/2009/3/layout/StepUpProcess"/>
    <dgm:cxn modelId="{CCEF5DE1-82C1-4205-B2A3-BC241783AC3F}" type="presParOf" srcId="{629BBA35-836F-46DB-AA1A-4A8CAAFC7D28}" destId="{BAE55BC7-155B-4FC6-B555-7E7A30114ED1}" srcOrd="6" destOrd="0" presId="urn:microsoft.com/office/officeart/2009/3/layout/StepUpProcess"/>
    <dgm:cxn modelId="{C927B8EA-91F4-40D8-A0EA-08D0C4861F34}" type="presParOf" srcId="{BAE55BC7-155B-4FC6-B555-7E7A30114ED1}" destId="{0100F834-E873-45A1-B4D0-CD43CD8C35CB}" srcOrd="0" destOrd="0" presId="urn:microsoft.com/office/officeart/2009/3/layout/StepUpProcess"/>
    <dgm:cxn modelId="{4D54451C-E882-4816-B831-B23B74CC88CC}" type="presParOf" srcId="{BAE55BC7-155B-4FC6-B555-7E7A30114ED1}" destId="{1B88F530-A162-4A2A-948F-7AABA5BA7B3B}" srcOrd="1" destOrd="0" presId="urn:microsoft.com/office/officeart/2009/3/layout/StepUpProcess"/>
    <dgm:cxn modelId="{1D723EA0-C63F-4525-B928-7197D245EB6B}" type="presParOf" srcId="{BAE55BC7-155B-4FC6-B555-7E7A30114ED1}" destId="{C07FDEB9-FBF0-4C60-B672-9142A8DA48FF}" srcOrd="2" destOrd="0" presId="urn:microsoft.com/office/officeart/2009/3/layout/StepUpProcess"/>
    <dgm:cxn modelId="{181FA259-6B15-4923-9520-6E0BB78D850E}" type="presParOf" srcId="{629BBA35-836F-46DB-AA1A-4A8CAAFC7D28}" destId="{8488F24E-4D96-47E2-90DD-BD48F2C30390}" srcOrd="7" destOrd="0" presId="urn:microsoft.com/office/officeart/2009/3/layout/StepUpProcess"/>
    <dgm:cxn modelId="{C34E7F54-8B6E-47E0-A2CE-F36291FB2F18}" type="presParOf" srcId="{8488F24E-4D96-47E2-90DD-BD48F2C30390}" destId="{F6AE930F-05EE-4321-B548-338BADED9608}" srcOrd="0" destOrd="0" presId="urn:microsoft.com/office/officeart/2009/3/layout/StepUpProcess"/>
    <dgm:cxn modelId="{4ED5A4AF-9481-45C5-8E4E-17C6D32DFC4A}" type="presParOf" srcId="{629BBA35-836F-46DB-AA1A-4A8CAAFC7D28}" destId="{A2192C48-5A49-448C-AFE9-24E0E35EE54D}" srcOrd="8" destOrd="0" presId="urn:microsoft.com/office/officeart/2009/3/layout/StepUpProcess"/>
    <dgm:cxn modelId="{794FF569-1BE0-4748-A6EE-B177823ACA8A}" type="presParOf" srcId="{A2192C48-5A49-448C-AFE9-24E0E35EE54D}" destId="{DE2EAA61-B760-4AE4-AA9B-E3BF49D000FF}" srcOrd="0" destOrd="0" presId="urn:microsoft.com/office/officeart/2009/3/layout/StepUpProcess"/>
    <dgm:cxn modelId="{BE6984B6-6A1D-44B9-8AEB-6DC35F4F2E72}" type="presParOf" srcId="{A2192C48-5A49-448C-AFE9-24E0E35EE54D}" destId="{1BDDC42C-C701-4AC2-86A9-BBB0107B41C2}" srcOrd="1" destOrd="0" presId="urn:microsoft.com/office/officeart/2009/3/layout/StepUpProcess"/>
    <dgm:cxn modelId="{AF430E87-8DDA-41CE-9E66-DDFFE0EAEC9D}" type="presParOf" srcId="{A2192C48-5A49-448C-AFE9-24E0E35EE54D}" destId="{5C924A93-D353-4854-97F8-2DB5EFB9CD04}" srcOrd="2" destOrd="0" presId="urn:microsoft.com/office/officeart/2009/3/layout/StepUpProcess"/>
    <dgm:cxn modelId="{EF079D1F-C7EB-4453-9B0D-D19EDC6F654D}" type="presParOf" srcId="{629BBA35-836F-46DB-AA1A-4A8CAAFC7D28}" destId="{04FA20B2-E7AD-4EE5-B7C5-BDC846929E20}" srcOrd="9" destOrd="0" presId="urn:microsoft.com/office/officeart/2009/3/layout/StepUpProcess"/>
    <dgm:cxn modelId="{45C505F2-B7D5-47CC-BAA7-181D39C037CE}" type="presParOf" srcId="{04FA20B2-E7AD-4EE5-B7C5-BDC846929E20}" destId="{71FDE363-9ADA-4C8B-8E00-274B762892B0}" srcOrd="0" destOrd="0" presId="urn:microsoft.com/office/officeart/2009/3/layout/StepUpProcess"/>
    <dgm:cxn modelId="{0AA1E268-8D78-4A97-AEB1-38A590965648}" type="presParOf" srcId="{629BBA35-836F-46DB-AA1A-4A8CAAFC7D28}" destId="{4BBD4EF6-9A9E-4134-92B7-6750E28347C3}" srcOrd="10" destOrd="0" presId="urn:microsoft.com/office/officeart/2009/3/layout/StepUpProcess"/>
    <dgm:cxn modelId="{08196CC9-1653-443F-A4A4-4ED506A5D941}" type="presParOf" srcId="{4BBD4EF6-9A9E-4134-92B7-6750E28347C3}" destId="{16E4FB6D-DF9D-4E4F-99CB-DC9F3DCC79AD}" srcOrd="0" destOrd="0" presId="urn:microsoft.com/office/officeart/2009/3/layout/StepUpProcess"/>
    <dgm:cxn modelId="{8818A817-D8A5-49ED-B168-2F3E0696B87B}" type="presParOf" srcId="{4BBD4EF6-9A9E-4134-92B7-6750E28347C3}" destId="{2575D4CE-2165-4CD8-97FA-D968C0802C1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F7B98D-756D-49C7-BAE1-8717E605BCF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F118AD-1BAB-447B-AB23-A81E80E8C1B5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Техническая экспертиза</a:t>
          </a:r>
        </a:p>
      </dgm:t>
    </dgm:pt>
    <dgm:pt modelId="{ADB41D12-FC2F-4A23-BF90-9BC28CB74BCF}" type="parTrans" cxnId="{9E15D9A9-2422-459B-ACBE-F8A21A8B8995}">
      <dgm:prSet/>
      <dgm:spPr/>
      <dgm:t>
        <a:bodyPr/>
        <a:lstStyle/>
        <a:p>
          <a:endParaRPr lang="ru-RU"/>
        </a:p>
      </dgm:t>
    </dgm:pt>
    <dgm:pt modelId="{4A6E0256-ED03-40F4-ACC8-678F3BB22DEF}" type="sibTrans" cxnId="{9E15D9A9-2422-459B-ACBE-F8A21A8B8995}">
      <dgm:prSet/>
      <dgm:spPr/>
      <dgm:t>
        <a:bodyPr/>
        <a:lstStyle/>
        <a:p>
          <a:endParaRPr lang="ru-RU"/>
        </a:p>
      </dgm:t>
    </dgm:pt>
    <dgm:pt modelId="{9EB38CE2-1F28-48A3-A028-C469F2B33AD2}">
      <dgm:prSet phldrT="[Текст]"/>
      <dgm:spPr/>
      <dgm:t>
        <a:bodyPr/>
        <a:lstStyle/>
        <a:p>
          <a:r>
            <a:rPr lang="ru-RU" dirty="0"/>
            <a:t>Установление соответствия поданной заявки условиям конкурсной документации </a:t>
          </a:r>
        </a:p>
      </dgm:t>
    </dgm:pt>
    <dgm:pt modelId="{A4566F96-9F32-4565-AF33-C77F0832DAB3}" type="parTrans" cxnId="{276546DE-FFE9-437F-B255-B9C837DD9D3F}">
      <dgm:prSet/>
      <dgm:spPr/>
      <dgm:t>
        <a:bodyPr/>
        <a:lstStyle/>
        <a:p>
          <a:endParaRPr lang="ru-RU"/>
        </a:p>
      </dgm:t>
    </dgm:pt>
    <dgm:pt modelId="{8C5D22B1-A68A-4A84-85E0-9C88B747105B}" type="sibTrans" cxnId="{276546DE-FFE9-437F-B255-B9C837DD9D3F}">
      <dgm:prSet/>
      <dgm:spPr/>
      <dgm:t>
        <a:bodyPr/>
        <a:lstStyle/>
        <a:p>
          <a:endParaRPr lang="ru-RU"/>
        </a:p>
      </dgm:t>
    </dgm:pt>
    <dgm:pt modelId="{2DA5C54F-1D33-44C7-9651-5F5B19F7690F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Независимая экспертиза </a:t>
          </a:r>
        </a:p>
      </dgm:t>
    </dgm:pt>
    <dgm:pt modelId="{A28D492D-A592-4E8A-A17B-175A6A8724B0}" type="parTrans" cxnId="{4D52AF6E-2ABF-4807-B58A-279CA9B0576A}">
      <dgm:prSet/>
      <dgm:spPr/>
      <dgm:t>
        <a:bodyPr/>
        <a:lstStyle/>
        <a:p>
          <a:endParaRPr lang="ru-RU"/>
        </a:p>
      </dgm:t>
    </dgm:pt>
    <dgm:pt modelId="{2343E8EC-B21D-45E5-AC54-509399AED9C5}" type="sibTrans" cxnId="{4D52AF6E-2ABF-4807-B58A-279CA9B0576A}">
      <dgm:prSet/>
      <dgm:spPr/>
      <dgm:t>
        <a:bodyPr/>
        <a:lstStyle/>
        <a:p>
          <a:endParaRPr lang="ru-RU"/>
        </a:p>
      </dgm:t>
    </dgm:pt>
    <dgm:pt modelId="{D0F1CADC-C3F6-4A4A-A360-909E0AFD3BFE}">
      <dgm:prSet phldrT="[Текст]"/>
      <dgm:spPr/>
      <dgm:t>
        <a:bodyPr/>
        <a:lstStyle/>
        <a:p>
          <a:r>
            <a:rPr lang="ru-RU" dirty="0"/>
            <a:t>Оценка каждой конкурсной заявки 2 – 3 экспертами</a:t>
          </a:r>
        </a:p>
      </dgm:t>
    </dgm:pt>
    <dgm:pt modelId="{7DBBD081-EA39-4FD1-B80E-E707A1D76B45}" type="parTrans" cxnId="{ABB59985-9D48-474E-AD28-3CF1299BC84E}">
      <dgm:prSet/>
      <dgm:spPr/>
      <dgm:t>
        <a:bodyPr/>
        <a:lstStyle/>
        <a:p>
          <a:endParaRPr lang="ru-RU"/>
        </a:p>
      </dgm:t>
    </dgm:pt>
    <dgm:pt modelId="{37058FBA-01DC-4428-B176-B0ADAA3F0F5E}" type="sibTrans" cxnId="{ABB59985-9D48-474E-AD28-3CF1299BC84E}">
      <dgm:prSet/>
      <dgm:spPr/>
      <dgm:t>
        <a:bodyPr/>
        <a:lstStyle/>
        <a:p>
          <a:endParaRPr lang="ru-RU"/>
        </a:p>
      </dgm:t>
    </dgm:pt>
    <dgm:pt modelId="{E7AEC1FB-4B95-4707-8457-3DB31088D66C}">
      <dgm:prSet phldrT="[Текст]"/>
      <dgm:spPr/>
      <dgm:t>
        <a:bodyPr/>
        <a:lstStyle/>
        <a:p>
          <a:r>
            <a:rPr lang="ru-RU" dirty="0"/>
            <a:t>Использование оценочных листов </a:t>
          </a:r>
        </a:p>
      </dgm:t>
    </dgm:pt>
    <dgm:pt modelId="{1606D3F3-8380-42EF-A258-5E6F1799233D}" type="parTrans" cxnId="{FE4E5CE9-1A5E-47D4-B2EE-A5773D2A32C9}">
      <dgm:prSet/>
      <dgm:spPr/>
      <dgm:t>
        <a:bodyPr/>
        <a:lstStyle/>
        <a:p>
          <a:endParaRPr lang="ru-RU"/>
        </a:p>
      </dgm:t>
    </dgm:pt>
    <dgm:pt modelId="{052BF6E6-A546-4575-8159-30A760942632}" type="sibTrans" cxnId="{FE4E5CE9-1A5E-47D4-B2EE-A5773D2A32C9}">
      <dgm:prSet/>
      <dgm:spPr/>
      <dgm:t>
        <a:bodyPr/>
        <a:lstStyle/>
        <a:p>
          <a:endParaRPr lang="ru-RU"/>
        </a:p>
      </dgm:t>
    </dgm:pt>
    <dgm:pt modelId="{1F8C275D-0768-41F3-88AA-8556AB4B6206}">
      <dgm:prSet phldrT="[Текст]"/>
      <dgm:spPr/>
      <dgm:t>
        <a:bodyPr/>
        <a:lstStyle/>
        <a:p>
          <a:r>
            <a: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Решение НТС </a:t>
          </a:r>
        </a:p>
      </dgm:t>
    </dgm:pt>
    <dgm:pt modelId="{5163D5CF-FB22-4DAB-ABB7-2A00B2A4B034}" type="parTrans" cxnId="{428584AB-B00F-4931-9C4E-5AC5774CB508}">
      <dgm:prSet/>
      <dgm:spPr/>
      <dgm:t>
        <a:bodyPr/>
        <a:lstStyle/>
        <a:p>
          <a:endParaRPr lang="ru-RU"/>
        </a:p>
      </dgm:t>
    </dgm:pt>
    <dgm:pt modelId="{40E3EA5E-15F9-4EE2-AACD-27895ECCED29}" type="sibTrans" cxnId="{428584AB-B00F-4931-9C4E-5AC5774CB508}">
      <dgm:prSet/>
      <dgm:spPr/>
      <dgm:t>
        <a:bodyPr/>
        <a:lstStyle/>
        <a:p>
          <a:endParaRPr lang="ru-RU"/>
        </a:p>
      </dgm:t>
    </dgm:pt>
    <dgm:pt modelId="{981DC0A7-C85A-499B-81F4-00758CA86E37}">
      <dgm:prSet phldrT="[Текст]"/>
      <dgm:spPr/>
      <dgm:t>
        <a:bodyPr/>
        <a:lstStyle/>
        <a:p>
          <a:r>
            <a:rPr lang="ru-RU" dirty="0"/>
            <a:t>Открытое обсуждение результатов экспертизы на заседании научно-технического совета </a:t>
          </a:r>
        </a:p>
      </dgm:t>
    </dgm:pt>
    <dgm:pt modelId="{BF355755-8505-4606-987C-45CF555B0089}" type="parTrans" cxnId="{9A9C2142-BA3D-4A3D-8A57-B05986EC9605}">
      <dgm:prSet/>
      <dgm:spPr/>
      <dgm:t>
        <a:bodyPr/>
        <a:lstStyle/>
        <a:p>
          <a:endParaRPr lang="ru-RU"/>
        </a:p>
      </dgm:t>
    </dgm:pt>
    <dgm:pt modelId="{25E28A85-8A8F-4FE2-94A9-1C15F7497A97}" type="sibTrans" cxnId="{9A9C2142-BA3D-4A3D-8A57-B05986EC9605}">
      <dgm:prSet/>
      <dgm:spPr/>
      <dgm:t>
        <a:bodyPr/>
        <a:lstStyle/>
        <a:p>
          <a:endParaRPr lang="ru-RU"/>
        </a:p>
      </dgm:t>
    </dgm:pt>
    <dgm:pt modelId="{26181B23-F5E1-4576-B5EE-484B8E075255}">
      <dgm:prSet phldrT="[Текст]"/>
      <dgm:spPr/>
      <dgm:t>
        <a:bodyPr/>
        <a:lstStyle/>
        <a:p>
          <a:r>
            <a:rPr lang="ru-RU" dirty="0"/>
            <a:t>Принятие решения о рекомендации поддержки заявок </a:t>
          </a:r>
        </a:p>
      </dgm:t>
    </dgm:pt>
    <dgm:pt modelId="{71A95EEA-1D6F-4041-8D1D-33353FD0FBF7}" type="parTrans" cxnId="{D4DFD9D1-FB87-415B-9FD6-5E8EEFA67487}">
      <dgm:prSet/>
      <dgm:spPr/>
      <dgm:t>
        <a:bodyPr/>
        <a:lstStyle/>
        <a:p>
          <a:endParaRPr lang="ru-RU"/>
        </a:p>
      </dgm:t>
    </dgm:pt>
    <dgm:pt modelId="{AD78C752-D5AB-407E-BE42-E301DDA93060}" type="sibTrans" cxnId="{D4DFD9D1-FB87-415B-9FD6-5E8EEFA67487}">
      <dgm:prSet/>
      <dgm:spPr/>
      <dgm:t>
        <a:bodyPr/>
        <a:lstStyle/>
        <a:p>
          <a:endParaRPr lang="ru-RU"/>
        </a:p>
      </dgm:t>
    </dgm:pt>
    <dgm:pt modelId="{4DE660C4-68BD-4504-A771-169D19D8E637}">
      <dgm:prSet phldrT="[Текст]"/>
      <dgm:spPr/>
      <dgm:t>
        <a:bodyPr/>
        <a:lstStyle/>
        <a:p>
          <a:r>
            <a:rPr lang="ru-RU" dirty="0"/>
            <a:t>Привлечение членов УМС</a:t>
          </a:r>
        </a:p>
      </dgm:t>
    </dgm:pt>
    <dgm:pt modelId="{B9D16919-8303-48B3-8DEB-F1CBAAE006D5}" type="parTrans" cxnId="{B12107D6-B904-40C2-A00B-0D82A14816B9}">
      <dgm:prSet/>
      <dgm:spPr/>
      <dgm:t>
        <a:bodyPr/>
        <a:lstStyle/>
        <a:p>
          <a:endParaRPr lang="ru-RU"/>
        </a:p>
      </dgm:t>
    </dgm:pt>
    <dgm:pt modelId="{C62B8FF2-7195-4600-BC7D-647C1894A09B}" type="sibTrans" cxnId="{B12107D6-B904-40C2-A00B-0D82A14816B9}">
      <dgm:prSet/>
      <dgm:spPr/>
      <dgm:t>
        <a:bodyPr/>
        <a:lstStyle/>
        <a:p>
          <a:endParaRPr lang="ru-RU"/>
        </a:p>
      </dgm:t>
    </dgm:pt>
    <dgm:pt modelId="{E0E97FDB-53BB-47E6-BCC6-F2E9FBD80ED1}">
      <dgm:prSet phldrT="[Текст]"/>
      <dgm:spPr/>
      <dgm:t>
        <a:bodyPr/>
        <a:lstStyle/>
        <a:p>
          <a:r>
            <a:rPr lang="ru-RU" dirty="0"/>
            <a:t>Приглашение сторонних экспертов </a:t>
          </a:r>
        </a:p>
      </dgm:t>
    </dgm:pt>
    <dgm:pt modelId="{F1430026-1C93-4BDC-80A9-4790615E0749}" type="parTrans" cxnId="{6434B91C-66FD-4B75-9CAB-811D40E19E5D}">
      <dgm:prSet/>
      <dgm:spPr/>
      <dgm:t>
        <a:bodyPr/>
        <a:lstStyle/>
        <a:p>
          <a:endParaRPr lang="ru-RU"/>
        </a:p>
      </dgm:t>
    </dgm:pt>
    <dgm:pt modelId="{60DD769C-B7C9-4F75-9C87-68CFA0022129}" type="sibTrans" cxnId="{6434B91C-66FD-4B75-9CAB-811D40E19E5D}">
      <dgm:prSet/>
      <dgm:spPr/>
      <dgm:t>
        <a:bodyPr/>
        <a:lstStyle/>
        <a:p>
          <a:endParaRPr lang="ru-RU"/>
        </a:p>
      </dgm:t>
    </dgm:pt>
    <dgm:pt modelId="{58A4383B-8BB1-4DE6-852D-AEF7A7BFE15C}" type="pres">
      <dgm:prSet presAssocID="{38F7B98D-756D-49C7-BAE1-8717E605BC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31839F-D781-48C9-A5B6-07CC6AA9A69F}" type="pres">
      <dgm:prSet presAssocID="{38F7B98D-756D-49C7-BAE1-8717E605BCF5}" presName="tSp" presStyleCnt="0"/>
      <dgm:spPr/>
    </dgm:pt>
    <dgm:pt modelId="{8E660C42-4B43-434F-8432-A2092F7FB859}" type="pres">
      <dgm:prSet presAssocID="{38F7B98D-756D-49C7-BAE1-8717E605BCF5}" presName="bSp" presStyleCnt="0"/>
      <dgm:spPr/>
    </dgm:pt>
    <dgm:pt modelId="{FBB743EC-8E83-4038-AB8D-D2BEA97EACF3}" type="pres">
      <dgm:prSet presAssocID="{38F7B98D-756D-49C7-BAE1-8717E605BCF5}" presName="process" presStyleCnt="0"/>
      <dgm:spPr/>
    </dgm:pt>
    <dgm:pt modelId="{AF26D038-86D8-405E-A96C-2E4264F18521}" type="pres">
      <dgm:prSet presAssocID="{17F118AD-1BAB-447B-AB23-A81E80E8C1B5}" presName="composite1" presStyleCnt="0"/>
      <dgm:spPr/>
    </dgm:pt>
    <dgm:pt modelId="{21355DA7-7050-4C68-BC5C-7CD8FE5F8131}" type="pres">
      <dgm:prSet presAssocID="{17F118AD-1BAB-447B-AB23-A81E80E8C1B5}" presName="dummyNode1" presStyleLbl="node1" presStyleIdx="0" presStyleCnt="3"/>
      <dgm:spPr/>
    </dgm:pt>
    <dgm:pt modelId="{9CC628DA-5794-450F-85A6-85965727FF48}" type="pres">
      <dgm:prSet presAssocID="{17F118AD-1BAB-447B-AB23-A81E80E8C1B5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BCA9CB-FCDD-4B35-B1A5-41DB28958D1D}" type="pres">
      <dgm:prSet presAssocID="{17F118AD-1BAB-447B-AB23-A81E80E8C1B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2DB422-83D7-47E4-9011-06BD29CC6665}" type="pres">
      <dgm:prSet presAssocID="{17F118AD-1BAB-447B-AB23-A81E80E8C1B5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739E03-E2A1-494D-A6D2-502A505DA19A}" type="pres">
      <dgm:prSet presAssocID="{17F118AD-1BAB-447B-AB23-A81E80E8C1B5}" presName="connSite1" presStyleCnt="0"/>
      <dgm:spPr/>
    </dgm:pt>
    <dgm:pt modelId="{D2AD8FE7-DF00-40B2-BA62-C5EA3A2AA835}" type="pres">
      <dgm:prSet presAssocID="{4A6E0256-ED03-40F4-ACC8-678F3BB22DEF}" presName="Name9" presStyleLbl="sibTrans2D1" presStyleIdx="0" presStyleCnt="2"/>
      <dgm:spPr/>
      <dgm:t>
        <a:bodyPr/>
        <a:lstStyle/>
        <a:p>
          <a:endParaRPr lang="ru-RU"/>
        </a:p>
      </dgm:t>
    </dgm:pt>
    <dgm:pt modelId="{EB3ED05A-7A0B-4AB7-9D9C-1D629668D393}" type="pres">
      <dgm:prSet presAssocID="{2DA5C54F-1D33-44C7-9651-5F5B19F7690F}" presName="composite2" presStyleCnt="0"/>
      <dgm:spPr/>
    </dgm:pt>
    <dgm:pt modelId="{7B62BD90-EBFE-4578-9D21-E0A49F502FD2}" type="pres">
      <dgm:prSet presAssocID="{2DA5C54F-1D33-44C7-9651-5F5B19F7690F}" presName="dummyNode2" presStyleLbl="node1" presStyleIdx="0" presStyleCnt="3"/>
      <dgm:spPr/>
    </dgm:pt>
    <dgm:pt modelId="{1C27EF14-B7BE-47A5-9115-F796BA48BECA}" type="pres">
      <dgm:prSet presAssocID="{2DA5C54F-1D33-44C7-9651-5F5B19F7690F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5DF924-D8CD-4BDE-9505-C1FC02F8BEEB}" type="pres">
      <dgm:prSet presAssocID="{2DA5C54F-1D33-44C7-9651-5F5B19F7690F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4EEF6-56B8-4A06-A33A-81A609285D21}" type="pres">
      <dgm:prSet presAssocID="{2DA5C54F-1D33-44C7-9651-5F5B19F7690F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3BD564-73AD-4BFA-957F-8FB8375B79CD}" type="pres">
      <dgm:prSet presAssocID="{2DA5C54F-1D33-44C7-9651-5F5B19F7690F}" presName="connSite2" presStyleCnt="0"/>
      <dgm:spPr/>
    </dgm:pt>
    <dgm:pt modelId="{E94EF58D-78E8-4DB9-859F-F2DBBE76ABA1}" type="pres">
      <dgm:prSet presAssocID="{2343E8EC-B21D-45E5-AC54-509399AED9C5}" presName="Name18" presStyleLbl="sibTrans2D1" presStyleIdx="1" presStyleCnt="2"/>
      <dgm:spPr/>
      <dgm:t>
        <a:bodyPr/>
        <a:lstStyle/>
        <a:p>
          <a:endParaRPr lang="ru-RU"/>
        </a:p>
      </dgm:t>
    </dgm:pt>
    <dgm:pt modelId="{C760DF39-73B4-4D6D-8E8E-4C9C56B5FFFF}" type="pres">
      <dgm:prSet presAssocID="{1F8C275D-0768-41F3-88AA-8556AB4B6206}" presName="composite1" presStyleCnt="0"/>
      <dgm:spPr/>
    </dgm:pt>
    <dgm:pt modelId="{1B267872-215B-4084-8B14-33ECD9EFBC2B}" type="pres">
      <dgm:prSet presAssocID="{1F8C275D-0768-41F3-88AA-8556AB4B6206}" presName="dummyNode1" presStyleLbl="node1" presStyleIdx="1" presStyleCnt="3"/>
      <dgm:spPr/>
    </dgm:pt>
    <dgm:pt modelId="{96EC5FE0-EB53-4778-8498-3319EA5023D3}" type="pres">
      <dgm:prSet presAssocID="{1F8C275D-0768-41F3-88AA-8556AB4B6206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52A21-3F33-4616-A844-BC100FA0E033}" type="pres">
      <dgm:prSet presAssocID="{1F8C275D-0768-41F3-88AA-8556AB4B6206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6E6206-3C19-47FA-9AB3-C6E67FF4F4B8}" type="pres">
      <dgm:prSet presAssocID="{1F8C275D-0768-41F3-88AA-8556AB4B6206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E4F159-4CA3-416C-B67A-EA771F05CC79}" type="pres">
      <dgm:prSet presAssocID="{1F8C275D-0768-41F3-88AA-8556AB4B6206}" presName="connSite1" presStyleCnt="0"/>
      <dgm:spPr/>
    </dgm:pt>
  </dgm:ptLst>
  <dgm:cxnLst>
    <dgm:cxn modelId="{0E775C3C-AA31-4BDB-9606-BB3107D95EB1}" type="presOf" srcId="{2343E8EC-B21D-45E5-AC54-509399AED9C5}" destId="{E94EF58D-78E8-4DB9-859F-F2DBBE76ABA1}" srcOrd="0" destOrd="0" presId="urn:microsoft.com/office/officeart/2005/8/layout/hProcess4"/>
    <dgm:cxn modelId="{FDC47A10-A9DD-4D2B-9DFC-399C0F63B912}" type="presOf" srcId="{26181B23-F5E1-4576-B5EE-484B8E075255}" destId="{7DA52A21-3F33-4616-A844-BC100FA0E033}" srcOrd="1" destOrd="1" presId="urn:microsoft.com/office/officeart/2005/8/layout/hProcess4"/>
    <dgm:cxn modelId="{B9A15CAD-6A38-4588-9CDD-80287DC57F7E}" type="presOf" srcId="{17F118AD-1BAB-447B-AB23-A81E80E8C1B5}" destId="{672DB422-83D7-47E4-9011-06BD29CC6665}" srcOrd="0" destOrd="0" presId="urn:microsoft.com/office/officeart/2005/8/layout/hProcess4"/>
    <dgm:cxn modelId="{D4770F3B-8CEC-4E5F-AE24-775F990DC059}" type="presOf" srcId="{9EB38CE2-1F28-48A3-A028-C469F2B33AD2}" destId="{F9BCA9CB-FCDD-4B35-B1A5-41DB28958D1D}" srcOrd="1" destOrd="0" presId="urn:microsoft.com/office/officeart/2005/8/layout/hProcess4"/>
    <dgm:cxn modelId="{2A828BE4-3300-4FA6-9E1E-6AEBFAC7C22B}" type="presOf" srcId="{38F7B98D-756D-49C7-BAE1-8717E605BCF5}" destId="{58A4383B-8BB1-4DE6-852D-AEF7A7BFE15C}" srcOrd="0" destOrd="0" presId="urn:microsoft.com/office/officeart/2005/8/layout/hProcess4"/>
    <dgm:cxn modelId="{B12107D6-B904-40C2-A00B-0D82A14816B9}" srcId="{2DA5C54F-1D33-44C7-9651-5F5B19F7690F}" destId="{4DE660C4-68BD-4504-A771-169D19D8E637}" srcOrd="2" destOrd="0" parTransId="{B9D16919-8303-48B3-8DEB-F1CBAAE006D5}" sibTransId="{C62B8FF2-7195-4600-BC7D-647C1894A09B}"/>
    <dgm:cxn modelId="{9A9C2142-BA3D-4A3D-8A57-B05986EC9605}" srcId="{1F8C275D-0768-41F3-88AA-8556AB4B6206}" destId="{981DC0A7-C85A-499B-81F4-00758CA86E37}" srcOrd="0" destOrd="0" parTransId="{BF355755-8505-4606-987C-45CF555B0089}" sibTransId="{25E28A85-8A8F-4FE2-94A9-1C15F7497A97}"/>
    <dgm:cxn modelId="{6434B91C-66FD-4B75-9CAB-811D40E19E5D}" srcId="{2DA5C54F-1D33-44C7-9651-5F5B19F7690F}" destId="{E0E97FDB-53BB-47E6-BCC6-F2E9FBD80ED1}" srcOrd="3" destOrd="0" parTransId="{F1430026-1C93-4BDC-80A9-4790615E0749}" sibTransId="{60DD769C-B7C9-4F75-9C87-68CFA0022129}"/>
    <dgm:cxn modelId="{1415BB3E-4130-4E5D-A4C8-5E44C873038E}" type="presOf" srcId="{1F8C275D-0768-41F3-88AA-8556AB4B6206}" destId="{9D6E6206-3C19-47FA-9AB3-C6E67FF4F4B8}" srcOrd="0" destOrd="0" presId="urn:microsoft.com/office/officeart/2005/8/layout/hProcess4"/>
    <dgm:cxn modelId="{E9D6C9EA-520B-4A60-806F-99CFBF56F25B}" type="presOf" srcId="{26181B23-F5E1-4576-B5EE-484B8E075255}" destId="{96EC5FE0-EB53-4778-8498-3319EA5023D3}" srcOrd="0" destOrd="1" presId="urn:microsoft.com/office/officeart/2005/8/layout/hProcess4"/>
    <dgm:cxn modelId="{61F87D00-5639-4DC3-9041-C4866DB41DF5}" type="presOf" srcId="{D0F1CADC-C3F6-4A4A-A360-909E0AFD3BFE}" destId="{1C27EF14-B7BE-47A5-9115-F796BA48BECA}" srcOrd="0" destOrd="0" presId="urn:microsoft.com/office/officeart/2005/8/layout/hProcess4"/>
    <dgm:cxn modelId="{2A062B84-8E35-4F80-99ED-90D4D68191F7}" type="presOf" srcId="{981DC0A7-C85A-499B-81F4-00758CA86E37}" destId="{96EC5FE0-EB53-4778-8498-3319EA5023D3}" srcOrd="0" destOrd="0" presId="urn:microsoft.com/office/officeart/2005/8/layout/hProcess4"/>
    <dgm:cxn modelId="{E0163DC0-6C79-4129-B32C-F53CE103D27C}" type="presOf" srcId="{D0F1CADC-C3F6-4A4A-A360-909E0AFD3BFE}" destId="{F55DF924-D8CD-4BDE-9505-C1FC02F8BEEB}" srcOrd="1" destOrd="0" presId="urn:microsoft.com/office/officeart/2005/8/layout/hProcess4"/>
    <dgm:cxn modelId="{276546DE-FFE9-437F-B255-B9C837DD9D3F}" srcId="{17F118AD-1BAB-447B-AB23-A81E80E8C1B5}" destId="{9EB38CE2-1F28-48A3-A028-C469F2B33AD2}" srcOrd="0" destOrd="0" parTransId="{A4566F96-9F32-4565-AF33-C77F0832DAB3}" sibTransId="{8C5D22B1-A68A-4A84-85E0-9C88B747105B}"/>
    <dgm:cxn modelId="{7E1C1E1B-0040-490D-B601-5AE519ADA792}" type="presOf" srcId="{E7AEC1FB-4B95-4707-8457-3DB31088D66C}" destId="{F55DF924-D8CD-4BDE-9505-C1FC02F8BEEB}" srcOrd="1" destOrd="1" presId="urn:microsoft.com/office/officeart/2005/8/layout/hProcess4"/>
    <dgm:cxn modelId="{5C8DDD33-0128-4617-B5FD-FC9317613523}" type="presOf" srcId="{E7AEC1FB-4B95-4707-8457-3DB31088D66C}" destId="{1C27EF14-B7BE-47A5-9115-F796BA48BECA}" srcOrd="0" destOrd="1" presId="urn:microsoft.com/office/officeart/2005/8/layout/hProcess4"/>
    <dgm:cxn modelId="{9956E944-C5D6-4BA0-8150-765B8E593D75}" type="presOf" srcId="{2DA5C54F-1D33-44C7-9651-5F5B19F7690F}" destId="{7D14EEF6-56B8-4A06-A33A-81A609285D21}" srcOrd="0" destOrd="0" presId="urn:microsoft.com/office/officeart/2005/8/layout/hProcess4"/>
    <dgm:cxn modelId="{C9C90E6D-8FAB-40F5-B3D5-23A7ADB271A7}" type="presOf" srcId="{4DE660C4-68BD-4504-A771-169D19D8E637}" destId="{F55DF924-D8CD-4BDE-9505-C1FC02F8BEEB}" srcOrd="1" destOrd="2" presId="urn:microsoft.com/office/officeart/2005/8/layout/hProcess4"/>
    <dgm:cxn modelId="{EFAC7136-6132-4F6E-AC22-148A442C41CD}" type="presOf" srcId="{9EB38CE2-1F28-48A3-A028-C469F2B33AD2}" destId="{9CC628DA-5794-450F-85A6-85965727FF48}" srcOrd="0" destOrd="0" presId="urn:microsoft.com/office/officeart/2005/8/layout/hProcess4"/>
    <dgm:cxn modelId="{9E15D9A9-2422-459B-ACBE-F8A21A8B8995}" srcId="{38F7B98D-756D-49C7-BAE1-8717E605BCF5}" destId="{17F118AD-1BAB-447B-AB23-A81E80E8C1B5}" srcOrd="0" destOrd="0" parTransId="{ADB41D12-FC2F-4A23-BF90-9BC28CB74BCF}" sibTransId="{4A6E0256-ED03-40F4-ACC8-678F3BB22DEF}"/>
    <dgm:cxn modelId="{FE4E5CE9-1A5E-47D4-B2EE-A5773D2A32C9}" srcId="{2DA5C54F-1D33-44C7-9651-5F5B19F7690F}" destId="{E7AEC1FB-4B95-4707-8457-3DB31088D66C}" srcOrd="1" destOrd="0" parTransId="{1606D3F3-8380-42EF-A258-5E6F1799233D}" sibTransId="{052BF6E6-A546-4575-8159-30A760942632}"/>
    <dgm:cxn modelId="{DFA30695-3AFB-4AC5-AED1-55281A844D12}" type="presOf" srcId="{4DE660C4-68BD-4504-A771-169D19D8E637}" destId="{1C27EF14-B7BE-47A5-9115-F796BA48BECA}" srcOrd="0" destOrd="2" presId="urn:microsoft.com/office/officeart/2005/8/layout/hProcess4"/>
    <dgm:cxn modelId="{E5DDDF18-6A93-4317-B138-57EFA0A7F617}" type="presOf" srcId="{981DC0A7-C85A-499B-81F4-00758CA86E37}" destId="{7DA52A21-3F33-4616-A844-BC100FA0E033}" srcOrd="1" destOrd="0" presId="urn:microsoft.com/office/officeart/2005/8/layout/hProcess4"/>
    <dgm:cxn modelId="{ABB59985-9D48-474E-AD28-3CF1299BC84E}" srcId="{2DA5C54F-1D33-44C7-9651-5F5B19F7690F}" destId="{D0F1CADC-C3F6-4A4A-A360-909E0AFD3BFE}" srcOrd="0" destOrd="0" parTransId="{7DBBD081-EA39-4FD1-B80E-E707A1D76B45}" sibTransId="{37058FBA-01DC-4428-B176-B0ADAA3F0F5E}"/>
    <dgm:cxn modelId="{428584AB-B00F-4931-9C4E-5AC5774CB508}" srcId="{38F7B98D-756D-49C7-BAE1-8717E605BCF5}" destId="{1F8C275D-0768-41F3-88AA-8556AB4B6206}" srcOrd="2" destOrd="0" parTransId="{5163D5CF-FB22-4DAB-ABB7-2A00B2A4B034}" sibTransId="{40E3EA5E-15F9-4EE2-AACD-27895ECCED29}"/>
    <dgm:cxn modelId="{8C1435FF-A93A-42CE-8EF9-22F5D6004663}" type="presOf" srcId="{E0E97FDB-53BB-47E6-BCC6-F2E9FBD80ED1}" destId="{F55DF924-D8CD-4BDE-9505-C1FC02F8BEEB}" srcOrd="1" destOrd="3" presId="urn:microsoft.com/office/officeart/2005/8/layout/hProcess4"/>
    <dgm:cxn modelId="{4D52AF6E-2ABF-4807-B58A-279CA9B0576A}" srcId="{38F7B98D-756D-49C7-BAE1-8717E605BCF5}" destId="{2DA5C54F-1D33-44C7-9651-5F5B19F7690F}" srcOrd="1" destOrd="0" parTransId="{A28D492D-A592-4E8A-A17B-175A6A8724B0}" sibTransId="{2343E8EC-B21D-45E5-AC54-509399AED9C5}"/>
    <dgm:cxn modelId="{29BA2B6C-3C0E-46C2-A9DF-D5BCE8CA90A8}" type="presOf" srcId="{4A6E0256-ED03-40F4-ACC8-678F3BB22DEF}" destId="{D2AD8FE7-DF00-40B2-BA62-C5EA3A2AA835}" srcOrd="0" destOrd="0" presId="urn:microsoft.com/office/officeart/2005/8/layout/hProcess4"/>
    <dgm:cxn modelId="{C7F7E557-1A80-4A1F-8E8F-523526B34204}" type="presOf" srcId="{E0E97FDB-53BB-47E6-BCC6-F2E9FBD80ED1}" destId="{1C27EF14-B7BE-47A5-9115-F796BA48BECA}" srcOrd="0" destOrd="3" presId="urn:microsoft.com/office/officeart/2005/8/layout/hProcess4"/>
    <dgm:cxn modelId="{D4DFD9D1-FB87-415B-9FD6-5E8EEFA67487}" srcId="{1F8C275D-0768-41F3-88AA-8556AB4B6206}" destId="{26181B23-F5E1-4576-B5EE-484B8E075255}" srcOrd="1" destOrd="0" parTransId="{71A95EEA-1D6F-4041-8D1D-33353FD0FBF7}" sibTransId="{AD78C752-D5AB-407E-BE42-E301DDA93060}"/>
    <dgm:cxn modelId="{6E46B0D4-98FA-4986-ABC7-55D7E2BD0E8E}" type="presParOf" srcId="{58A4383B-8BB1-4DE6-852D-AEF7A7BFE15C}" destId="{E631839F-D781-48C9-A5B6-07CC6AA9A69F}" srcOrd="0" destOrd="0" presId="urn:microsoft.com/office/officeart/2005/8/layout/hProcess4"/>
    <dgm:cxn modelId="{499B0E67-C615-4A9B-A738-1260DA6971F0}" type="presParOf" srcId="{58A4383B-8BB1-4DE6-852D-AEF7A7BFE15C}" destId="{8E660C42-4B43-434F-8432-A2092F7FB859}" srcOrd="1" destOrd="0" presId="urn:microsoft.com/office/officeart/2005/8/layout/hProcess4"/>
    <dgm:cxn modelId="{DCD9DB1B-BB22-4E8F-92D4-DD7D93740206}" type="presParOf" srcId="{58A4383B-8BB1-4DE6-852D-AEF7A7BFE15C}" destId="{FBB743EC-8E83-4038-AB8D-D2BEA97EACF3}" srcOrd="2" destOrd="0" presId="urn:microsoft.com/office/officeart/2005/8/layout/hProcess4"/>
    <dgm:cxn modelId="{683DD040-B34C-46B0-B1CE-51F86E0E339A}" type="presParOf" srcId="{FBB743EC-8E83-4038-AB8D-D2BEA97EACF3}" destId="{AF26D038-86D8-405E-A96C-2E4264F18521}" srcOrd="0" destOrd="0" presId="urn:microsoft.com/office/officeart/2005/8/layout/hProcess4"/>
    <dgm:cxn modelId="{BCF6774C-EB9B-4739-A101-720F290B01C6}" type="presParOf" srcId="{AF26D038-86D8-405E-A96C-2E4264F18521}" destId="{21355DA7-7050-4C68-BC5C-7CD8FE5F8131}" srcOrd="0" destOrd="0" presId="urn:microsoft.com/office/officeart/2005/8/layout/hProcess4"/>
    <dgm:cxn modelId="{74949A9D-F92D-4373-AF2C-2C8436ED0D94}" type="presParOf" srcId="{AF26D038-86D8-405E-A96C-2E4264F18521}" destId="{9CC628DA-5794-450F-85A6-85965727FF48}" srcOrd="1" destOrd="0" presId="urn:microsoft.com/office/officeart/2005/8/layout/hProcess4"/>
    <dgm:cxn modelId="{7D0647EE-04DD-4F2B-9F6A-86E6C0AE2FE6}" type="presParOf" srcId="{AF26D038-86D8-405E-A96C-2E4264F18521}" destId="{F9BCA9CB-FCDD-4B35-B1A5-41DB28958D1D}" srcOrd="2" destOrd="0" presId="urn:microsoft.com/office/officeart/2005/8/layout/hProcess4"/>
    <dgm:cxn modelId="{4FAA8C95-897B-4A4F-99F7-70AC7ABDD8F2}" type="presParOf" srcId="{AF26D038-86D8-405E-A96C-2E4264F18521}" destId="{672DB422-83D7-47E4-9011-06BD29CC6665}" srcOrd="3" destOrd="0" presId="urn:microsoft.com/office/officeart/2005/8/layout/hProcess4"/>
    <dgm:cxn modelId="{5D5448A3-73D0-47ED-BD42-E545B4AB8528}" type="presParOf" srcId="{AF26D038-86D8-405E-A96C-2E4264F18521}" destId="{7D739E03-E2A1-494D-A6D2-502A505DA19A}" srcOrd="4" destOrd="0" presId="urn:microsoft.com/office/officeart/2005/8/layout/hProcess4"/>
    <dgm:cxn modelId="{A664C2F1-037E-4262-A8DF-B860622EE4A5}" type="presParOf" srcId="{FBB743EC-8E83-4038-AB8D-D2BEA97EACF3}" destId="{D2AD8FE7-DF00-40B2-BA62-C5EA3A2AA835}" srcOrd="1" destOrd="0" presId="urn:microsoft.com/office/officeart/2005/8/layout/hProcess4"/>
    <dgm:cxn modelId="{4550E433-0111-4B2D-A7D5-6BA081173A37}" type="presParOf" srcId="{FBB743EC-8E83-4038-AB8D-D2BEA97EACF3}" destId="{EB3ED05A-7A0B-4AB7-9D9C-1D629668D393}" srcOrd="2" destOrd="0" presId="urn:microsoft.com/office/officeart/2005/8/layout/hProcess4"/>
    <dgm:cxn modelId="{64A7C087-810A-4A47-AF2D-704996365387}" type="presParOf" srcId="{EB3ED05A-7A0B-4AB7-9D9C-1D629668D393}" destId="{7B62BD90-EBFE-4578-9D21-E0A49F502FD2}" srcOrd="0" destOrd="0" presId="urn:microsoft.com/office/officeart/2005/8/layout/hProcess4"/>
    <dgm:cxn modelId="{60EAD054-7A23-4C7F-9894-4E0F56184F2B}" type="presParOf" srcId="{EB3ED05A-7A0B-4AB7-9D9C-1D629668D393}" destId="{1C27EF14-B7BE-47A5-9115-F796BA48BECA}" srcOrd="1" destOrd="0" presId="urn:microsoft.com/office/officeart/2005/8/layout/hProcess4"/>
    <dgm:cxn modelId="{AA5F4D3F-ABE1-41CF-AEB4-968293227CE0}" type="presParOf" srcId="{EB3ED05A-7A0B-4AB7-9D9C-1D629668D393}" destId="{F55DF924-D8CD-4BDE-9505-C1FC02F8BEEB}" srcOrd="2" destOrd="0" presId="urn:microsoft.com/office/officeart/2005/8/layout/hProcess4"/>
    <dgm:cxn modelId="{0A8328ED-B121-4784-BA88-CF7E99257A40}" type="presParOf" srcId="{EB3ED05A-7A0B-4AB7-9D9C-1D629668D393}" destId="{7D14EEF6-56B8-4A06-A33A-81A609285D21}" srcOrd="3" destOrd="0" presId="urn:microsoft.com/office/officeart/2005/8/layout/hProcess4"/>
    <dgm:cxn modelId="{19E7A07F-FC91-489F-8197-B2D76152663A}" type="presParOf" srcId="{EB3ED05A-7A0B-4AB7-9D9C-1D629668D393}" destId="{AC3BD564-73AD-4BFA-957F-8FB8375B79CD}" srcOrd="4" destOrd="0" presId="urn:microsoft.com/office/officeart/2005/8/layout/hProcess4"/>
    <dgm:cxn modelId="{B499A12D-B406-4E12-878B-CFB31598C731}" type="presParOf" srcId="{FBB743EC-8E83-4038-AB8D-D2BEA97EACF3}" destId="{E94EF58D-78E8-4DB9-859F-F2DBBE76ABA1}" srcOrd="3" destOrd="0" presId="urn:microsoft.com/office/officeart/2005/8/layout/hProcess4"/>
    <dgm:cxn modelId="{2C28A99B-5453-4A02-9336-1D192D0EED38}" type="presParOf" srcId="{FBB743EC-8E83-4038-AB8D-D2BEA97EACF3}" destId="{C760DF39-73B4-4D6D-8E8E-4C9C56B5FFFF}" srcOrd="4" destOrd="0" presId="urn:microsoft.com/office/officeart/2005/8/layout/hProcess4"/>
    <dgm:cxn modelId="{BD493F71-3FCB-4658-B9C7-15CC01B1D6DB}" type="presParOf" srcId="{C760DF39-73B4-4D6D-8E8E-4C9C56B5FFFF}" destId="{1B267872-215B-4084-8B14-33ECD9EFBC2B}" srcOrd="0" destOrd="0" presId="urn:microsoft.com/office/officeart/2005/8/layout/hProcess4"/>
    <dgm:cxn modelId="{E785D216-9994-42D4-9018-B4040C6AF289}" type="presParOf" srcId="{C760DF39-73B4-4D6D-8E8E-4C9C56B5FFFF}" destId="{96EC5FE0-EB53-4778-8498-3319EA5023D3}" srcOrd="1" destOrd="0" presId="urn:microsoft.com/office/officeart/2005/8/layout/hProcess4"/>
    <dgm:cxn modelId="{FA01457A-5168-43E2-864E-E503EE0048D6}" type="presParOf" srcId="{C760DF39-73B4-4D6D-8E8E-4C9C56B5FFFF}" destId="{7DA52A21-3F33-4616-A844-BC100FA0E033}" srcOrd="2" destOrd="0" presId="urn:microsoft.com/office/officeart/2005/8/layout/hProcess4"/>
    <dgm:cxn modelId="{E4D486ED-5D78-4552-828B-C7BA4AB7FA93}" type="presParOf" srcId="{C760DF39-73B4-4D6D-8E8E-4C9C56B5FFFF}" destId="{9D6E6206-3C19-47FA-9AB3-C6E67FF4F4B8}" srcOrd="3" destOrd="0" presId="urn:microsoft.com/office/officeart/2005/8/layout/hProcess4"/>
    <dgm:cxn modelId="{FE825DEB-DAB0-4B54-ADE9-CC0E772D8E8D}" type="presParOf" srcId="{C760DF39-73B4-4D6D-8E8E-4C9C56B5FFFF}" destId="{C1E4F159-4CA3-416C-B67A-EA771F05CC7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663C42-9CFB-4A78-AA18-01E84EF856D4}" type="doc">
      <dgm:prSet loTypeId="urn:microsoft.com/office/officeart/2009/3/layout/StepUpProcess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93BF9E4-2AD4-497E-8E5C-ECB6E7BC0866}">
      <dgm:prSet phldrT="[Текст]" custT="1"/>
      <dgm:spPr/>
      <dgm:t>
        <a:bodyPr/>
        <a:lstStyle/>
        <a:p>
          <a:r>
            <a:rPr lang="ru-RU" sz="1600" b="1" dirty="0" smtClean="0"/>
            <a:t>УНИ </a:t>
          </a:r>
        </a:p>
        <a:p>
          <a:r>
            <a:rPr lang="ru-RU" sz="1600" b="1" dirty="0" smtClean="0"/>
            <a:t>-Подготовка проектов СЗ о заключении дополнительных соглашений на основании ФЭО в заявках </a:t>
          </a:r>
        </a:p>
        <a:p>
          <a:r>
            <a:rPr lang="ru-RU" sz="1600" b="1" dirty="0" smtClean="0"/>
            <a:t>-Подготовка проектов ДС</a:t>
          </a:r>
          <a:endParaRPr lang="ru-RU" sz="1600" b="1" dirty="0"/>
        </a:p>
      </dgm:t>
    </dgm:pt>
    <dgm:pt modelId="{BBED2E39-CDBA-4526-8BA1-507A02F128D6}" type="parTrans" cxnId="{6C60FB02-6D87-47D0-8269-A1D8057B7BCB}">
      <dgm:prSet/>
      <dgm:spPr/>
      <dgm:t>
        <a:bodyPr/>
        <a:lstStyle/>
        <a:p>
          <a:endParaRPr lang="ru-RU" sz="1600"/>
        </a:p>
      </dgm:t>
    </dgm:pt>
    <dgm:pt modelId="{1C83196D-7316-4FC9-9933-3E4AA46E0519}" type="sibTrans" cxnId="{6C60FB02-6D87-47D0-8269-A1D8057B7BCB}">
      <dgm:prSet/>
      <dgm:spPr/>
      <dgm:t>
        <a:bodyPr/>
        <a:lstStyle/>
        <a:p>
          <a:endParaRPr lang="ru-RU" sz="1600"/>
        </a:p>
      </dgm:t>
    </dgm:pt>
    <dgm:pt modelId="{559C9457-3EB9-4A13-9702-648138DAD6A4}">
      <dgm:prSet phldrT="[Текст]" custT="1"/>
      <dgm:spPr/>
      <dgm:t>
        <a:bodyPr/>
        <a:lstStyle/>
        <a:p>
          <a:r>
            <a:rPr lang="ru-RU" sz="1600" b="1" dirty="0" smtClean="0"/>
            <a:t>УНИ</a:t>
          </a:r>
        </a:p>
        <a:p>
          <a:r>
            <a:rPr lang="ru-RU" sz="1600" b="1" dirty="0" smtClean="0"/>
            <a:t>-Организация согласования СЗ  и подписания ДС</a:t>
          </a:r>
        </a:p>
        <a:p>
          <a:r>
            <a:rPr lang="ru-RU" sz="1600" b="1" dirty="0" smtClean="0"/>
            <a:t> </a:t>
          </a:r>
          <a:endParaRPr lang="ru-RU" sz="1600" dirty="0"/>
        </a:p>
      </dgm:t>
    </dgm:pt>
    <dgm:pt modelId="{FC2AEA3A-4C9E-4E17-8966-63462F11D89E}" type="parTrans" cxnId="{8972ED2A-13B3-4F13-8D03-5E441512E623}">
      <dgm:prSet/>
      <dgm:spPr/>
      <dgm:t>
        <a:bodyPr/>
        <a:lstStyle/>
        <a:p>
          <a:endParaRPr lang="ru-RU" sz="1600"/>
        </a:p>
      </dgm:t>
    </dgm:pt>
    <dgm:pt modelId="{EF277C58-3CC0-4174-86B2-584F522654BE}" type="sibTrans" cxnId="{8972ED2A-13B3-4F13-8D03-5E441512E623}">
      <dgm:prSet/>
      <dgm:spPr/>
      <dgm:t>
        <a:bodyPr/>
        <a:lstStyle/>
        <a:p>
          <a:endParaRPr lang="ru-RU" sz="1600"/>
        </a:p>
      </dgm:t>
    </dgm:pt>
    <dgm:pt modelId="{BAFB55C5-31CF-49F6-954E-4BA6EE461EF4}">
      <dgm:prSet phldrT="[Текст]" custT="1"/>
      <dgm:spPr/>
      <dgm:t>
        <a:bodyPr/>
        <a:lstStyle/>
        <a:p>
          <a:r>
            <a:rPr lang="ru-RU" sz="1600" b="1" dirty="0" smtClean="0"/>
            <a:t>Отдел кадров</a:t>
          </a:r>
        </a:p>
        <a:p>
          <a:r>
            <a:rPr lang="ru-RU" sz="1600" b="1" dirty="0" smtClean="0"/>
            <a:t>-Регистрация ДС</a:t>
          </a:r>
        </a:p>
        <a:p>
          <a:r>
            <a:rPr lang="ru-RU" sz="1600" b="1" dirty="0" smtClean="0"/>
            <a:t>-Передача экземпляров исполнителей в УНИ </a:t>
          </a:r>
          <a:endParaRPr lang="ru-RU" sz="1600" dirty="0"/>
        </a:p>
      </dgm:t>
    </dgm:pt>
    <dgm:pt modelId="{58D480B3-D397-49F1-A22E-3EF54239D9F6}" type="parTrans" cxnId="{B05A5123-85F0-4D14-B020-A073B8C79581}">
      <dgm:prSet/>
      <dgm:spPr/>
      <dgm:t>
        <a:bodyPr/>
        <a:lstStyle/>
        <a:p>
          <a:endParaRPr lang="ru-RU" sz="1600"/>
        </a:p>
      </dgm:t>
    </dgm:pt>
    <dgm:pt modelId="{00BAF63A-F7C2-48FE-B272-80C6695C4701}" type="sibTrans" cxnId="{B05A5123-85F0-4D14-B020-A073B8C79581}">
      <dgm:prSet/>
      <dgm:spPr/>
      <dgm:t>
        <a:bodyPr/>
        <a:lstStyle/>
        <a:p>
          <a:endParaRPr lang="ru-RU" sz="1600"/>
        </a:p>
      </dgm:t>
    </dgm:pt>
    <dgm:pt modelId="{68CB42FB-3C06-4219-80BA-B72359D2F0A6}">
      <dgm:prSet phldrT="[Текст]" custT="1"/>
      <dgm:spPr/>
      <dgm:t>
        <a:bodyPr/>
        <a:lstStyle/>
        <a:p>
          <a:r>
            <a:rPr lang="ru-RU" sz="1600" b="1" i="0" dirty="0" smtClean="0"/>
            <a:t>УНИ </a:t>
          </a:r>
        </a:p>
        <a:p>
          <a:r>
            <a:rPr lang="ru-RU" sz="1600" b="1" dirty="0" smtClean="0"/>
            <a:t>-Передача экземпляров исполнителей руководителю проекта</a:t>
          </a:r>
          <a:endParaRPr lang="ru-RU" sz="1600" b="1" i="0" dirty="0" smtClean="0"/>
        </a:p>
      </dgm:t>
    </dgm:pt>
    <dgm:pt modelId="{559807B6-20AD-4B60-867B-5840B28C2536}" type="parTrans" cxnId="{1C3B23EB-C4DE-436C-B946-BC28311053B5}">
      <dgm:prSet/>
      <dgm:spPr/>
      <dgm:t>
        <a:bodyPr/>
        <a:lstStyle/>
        <a:p>
          <a:endParaRPr lang="ru-RU" sz="1600"/>
        </a:p>
      </dgm:t>
    </dgm:pt>
    <dgm:pt modelId="{2E886C2B-A0A0-468E-92A6-E36D3340B4CA}" type="sibTrans" cxnId="{1C3B23EB-C4DE-436C-B946-BC28311053B5}">
      <dgm:prSet/>
      <dgm:spPr/>
      <dgm:t>
        <a:bodyPr/>
        <a:lstStyle/>
        <a:p>
          <a:endParaRPr lang="ru-RU" sz="1600"/>
        </a:p>
      </dgm:t>
    </dgm:pt>
    <dgm:pt modelId="{CEA549B4-C660-4664-9185-CCE794163A21}">
      <dgm:prSet phldrT="[Текст]" custT="1"/>
      <dgm:spPr/>
      <dgm:t>
        <a:bodyPr/>
        <a:lstStyle/>
        <a:p>
          <a:r>
            <a:rPr lang="ru-RU" sz="1600" b="1" dirty="0" smtClean="0"/>
            <a:t>Руководитель проекта</a:t>
          </a:r>
        </a:p>
        <a:p>
          <a:r>
            <a:rPr lang="ru-RU" sz="1600" b="1" dirty="0" smtClean="0"/>
            <a:t>-Согласование  проектов СЗ и ДС</a:t>
          </a:r>
        </a:p>
        <a:p>
          <a:r>
            <a:rPr lang="ru-RU" sz="1600" b="1" dirty="0" smtClean="0"/>
            <a:t>-Подписание СЗ и ДС, визирование ДС исполнителей</a:t>
          </a:r>
        </a:p>
        <a:p>
          <a:endParaRPr lang="ru-RU" b="1" dirty="0"/>
        </a:p>
      </dgm:t>
    </dgm:pt>
    <dgm:pt modelId="{8C6F6A94-0AEF-4E96-8BD9-7A05CEF17960}" type="parTrans" cxnId="{E4031471-0F5A-4AF5-989A-2136E5147BB9}">
      <dgm:prSet/>
      <dgm:spPr/>
      <dgm:t>
        <a:bodyPr/>
        <a:lstStyle/>
        <a:p>
          <a:endParaRPr lang="ru-RU"/>
        </a:p>
      </dgm:t>
    </dgm:pt>
    <dgm:pt modelId="{2EB9AAAF-FFBB-47BE-8366-3B9606CEBC9B}" type="sibTrans" cxnId="{E4031471-0F5A-4AF5-989A-2136E5147BB9}">
      <dgm:prSet/>
      <dgm:spPr/>
      <dgm:t>
        <a:bodyPr/>
        <a:lstStyle/>
        <a:p>
          <a:endParaRPr lang="ru-RU"/>
        </a:p>
      </dgm:t>
    </dgm:pt>
    <dgm:pt modelId="{629BBA35-836F-46DB-AA1A-4A8CAAFC7D28}" type="pres">
      <dgm:prSet presAssocID="{39663C42-9CFB-4A78-AA18-01E84EF856D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E625772-DAF0-4D0E-8F57-8B298B0E2C32}" type="pres">
      <dgm:prSet presAssocID="{993BF9E4-2AD4-497E-8E5C-ECB6E7BC0866}" presName="composite" presStyleCnt="0"/>
      <dgm:spPr/>
    </dgm:pt>
    <dgm:pt modelId="{6DC535CA-CFC0-4E26-BFF4-57735031D05B}" type="pres">
      <dgm:prSet presAssocID="{993BF9E4-2AD4-497E-8E5C-ECB6E7BC0866}" presName="LShape" presStyleLbl="alignNode1" presStyleIdx="0" presStyleCnt="9"/>
      <dgm:spPr/>
    </dgm:pt>
    <dgm:pt modelId="{B8E0CCFD-A429-457E-9C37-4C4AC16C126C}" type="pres">
      <dgm:prSet presAssocID="{993BF9E4-2AD4-497E-8E5C-ECB6E7BC0866}" presName="ParentText" presStyleLbl="revTx" presStyleIdx="0" presStyleCnt="5" custScaleX="125036" custLinFactNeighborX="14369" custLinFactNeighborY="-2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EAB6D-E321-487D-AF39-94673531E0AB}" type="pres">
      <dgm:prSet presAssocID="{993BF9E4-2AD4-497E-8E5C-ECB6E7BC0866}" presName="Triangle" presStyleLbl="alignNode1" presStyleIdx="1" presStyleCnt="9"/>
      <dgm:spPr/>
    </dgm:pt>
    <dgm:pt modelId="{78652118-3166-4A12-ADF4-B80B209CC2FD}" type="pres">
      <dgm:prSet presAssocID="{1C83196D-7316-4FC9-9933-3E4AA46E0519}" presName="sibTrans" presStyleCnt="0"/>
      <dgm:spPr/>
    </dgm:pt>
    <dgm:pt modelId="{E2AE56D5-927C-4E7A-B51B-FCC40E88C4B9}" type="pres">
      <dgm:prSet presAssocID="{1C83196D-7316-4FC9-9933-3E4AA46E0519}" presName="space" presStyleCnt="0"/>
      <dgm:spPr/>
    </dgm:pt>
    <dgm:pt modelId="{315084DF-F5F6-4A5C-B097-F0B8BE6C770B}" type="pres">
      <dgm:prSet presAssocID="{CEA549B4-C660-4664-9185-CCE794163A21}" presName="composite" presStyleCnt="0"/>
      <dgm:spPr/>
    </dgm:pt>
    <dgm:pt modelId="{B5317121-B25F-42CF-8933-C488E72E7978}" type="pres">
      <dgm:prSet presAssocID="{CEA549B4-C660-4664-9185-CCE794163A21}" presName="LShape" presStyleLbl="alignNode1" presStyleIdx="2" presStyleCnt="9"/>
      <dgm:spPr/>
    </dgm:pt>
    <dgm:pt modelId="{75733517-2B6F-4392-8DB2-B6EE400C36D8}" type="pres">
      <dgm:prSet presAssocID="{CEA549B4-C660-4664-9185-CCE794163A21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EE2FD0-9EF2-48C5-8DAE-5A2CD8519872}" type="pres">
      <dgm:prSet presAssocID="{CEA549B4-C660-4664-9185-CCE794163A21}" presName="Triangle" presStyleLbl="alignNode1" presStyleIdx="3" presStyleCnt="9"/>
      <dgm:spPr/>
    </dgm:pt>
    <dgm:pt modelId="{4D9AFA92-887F-46F7-92E1-A4C622DB95A4}" type="pres">
      <dgm:prSet presAssocID="{2EB9AAAF-FFBB-47BE-8366-3B9606CEBC9B}" presName="sibTrans" presStyleCnt="0"/>
      <dgm:spPr/>
    </dgm:pt>
    <dgm:pt modelId="{90166195-6202-47B5-8A09-3AE00E772C84}" type="pres">
      <dgm:prSet presAssocID="{2EB9AAAF-FFBB-47BE-8366-3B9606CEBC9B}" presName="space" presStyleCnt="0"/>
      <dgm:spPr/>
    </dgm:pt>
    <dgm:pt modelId="{BAE55BC7-155B-4FC6-B555-7E7A30114ED1}" type="pres">
      <dgm:prSet presAssocID="{559C9457-3EB9-4A13-9702-648138DAD6A4}" presName="composite" presStyleCnt="0"/>
      <dgm:spPr/>
    </dgm:pt>
    <dgm:pt modelId="{0100F834-E873-45A1-B4D0-CD43CD8C35CB}" type="pres">
      <dgm:prSet presAssocID="{559C9457-3EB9-4A13-9702-648138DAD6A4}" presName="LShape" presStyleLbl="alignNode1" presStyleIdx="4" presStyleCnt="9"/>
      <dgm:spPr/>
    </dgm:pt>
    <dgm:pt modelId="{1B88F530-A162-4A2A-948F-7AABA5BA7B3B}" type="pres">
      <dgm:prSet presAssocID="{559C9457-3EB9-4A13-9702-648138DAD6A4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FDEB9-FBF0-4C60-B672-9142A8DA48FF}" type="pres">
      <dgm:prSet presAssocID="{559C9457-3EB9-4A13-9702-648138DAD6A4}" presName="Triangle" presStyleLbl="alignNode1" presStyleIdx="5" presStyleCnt="9"/>
      <dgm:spPr/>
    </dgm:pt>
    <dgm:pt modelId="{8488F24E-4D96-47E2-90DD-BD48F2C30390}" type="pres">
      <dgm:prSet presAssocID="{EF277C58-3CC0-4174-86B2-584F522654BE}" presName="sibTrans" presStyleCnt="0"/>
      <dgm:spPr/>
    </dgm:pt>
    <dgm:pt modelId="{F6AE930F-05EE-4321-B548-338BADED9608}" type="pres">
      <dgm:prSet presAssocID="{EF277C58-3CC0-4174-86B2-584F522654BE}" presName="space" presStyleCnt="0"/>
      <dgm:spPr/>
    </dgm:pt>
    <dgm:pt modelId="{A2192C48-5A49-448C-AFE9-24E0E35EE54D}" type="pres">
      <dgm:prSet presAssocID="{BAFB55C5-31CF-49F6-954E-4BA6EE461EF4}" presName="composite" presStyleCnt="0"/>
      <dgm:spPr/>
    </dgm:pt>
    <dgm:pt modelId="{DE2EAA61-B760-4AE4-AA9B-E3BF49D000FF}" type="pres">
      <dgm:prSet presAssocID="{BAFB55C5-31CF-49F6-954E-4BA6EE461EF4}" presName="LShape" presStyleLbl="alignNode1" presStyleIdx="6" presStyleCnt="9" custLinFactNeighborX="-11779" custLinFactNeighborY="-2540"/>
      <dgm:spPr/>
    </dgm:pt>
    <dgm:pt modelId="{1BDDC42C-C701-4AC2-86A9-BBB0107B41C2}" type="pres">
      <dgm:prSet presAssocID="{BAFB55C5-31CF-49F6-954E-4BA6EE461EF4}" presName="ParentText" presStyleLbl="revTx" presStyleIdx="3" presStyleCnt="5" custScaleX="131503" custScaleY="97259" custLinFactNeighborX="271" custLinFactNeighborY="-37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24A93-D353-4854-97F8-2DB5EFB9CD04}" type="pres">
      <dgm:prSet presAssocID="{BAFB55C5-31CF-49F6-954E-4BA6EE461EF4}" presName="Triangle" presStyleLbl="alignNode1" presStyleIdx="7" presStyleCnt="9" custLinFactNeighborX="-73000" custLinFactNeighborY="1621"/>
      <dgm:spPr/>
    </dgm:pt>
    <dgm:pt modelId="{04FA20B2-E7AD-4EE5-B7C5-BDC846929E20}" type="pres">
      <dgm:prSet presAssocID="{00BAF63A-F7C2-48FE-B272-80C6695C4701}" presName="sibTrans" presStyleCnt="0"/>
      <dgm:spPr/>
    </dgm:pt>
    <dgm:pt modelId="{71FDE363-9ADA-4C8B-8E00-274B762892B0}" type="pres">
      <dgm:prSet presAssocID="{00BAF63A-F7C2-48FE-B272-80C6695C4701}" presName="space" presStyleCnt="0"/>
      <dgm:spPr/>
    </dgm:pt>
    <dgm:pt modelId="{4BBD4EF6-9A9E-4134-92B7-6750E28347C3}" type="pres">
      <dgm:prSet presAssocID="{68CB42FB-3C06-4219-80BA-B72359D2F0A6}" presName="composite" presStyleCnt="0"/>
      <dgm:spPr/>
    </dgm:pt>
    <dgm:pt modelId="{16E4FB6D-DF9D-4E4F-99CB-DC9F3DCC79AD}" type="pres">
      <dgm:prSet presAssocID="{68CB42FB-3C06-4219-80BA-B72359D2F0A6}" presName="LShape" presStyleLbl="alignNode1" presStyleIdx="8" presStyleCnt="9" custLinFactNeighborX="-15771" custLinFactNeighborY="-1184"/>
      <dgm:spPr/>
    </dgm:pt>
    <dgm:pt modelId="{2575D4CE-2165-4CD8-97FA-D968C0802C1E}" type="pres">
      <dgm:prSet presAssocID="{68CB42FB-3C06-4219-80BA-B72359D2F0A6}" presName="ParentText" presStyleLbl="revTx" presStyleIdx="4" presStyleCnt="5" custScaleX="133098" custScaleY="90792" custLinFactNeighborX="7028" custLinFactNeighborY="-64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07BBB3-FFAF-409A-8660-465C6233419A}" type="presOf" srcId="{CEA549B4-C660-4664-9185-CCE794163A21}" destId="{75733517-2B6F-4392-8DB2-B6EE400C36D8}" srcOrd="0" destOrd="0" presId="urn:microsoft.com/office/officeart/2009/3/layout/StepUpProcess"/>
    <dgm:cxn modelId="{8972ED2A-13B3-4F13-8D03-5E441512E623}" srcId="{39663C42-9CFB-4A78-AA18-01E84EF856D4}" destId="{559C9457-3EB9-4A13-9702-648138DAD6A4}" srcOrd="2" destOrd="0" parTransId="{FC2AEA3A-4C9E-4E17-8966-63462F11D89E}" sibTransId="{EF277C58-3CC0-4174-86B2-584F522654BE}"/>
    <dgm:cxn modelId="{1C3B23EB-C4DE-436C-B946-BC28311053B5}" srcId="{39663C42-9CFB-4A78-AA18-01E84EF856D4}" destId="{68CB42FB-3C06-4219-80BA-B72359D2F0A6}" srcOrd="4" destOrd="0" parTransId="{559807B6-20AD-4B60-867B-5840B28C2536}" sibTransId="{2E886C2B-A0A0-468E-92A6-E36D3340B4CA}"/>
    <dgm:cxn modelId="{FA2DAEC5-E705-4447-925E-E03A24340415}" type="presOf" srcId="{993BF9E4-2AD4-497E-8E5C-ECB6E7BC0866}" destId="{B8E0CCFD-A429-457E-9C37-4C4AC16C126C}" srcOrd="0" destOrd="0" presId="urn:microsoft.com/office/officeart/2009/3/layout/StepUpProcess"/>
    <dgm:cxn modelId="{6C60FB02-6D87-47D0-8269-A1D8057B7BCB}" srcId="{39663C42-9CFB-4A78-AA18-01E84EF856D4}" destId="{993BF9E4-2AD4-497E-8E5C-ECB6E7BC0866}" srcOrd="0" destOrd="0" parTransId="{BBED2E39-CDBA-4526-8BA1-507A02F128D6}" sibTransId="{1C83196D-7316-4FC9-9933-3E4AA46E0519}"/>
    <dgm:cxn modelId="{A83507FF-8E4D-4E86-8CD4-65B73BB4024F}" type="presOf" srcId="{39663C42-9CFB-4A78-AA18-01E84EF856D4}" destId="{629BBA35-836F-46DB-AA1A-4A8CAAFC7D28}" srcOrd="0" destOrd="0" presId="urn:microsoft.com/office/officeart/2009/3/layout/StepUpProcess"/>
    <dgm:cxn modelId="{BDBCB0B7-C76B-4572-BB7C-872AFB6BBFD6}" type="presOf" srcId="{559C9457-3EB9-4A13-9702-648138DAD6A4}" destId="{1B88F530-A162-4A2A-948F-7AABA5BA7B3B}" srcOrd="0" destOrd="0" presId="urn:microsoft.com/office/officeart/2009/3/layout/StepUpProcess"/>
    <dgm:cxn modelId="{E4031471-0F5A-4AF5-989A-2136E5147BB9}" srcId="{39663C42-9CFB-4A78-AA18-01E84EF856D4}" destId="{CEA549B4-C660-4664-9185-CCE794163A21}" srcOrd="1" destOrd="0" parTransId="{8C6F6A94-0AEF-4E96-8BD9-7A05CEF17960}" sibTransId="{2EB9AAAF-FFBB-47BE-8366-3B9606CEBC9B}"/>
    <dgm:cxn modelId="{5658E85F-3EBB-474A-BF05-F419B980C815}" type="presOf" srcId="{68CB42FB-3C06-4219-80BA-B72359D2F0A6}" destId="{2575D4CE-2165-4CD8-97FA-D968C0802C1E}" srcOrd="0" destOrd="0" presId="urn:microsoft.com/office/officeart/2009/3/layout/StepUpProcess"/>
    <dgm:cxn modelId="{8A440D6F-10E4-4C41-B023-9543386FE356}" type="presOf" srcId="{BAFB55C5-31CF-49F6-954E-4BA6EE461EF4}" destId="{1BDDC42C-C701-4AC2-86A9-BBB0107B41C2}" srcOrd="0" destOrd="0" presId="urn:microsoft.com/office/officeart/2009/3/layout/StepUpProcess"/>
    <dgm:cxn modelId="{B05A5123-85F0-4D14-B020-A073B8C79581}" srcId="{39663C42-9CFB-4A78-AA18-01E84EF856D4}" destId="{BAFB55C5-31CF-49F6-954E-4BA6EE461EF4}" srcOrd="3" destOrd="0" parTransId="{58D480B3-D397-49F1-A22E-3EF54239D9F6}" sibTransId="{00BAF63A-F7C2-48FE-B272-80C6695C4701}"/>
    <dgm:cxn modelId="{D793267D-4772-4E6A-90D8-108BFEE8FF6D}" type="presParOf" srcId="{629BBA35-836F-46DB-AA1A-4A8CAAFC7D28}" destId="{BE625772-DAF0-4D0E-8F57-8B298B0E2C32}" srcOrd="0" destOrd="0" presId="urn:microsoft.com/office/officeart/2009/3/layout/StepUpProcess"/>
    <dgm:cxn modelId="{91E9E399-A688-4825-897B-BC84E3C33AB5}" type="presParOf" srcId="{BE625772-DAF0-4D0E-8F57-8B298B0E2C32}" destId="{6DC535CA-CFC0-4E26-BFF4-57735031D05B}" srcOrd="0" destOrd="0" presId="urn:microsoft.com/office/officeart/2009/3/layout/StepUpProcess"/>
    <dgm:cxn modelId="{C3903DA4-93D5-40B4-9439-886E50760FCE}" type="presParOf" srcId="{BE625772-DAF0-4D0E-8F57-8B298B0E2C32}" destId="{B8E0CCFD-A429-457E-9C37-4C4AC16C126C}" srcOrd="1" destOrd="0" presId="urn:microsoft.com/office/officeart/2009/3/layout/StepUpProcess"/>
    <dgm:cxn modelId="{D0A71143-6C3B-4B9E-A05A-1238963C2EF1}" type="presParOf" srcId="{BE625772-DAF0-4D0E-8F57-8B298B0E2C32}" destId="{20CEAB6D-E321-487D-AF39-94673531E0AB}" srcOrd="2" destOrd="0" presId="urn:microsoft.com/office/officeart/2009/3/layout/StepUpProcess"/>
    <dgm:cxn modelId="{6BE7B5F9-B9A8-4B06-A018-6D96D7FC17D2}" type="presParOf" srcId="{629BBA35-836F-46DB-AA1A-4A8CAAFC7D28}" destId="{78652118-3166-4A12-ADF4-B80B209CC2FD}" srcOrd="1" destOrd="0" presId="urn:microsoft.com/office/officeart/2009/3/layout/StepUpProcess"/>
    <dgm:cxn modelId="{3FB10129-FD92-4A7F-AE12-3C93E7462681}" type="presParOf" srcId="{78652118-3166-4A12-ADF4-B80B209CC2FD}" destId="{E2AE56D5-927C-4E7A-B51B-FCC40E88C4B9}" srcOrd="0" destOrd="0" presId="urn:microsoft.com/office/officeart/2009/3/layout/StepUpProcess"/>
    <dgm:cxn modelId="{3E333400-0157-494D-B34C-4D4CFF09057A}" type="presParOf" srcId="{629BBA35-836F-46DB-AA1A-4A8CAAFC7D28}" destId="{315084DF-F5F6-4A5C-B097-F0B8BE6C770B}" srcOrd="2" destOrd="0" presId="urn:microsoft.com/office/officeart/2009/3/layout/StepUpProcess"/>
    <dgm:cxn modelId="{5AC30400-4C04-4061-8127-27858D2A1D7E}" type="presParOf" srcId="{315084DF-F5F6-4A5C-B097-F0B8BE6C770B}" destId="{B5317121-B25F-42CF-8933-C488E72E7978}" srcOrd="0" destOrd="0" presId="urn:microsoft.com/office/officeart/2009/3/layout/StepUpProcess"/>
    <dgm:cxn modelId="{2FD6CBD2-3718-4ACE-8D0E-B0CD14D24FD6}" type="presParOf" srcId="{315084DF-F5F6-4A5C-B097-F0B8BE6C770B}" destId="{75733517-2B6F-4392-8DB2-B6EE400C36D8}" srcOrd="1" destOrd="0" presId="urn:microsoft.com/office/officeart/2009/3/layout/StepUpProcess"/>
    <dgm:cxn modelId="{34EC3960-26EE-49E3-89C3-4F2C3A25AD0A}" type="presParOf" srcId="{315084DF-F5F6-4A5C-B097-F0B8BE6C770B}" destId="{B2EE2FD0-9EF2-48C5-8DAE-5A2CD8519872}" srcOrd="2" destOrd="0" presId="urn:microsoft.com/office/officeart/2009/3/layout/StepUpProcess"/>
    <dgm:cxn modelId="{A6C801AC-12E7-490E-8000-79FEB0BEA924}" type="presParOf" srcId="{629BBA35-836F-46DB-AA1A-4A8CAAFC7D28}" destId="{4D9AFA92-887F-46F7-92E1-A4C622DB95A4}" srcOrd="3" destOrd="0" presId="urn:microsoft.com/office/officeart/2009/3/layout/StepUpProcess"/>
    <dgm:cxn modelId="{242E5B09-6371-4CAE-8C68-48BAD9FF7D27}" type="presParOf" srcId="{4D9AFA92-887F-46F7-92E1-A4C622DB95A4}" destId="{90166195-6202-47B5-8A09-3AE00E772C84}" srcOrd="0" destOrd="0" presId="urn:microsoft.com/office/officeart/2009/3/layout/StepUpProcess"/>
    <dgm:cxn modelId="{CCEF5DE1-82C1-4205-B2A3-BC241783AC3F}" type="presParOf" srcId="{629BBA35-836F-46DB-AA1A-4A8CAAFC7D28}" destId="{BAE55BC7-155B-4FC6-B555-7E7A30114ED1}" srcOrd="4" destOrd="0" presId="urn:microsoft.com/office/officeart/2009/3/layout/StepUpProcess"/>
    <dgm:cxn modelId="{C927B8EA-91F4-40D8-A0EA-08D0C4861F34}" type="presParOf" srcId="{BAE55BC7-155B-4FC6-B555-7E7A30114ED1}" destId="{0100F834-E873-45A1-B4D0-CD43CD8C35CB}" srcOrd="0" destOrd="0" presId="urn:microsoft.com/office/officeart/2009/3/layout/StepUpProcess"/>
    <dgm:cxn modelId="{4D54451C-E882-4816-B831-B23B74CC88CC}" type="presParOf" srcId="{BAE55BC7-155B-4FC6-B555-7E7A30114ED1}" destId="{1B88F530-A162-4A2A-948F-7AABA5BA7B3B}" srcOrd="1" destOrd="0" presId="urn:microsoft.com/office/officeart/2009/3/layout/StepUpProcess"/>
    <dgm:cxn modelId="{1D723EA0-C63F-4525-B928-7197D245EB6B}" type="presParOf" srcId="{BAE55BC7-155B-4FC6-B555-7E7A30114ED1}" destId="{C07FDEB9-FBF0-4C60-B672-9142A8DA48FF}" srcOrd="2" destOrd="0" presId="urn:microsoft.com/office/officeart/2009/3/layout/StepUpProcess"/>
    <dgm:cxn modelId="{181FA259-6B15-4923-9520-6E0BB78D850E}" type="presParOf" srcId="{629BBA35-836F-46DB-AA1A-4A8CAAFC7D28}" destId="{8488F24E-4D96-47E2-90DD-BD48F2C30390}" srcOrd="5" destOrd="0" presId="urn:microsoft.com/office/officeart/2009/3/layout/StepUpProcess"/>
    <dgm:cxn modelId="{C34E7F54-8B6E-47E0-A2CE-F36291FB2F18}" type="presParOf" srcId="{8488F24E-4D96-47E2-90DD-BD48F2C30390}" destId="{F6AE930F-05EE-4321-B548-338BADED9608}" srcOrd="0" destOrd="0" presId="urn:microsoft.com/office/officeart/2009/3/layout/StepUpProcess"/>
    <dgm:cxn modelId="{4ED5A4AF-9481-45C5-8E4E-17C6D32DFC4A}" type="presParOf" srcId="{629BBA35-836F-46DB-AA1A-4A8CAAFC7D28}" destId="{A2192C48-5A49-448C-AFE9-24E0E35EE54D}" srcOrd="6" destOrd="0" presId="urn:microsoft.com/office/officeart/2009/3/layout/StepUpProcess"/>
    <dgm:cxn modelId="{794FF569-1BE0-4748-A6EE-B177823ACA8A}" type="presParOf" srcId="{A2192C48-5A49-448C-AFE9-24E0E35EE54D}" destId="{DE2EAA61-B760-4AE4-AA9B-E3BF49D000FF}" srcOrd="0" destOrd="0" presId="urn:microsoft.com/office/officeart/2009/3/layout/StepUpProcess"/>
    <dgm:cxn modelId="{BE6984B6-6A1D-44B9-8AEB-6DC35F4F2E72}" type="presParOf" srcId="{A2192C48-5A49-448C-AFE9-24E0E35EE54D}" destId="{1BDDC42C-C701-4AC2-86A9-BBB0107B41C2}" srcOrd="1" destOrd="0" presId="urn:microsoft.com/office/officeart/2009/3/layout/StepUpProcess"/>
    <dgm:cxn modelId="{AF430E87-8DDA-41CE-9E66-DDFFE0EAEC9D}" type="presParOf" srcId="{A2192C48-5A49-448C-AFE9-24E0E35EE54D}" destId="{5C924A93-D353-4854-97F8-2DB5EFB9CD04}" srcOrd="2" destOrd="0" presId="urn:microsoft.com/office/officeart/2009/3/layout/StepUpProcess"/>
    <dgm:cxn modelId="{EF079D1F-C7EB-4453-9B0D-D19EDC6F654D}" type="presParOf" srcId="{629BBA35-836F-46DB-AA1A-4A8CAAFC7D28}" destId="{04FA20B2-E7AD-4EE5-B7C5-BDC846929E20}" srcOrd="7" destOrd="0" presId="urn:microsoft.com/office/officeart/2009/3/layout/StepUpProcess"/>
    <dgm:cxn modelId="{45C505F2-B7D5-47CC-BAA7-181D39C037CE}" type="presParOf" srcId="{04FA20B2-E7AD-4EE5-B7C5-BDC846929E20}" destId="{71FDE363-9ADA-4C8B-8E00-274B762892B0}" srcOrd="0" destOrd="0" presId="urn:microsoft.com/office/officeart/2009/3/layout/StepUpProcess"/>
    <dgm:cxn modelId="{0AA1E268-8D78-4A97-AEB1-38A590965648}" type="presParOf" srcId="{629BBA35-836F-46DB-AA1A-4A8CAAFC7D28}" destId="{4BBD4EF6-9A9E-4134-92B7-6750E28347C3}" srcOrd="8" destOrd="0" presId="urn:microsoft.com/office/officeart/2009/3/layout/StepUpProcess"/>
    <dgm:cxn modelId="{08196CC9-1653-443F-A4A4-4ED506A5D941}" type="presParOf" srcId="{4BBD4EF6-9A9E-4134-92B7-6750E28347C3}" destId="{16E4FB6D-DF9D-4E4F-99CB-DC9F3DCC79AD}" srcOrd="0" destOrd="0" presId="urn:microsoft.com/office/officeart/2009/3/layout/StepUpProcess"/>
    <dgm:cxn modelId="{8818A817-D8A5-49ED-B168-2F3E0696B87B}" type="presParOf" srcId="{4BBD4EF6-9A9E-4134-92B7-6750E28347C3}" destId="{2575D4CE-2165-4CD8-97FA-D968C0802C1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BC488-9EA8-4A54-AF2F-6DA7618C7956}">
      <dsp:nvSpPr>
        <dsp:cNvPr id="0" name=""/>
        <dsp:cNvSpPr/>
      </dsp:nvSpPr>
      <dsp:spPr>
        <a:xfrm rot="5400000">
          <a:off x="362293" y="2885483"/>
          <a:ext cx="1088949" cy="1811987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27B810-3639-4605-A3E5-85EF8792A8E5}">
      <dsp:nvSpPr>
        <dsp:cNvPr id="0" name=""/>
        <dsp:cNvSpPr/>
      </dsp:nvSpPr>
      <dsp:spPr>
        <a:xfrm>
          <a:off x="267410" y="3554605"/>
          <a:ext cx="1462093" cy="1178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Проект поддержан</a:t>
          </a:r>
          <a:endParaRPr lang="ru-RU" sz="1600" b="1" kern="1200" dirty="0"/>
        </a:p>
      </dsp:txBody>
      <dsp:txXfrm>
        <a:off x="267410" y="3554605"/>
        <a:ext cx="1462093" cy="1178482"/>
      </dsp:txXfrm>
    </dsp:sp>
    <dsp:sp modelId="{A9D35378-CA1D-42B4-8ED6-BE028ADF3874}">
      <dsp:nvSpPr>
        <dsp:cNvPr id="0" name=""/>
        <dsp:cNvSpPr/>
      </dsp:nvSpPr>
      <dsp:spPr>
        <a:xfrm>
          <a:off x="1480082" y="2761302"/>
          <a:ext cx="308655" cy="308655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9211A0-6FB5-4B72-B589-BA16645F0DD7}">
      <dsp:nvSpPr>
        <dsp:cNvPr id="0" name=""/>
        <dsp:cNvSpPr/>
      </dsp:nvSpPr>
      <dsp:spPr>
        <a:xfrm rot="5400000">
          <a:off x="2245076" y="2389931"/>
          <a:ext cx="1088949" cy="1811987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9E81E-CBB6-4EC7-B212-FFC141D2B9EC}">
      <dsp:nvSpPr>
        <dsp:cNvPr id="0" name=""/>
        <dsp:cNvSpPr/>
      </dsp:nvSpPr>
      <dsp:spPr>
        <a:xfrm>
          <a:off x="2082681" y="2912884"/>
          <a:ext cx="1923802" cy="1433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УНИ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-Подготовка проекта соглашения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-Согласование с юридическим управлением</a:t>
          </a:r>
          <a:endParaRPr lang="ru-RU" sz="1600" b="1" kern="1200" dirty="0"/>
        </a:p>
      </dsp:txBody>
      <dsp:txXfrm>
        <a:off x="2082681" y="2912884"/>
        <a:ext cx="1923802" cy="1433938"/>
      </dsp:txXfrm>
    </dsp:sp>
    <dsp:sp modelId="{09D3EC37-A365-49EF-9DB7-34A0B5E12341}">
      <dsp:nvSpPr>
        <dsp:cNvPr id="0" name=""/>
        <dsp:cNvSpPr/>
      </dsp:nvSpPr>
      <dsp:spPr>
        <a:xfrm>
          <a:off x="3510365" y="2256530"/>
          <a:ext cx="308655" cy="308655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535CA-CFC0-4E26-BFF4-57735031D05B}">
      <dsp:nvSpPr>
        <dsp:cNvPr id="0" name=""/>
        <dsp:cNvSpPr/>
      </dsp:nvSpPr>
      <dsp:spPr>
        <a:xfrm rot="5400000">
          <a:off x="4392580" y="1894379"/>
          <a:ext cx="1088949" cy="1811987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0CCFD-A429-457E-9C37-4C4AC16C126C}">
      <dsp:nvSpPr>
        <dsp:cNvPr id="0" name=""/>
        <dsp:cNvSpPr/>
      </dsp:nvSpPr>
      <dsp:spPr>
        <a:xfrm>
          <a:off x="4241088" y="2398892"/>
          <a:ext cx="2045429" cy="1433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Руководитель проекта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-Взаимодействие с организацией-партнером для согласования проекта соглашения</a:t>
          </a:r>
          <a:endParaRPr lang="ru-RU" sz="1600" b="1" kern="1200" dirty="0"/>
        </a:p>
      </dsp:txBody>
      <dsp:txXfrm>
        <a:off x="4241088" y="2398892"/>
        <a:ext cx="2045429" cy="1433938"/>
      </dsp:txXfrm>
    </dsp:sp>
    <dsp:sp modelId="{20CEAB6D-E321-487D-AF39-94673531E0AB}">
      <dsp:nvSpPr>
        <dsp:cNvPr id="0" name=""/>
        <dsp:cNvSpPr/>
      </dsp:nvSpPr>
      <dsp:spPr>
        <a:xfrm>
          <a:off x="5538025" y="1760978"/>
          <a:ext cx="308655" cy="308655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0F834-E873-45A1-B4D0-CD43CD8C35CB}">
      <dsp:nvSpPr>
        <dsp:cNvPr id="0" name=""/>
        <dsp:cNvSpPr/>
      </dsp:nvSpPr>
      <dsp:spPr>
        <a:xfrm rot="5400000">
          <a:off x="6370175" y="1398827"/>
          <a:ext cx="1088949" cy="1811987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8F530-A162-4A2A-948F-7AABA5BA7B3B}">
      <dsp:nvSpPr>
        <dsp:cNvPr id="0" name=""/>
        <dsp:cNvSpPr/>
      </dsp:nvSpPr>
      <dsp:spPr>
        <a:xfrm>
          <a:off x="6188403" y="1940220"/>
          <a:ext cx="1635872" cy="1433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УНИ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-Организация подписания соглашения со стороны университета </a:t>
          </a:r>
          <a:endParaRPr lang="ru-RU" sz="1600" kern="1200" dirty="0"/>
        </a:p>
      </dsp:txBody>
      <dsp:txXfrm>
        <a:off x="6188403" y="1940220"/>
        <a:ext cx="1635872" cy="1433938"/>
      </dsp:txXfrm>
    </dsp:sp>
    <dsp:sp modelId="{C07FDEB9-FBF0-4C60-B672-9142A8DA48FF}">
      <dsp:nvSpPr>
        <dsp:cNvPr id="0" name=""/>
        <dsp:cNvSpPr/>
      </dsp:nvSpPr>
      <dsp:spPr>
        <a:xfrm>
          <a:off x="7515620" y="1265426"/>
          <a:ext cx="308655" cy="308655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2EAA61-B760-4AE4-AA9B-E3BF49D000FF}">
      <dsp:nvSpPr>
        <dsp:cNvPr id="0" name=""/>
        <dsp:cNvSpPr/>
      </dsp:nvSpPr>
      <dsp:spPr>
        <a:xfrm rot="5400000">
          <a:off x="8237297" y="895267"/>
          <a:ext cx="1088949" cy="1811987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DC42C-C701-4AC2-86A9-BBB0107B41C2}">
      <dsp:nvSpPr>
        <dsp:cNvPr id="0" name=""/>
        <dsp:cNvSpPr/>
      </dsp:nvSpPr>
      <dsp:spPr>
        <a:xfrm>
          <a:off x="8015717" y="1429942"/>
          <a:ext cx="2151221" cy="139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Руководитель проекта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-Взаимодействие с организацией-партнером для подписания соглашения</a:t>
          </a:r>
          <a:endParaRPr lang="ru-RU" sz="1600" kern="1200" dirty="0"/>
        </a:p>
      </dsp:txBody>
      <dsp:txXfrm>
        <a:off x="8015717" y="1429942"/>
        <a:ext cx="2151221" cy="1394633"/>
      </dsp:txXfrm>
    </dsp:sp>
    <dsp:sp modelId="{5C924A93-D353-4854-97F8-2DB5EFB9CD04}">
      <dsp:nvSpPr>
        <dsp:cNvPr id="0" name=""/>
        <dsp:cNvSpPr/>
      </dsp:nvSpPr>
      <dsp:spPr>
        <a:xfrm>
          <a:off x="9413458" y="839661"/>
          <a:ext cx="308655" cy="308655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E4FB6D-DF9D-4E4F-99CB-DC9F3DCC79AD}">
      <dsp:nvSpPr>
        <dsp:cNvPr id="0" name=""/>
        <dsp:cNvSpPr/>
      </dsp:nvSpPr>
      <dsp:spPr>
        <a:xfrm rot="5400000">
          <a:off x="10180636" y="480500"/>
          <a:ext cx="1088949" cy="1811987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5D4CE-2165-4CD8-97FA-D968C0802C1E}">
      <dsp:nvSpPr>
        <dsp:cNvPr id="0" name=""/>
        <dsp:cNvSpPr/>
      </dsp:nvSpPr>
      <dsp:spPr>
        <a:xfrm>
          <a:off x="10014686" y="1008876"/>
          <a:ext cx="2177313" cy="1301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Результат: </a:t>
          </a:r>
          <a:r>
            <a:rPr lang="ru-RU" sz="1600" b="1" i="0" kern="1200" dirty="0" smtClean="0"/>
            <a:t>Подписан договор о научном сотрудничестве на выполнение проекта.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/>
            <a:t>С этого момента начинается реализация проекта</a:t>
          </a:r>
        </a:p>
      </dsp:txBody>
      <dsp:txXfrm>
        <a:off x="10014686" y="1008876"/>
        <a:ext cx="2177313" cy="1301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C628DA-5794-450F-85A6-85965727FF48}">
      <dsp:nvSpPr>
        <dsp:cNvPr id="0" name=""/>
        <dsp:cNvSpPr/>
      </dsp:nvSpPr>
      <dsp:spPr>
        <a:xfrm>
          <a:off x="1924" y="1504132"/>
          <a:ext cx="2862902" cy="2361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Установление соответствия поданной заявки условиям конкурсной документации </a:t>
          </a:r>
        </a:p>
      </dsp:txBody>
      <dsp:txXfrm>
        <a:off x="56264" y="1558472"/>
        <a:ext cx="2754222" cy="1746623"/>
      </dsp:txXfrm>
    </dsp:sp>
    <dsp:sp modelId="{D2AD8FE7-DF00-40B2-BA62-C5EA3A2AA835}">
      <dsp:nvSpPr>
        <dsp:cNvPr id="0" name=""/>
        <dsp:cNvSpPr/>
      </dsp:nvSpPr>
      <dsp:spPr>
        <a:xfrm>
          <a:off x="1611892" y="2070440"/>
          <a:ext cx="3151457" cy="3151457"/>
        </a:xfrm>
        <a:prstGeom prst="leftCircularArrow">
          <a:avLst>
            <a:gd name="adj1" fmla="val 3136"/>
            <a:gd name="adj2" fmla="val 385773"/>
            <a:gd name="adj3" fmla="val 2161284"/>
            <a:gd name="adj4" fmla="val 9024489"/>
            <a:gd name="adj5" fmla="val 36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DB422-83D7-47E4-9011-06BD29CC6665}">
      <dsp:nvSpPr>
        <dsp:cNvPr id="0" name=""/>
        <dsp:cNvSpPr/>
      </dsp:nvSpPr>
      <dsp:spPr>
        <a:xfrm>
          <a:off x="638125" y="3359435"/>
          <a:ext cx="2544801" cy="1011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Техническая экспертиза</a:t>
          </a:r>
        </a:p>
      </dsp:txBody>
      <dsp:txXfrm>
        <a:off x="667765" y="3389075"/>
        <a:ext cx="2485521" cy="952703"/>
      </dsp:txXfrm>
    </dsp:sp>
    <dsp:sp modelId="{1C27EF14-B7BE-47A5-9115-F796BA48BECA}">
      <dsp:nvSpPr>
        <dsp:cNvPr id="0" name=""/>
        <dsp:cNvSpPr/>
      </dsp:nvSpPr>
      <dsp:spPr>
        <a:xfrm>
          <a:off x="3653561" y="1504132"/>
          <a:ext cx="2862902" cy="2361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Оценка каждой конкурсной заявки 2 – 3 экспертами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Использование оценочных листов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Привлечение членов УМС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Приглашение сторонних экспертов </a:t>
          </a:r>
        </a:p>
      </dsp:txBody>
      <dsp:txXfrm>
        <a:off x="3707901" y="2064464"/>
        <a:ext cx="2754222" cy="1746623"/>
      </dsp:txXfrm>
    </dsp:sp>
    <dsp:sp modelId="{E94EF58D-78E8-4DB9-859F-F2DBBE76ABA1}">
      <dsp:nvSpPr>
        <dsp:cNvPr id="0" name=""/>
        <dsp:cNvSpPr/>
      </dsp:nvSpPr>
      <dsp:spPr>
        <a:xfrm>
          <a:off x="5239671" y="55077"/>
          <a:ext cx="3517273" cy="3517273"/>
        </a:xfrm>
        <a:prstGeom prst="circularArrow">
          <a:avLst>
            <a:gd name="adj1" fmla="val 2810"/>
            <a:gd name="adj2" fmla="val 343012"/>
            <a:gd name="adj3" fmla="val 19481477"/>
            <a:gd name="adj4" fmla="val 12575511"/>
            <a:gd name="adj5" fmla="val 327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4EEF6-56B8-4A06-A33A-81A609285D21}">
      <dsp:nvSpPr>
        <dsp:cNvPr id="0" name=""/>
        <dsp:cNvSpPr/>
      </dsp:nvSpPr>
      <dsp:spPr>
        <a:xfrm>
          <a:off x="4289761" y="998140"/>
          <a:ext cx="2544801" cy="1011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Независимая экспертиза </a:t>
          </a:r>
        </a:p>
      </dsp:txBody>
      <dsp:txXfrm>
        <a:off x="4319401" y="1027780"/>
        <a:ext cx="2485521" cy="952703"/>
      </dsp:txXfrm>
    </dsp:sp>
    <dsp:sp modelId="{96EC5FE0-EB53-4778-8498-3319EA5023D3}">
      <dsp:nvSpPr>
        <dsp:cNvPr id="0" name=""/>
        <dsp:cNvSpPr/>
      </dsp:nvSpPr>
      <dsp:spPr>
        <a:xfrm>
          <a:off x="7305197" y="1504132"/>
          <a:ext cx="2862902" cy="2361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Открытое обсуждение результатов экспертизы на заседании научно-технического совета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/>
            <a:t>Принятие решения о рекомендации поддержки заявок </a:t>
          </a:r>
        </a:p>
      </dsp:txBody>
      <dsp:txXfrm>
        <a:off x="7359537" y="1558472"/>
        <a:ext cx="2754222" cy="1746623"/>
      </dsp:txXfrm>
    </dsp:sp>
    <dsp:sp modelId="{9D6E6206-3C19-47FA-9AB3-C6E67FF4F4B8}">
      <dsp:nvSpPr>
        <dsp:cNvPr id="0" name=""/>
        <dsp:cNvSpPr/>
      </dsp:nvSpPr>
      <dsp:spPr>
        <a:xfrm>
          <a:off x="7941398" y="3359435"/>
          <a:ext cx="2544801" cy="1011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Решение НТС </a:t>
          </a:r>
        </a:p>
      </dsp:txBody>
      <dsp:txXfrm>
        <a:off x="7971038" y="3389075"/>
        <a:ext cx="2485521" cy="9527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535CA-CFC0-4E26-BFF4-57735031D05B}">
      <dsp:nvSpPr>
        <dsp:cNvPr id="0" name=""/>
        <dsp:cNvSpPr/>
      </dsp:nvSpPr>
      <dsp:spPr>
        <a:xfrm rot="5400000">
          <a:off x="410886" y="2525894"/>
          <a:ext cx="1157123" cy="1925428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0CCFD-A429-457E-9C37-4C4AC16C126C}">
      <dsp:nvSpPr>
        <dsp:cNvPr id="0" name=""/>
        <dsp:cNvSpPr/>
      </dsp:nvSpPr>
      <dsp:spPr>
        <a:xfrm>
          <a:off x="249909" y="3061992"/>
          <a:ext cx="2173484" cy="1523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УНИ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-Подготовка проектов СЗ о заключении дополнительных соглашений на основании ФЭО в заявках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-Подготовка проектов ДС</a:t>
          </a:r>
          <a:endParaRPr lang="ru-RU" sz="1600" b="1" kern="1200" dirty="0"/>
        </a:p>
      </dsp:txBody>
      <dsp:txXfrm>
        <a:off x="249909" y="3061992"/>
        <a:ext cx="2173484" cy="1523710"/>
      </dsp:txXfrm>
    </dsp:sp>
    <dsp:sp modelId="{20CEAB6D-E321-487D-AF39-94673531E0AB}">
      <dsp:nvSpPr>
        <dsp:cNvPr id="0" name=""/>
        <dsp:cNvSpPr/>
      </dsp:nvSpPr>
      <dsp:spPr>
        <a:xfrm>
          <a:off x="1628042" y="2384141"/>
          <a:ext cx="327978" cy="327978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17121-B25F-42CF-8933-C488E72E7978}">
      <dsp:nvSpPr>
        <dsp:cNvPr id="0" name=""/>
        <dsp:cNvSpPr/>
      </dsp:nvSpPr>
      <dsp:spPr>
        <a:xfrm rot="5400000">
          <a:off x="2756488" y="1999317"/>
          <a:ext cx="1157123" cy="1925428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33517-2B6F-4392-8DB2-B6EE400C36D8}">
      <dsp:nvSpPr>
        <dsp:cNvPr id="0" name=""/>
        <dsp:cNvSpPr/>
      </dsp:nvSpPr>
      <dsp:spPr>
        <a:xfrm>
          <a:off x="2563335" y="2574605"/>
          <a:ext cx="1738287" cy="1523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Руководитель проекта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-Согласование  проектов СЗ и ДС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-Подписание СЗ и ДС, визирование ДС исполнителей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kern="1200" dirty="0"/>
        </a:p>
      </dsp:txBody>
      <dsp:txXfrm>
        <a:off x="2563335" y="2574605"/>
        <a:ext cx="1738287" cy="1523710"/>
      </dsp:txXfrm>
    </dsp:sp>
    <dsp:sp modelId="{B2EE2FD0-9EF2-48C5-8DAE-5A2CD8519872}">
      <dsp:nvSpPr>
        <dsp:cNvPr id="0" name=""/>
        <dsp:cNvSpPr/>
      </dsp:nvSpPr>
      <dsp:spPr>
        <a:xfrm>
          <a:off x="3973644" y="1857565"/>
          <a:ext cx="327978" cy="327978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0F834-E873-45A1-B4D0-CD43CD8C35CB}">
      <dsp:nvSpPr>
        <dsp:cNvPr id="0" name=""/>
        <dsp:cNvSpPr/>
      </dsp:nvSpPr>
      <dsp:spPr>
        <a:xfrm rot="5400000">
          <a:off x="5128689" y="1472741"/>
          <a:ext cx="1157123" cy="1925428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8F530-A162-4A2A-948F-7AABA5BA7B3B}">
      <dsp:nvSpPr>
        <dsp:cNvPr id="0" name=""/>
        <dsp:cNvSpPr/>
      </dsp:nvSpPr>
      <dsp:spPr>
        <a:xfrm>
          <a:off x="4935537" y="2048029"/>
          <a:ext cx="1738287" cy="1523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УНИ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-Организация согласования СЗ  и подписания ДС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</a:t>
          </a:r>
          <a:endParaRPr lang="ru-RU" sz="1600" kern="1200" dirty="0"/>
        </a:p>
      </dsp:txBody>
      <dsp:txXfrm>
        <a:off x="4935537" y="2048029"/>
        <a:ext cx="1738287" cy="1523710"/>
      </dsp:txXfrm>
    </dsp:sp>
    <dsp:sp modelId="{C07FDEB9-FBF0-4C60-B672-9142A8DA48FF}">
      <dsp:nvSpPr>
        <dsp:cNvPr id="0" name=""/>
        <dsp:cNvSpPr/>
      </dsp:nvSpPr>
      <dsp:spPr>
        <a:xfrm>
          <a:off x="6345845" y="1330988"/>
          <a:ext cx="327978" cy="327978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2EAA61-B760-4AE4-AA9B-E3BF49D000FF}">
      <dsp:nvSpPr>
        <dsp:cNvPr id="0" name=""/>
        <dsp:cNvSpPr/>
      </dsp:nvSpPr>
      <dsp:spPr>
        <a:xfrm rot="5400000">
          <a:off x="7356902" y="937656"/>
          <a:ext cx="1157123" cy="1925428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DC42C-C701-4AC2-86A9-BBB0107B41C2}">
      <dsp:nvSpPr>
        <dsp:cNvPr id="0" name=""/>
        <dsp:cNvSpPr/>
      </dsp:nvSpPr>
      <dsp:spPr>
        <a:xfrm>
          <a:off x="7121449" y="1505804"/>
          <a:ext cx="2285899" cy="1481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Отдел кадров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-Регистрация ДС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-Передача экземпляров исполнителей в УНИ </a:t>
          </a:r>
          <a:endParaRPr lang="ru-RU" sz="1600" kern="1200" dirty="0"/>
        </a:p>
      </dsp:txBody>
      <dsp:txXfrm>
        <a:off x="7121449" y="1505804"/>
        <a:ext cx="2285899" cy="1481945"/>
      </dsp:txXfrm>
    </dsp:sp>
    <dsp:sp modelId="{5C924A93-D353-4854-97F8-2DB5EFB9CD04}">
      <dsp:nvSpPr>
        <dsp:cNvPr id="0" name=""/>
        <dsp:cNvSpPr/>
      </dsp:nvSpPr>
      <dsp:spPr>
        <a:xfrm>
          <a:off x="8561429" y="830611"/>
          <a:ext cx="327978" cy="327978"/>
        </a:xfrm>
        <a:prstGeom prst="triangle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E4FB6D-DF9D-4E4F-99CB-DC9F3DCC79AD}">
      <dsp:nvSpPr>
        <dsp:cNvPr id="0" name=""/>
        <dsp:cNvSpPr/>
      </dsp:nvSpPr>
      <dsp:spPr>
        <a:xfrm rot="5400000">
          <a:off x="9666103" y="496921"/>
          <a:ext cx="1157123" cy="1925428"/>
        </a:xfrm>
        <a:prstGeom prst="corner">
          <a:avLst>
            <a:gd name="adj1" fmla="val 16120"/>
            <a:gd name="adj2" fmla="val 1611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5D4CE-2165-4CD8-97FA-D968C0802C1E}">
      <dsp:nvSpPr>
        <dsp:cNvPr id="0" name=""/>
        <dsp:cNvSpPr/>
      </dsp:nvSpPr>
      <dsp:spPr>
        <a:xfrm>
          <a:off x="9489075" y="1058376"/>
          <a:ext cx="2313625" cy="1383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/>
            <a:t>УНИ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-Передача экземпляров исполнителей руководителю проекта</a:t>
          </a:r>
          <a:endParaRPr lang="ru-RU" sz="1600" b="1" i="0" kern="1200" dirty="0" smtClean="0"/>
        </a:p>
      </dsp:txBody>
      <dsp:txXfrm>
        <a:off x="9489075" y="1058376"/>
        <a:ext cx="2313625" cy="1383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11A98-633B-4A4B-A8D5-6D8B1FAEBFC0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8FF4D-36A3-494B-82AE-E42A3ADE7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85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8FF4D-36A3-494B-82AE-E42A3ADE745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562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8FF4D-36A3-494B-82AE-E42A3ADE745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099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8FF4D-36A3-494B-82AE-E42A3ADE745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976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8FF4D-36A3-494B-82AE-E42A3ADE745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443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8FF4D-36A3-494B-82AE-E42A3ADE745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11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8FF4D-36A3-494B-82AE-E42A3ADE7455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67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CC6BF-1653-9851-702A-DAD362973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8DC144F-F9EA-0B7A-84E3-E2508405E9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C38C57-EC44-D848-D9F9-BAA5DC95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13BFC3-2EA6-83EC-54BE-72C10DA85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C80E99-619B-803F-82AD-AAC7B2169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66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B16C1-808C-B5E2-7335-9874756E1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E55DE0A-DF3A-B6DD-6136-E875F07C1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2C19A1-BBA9-4467-5FC7-575779676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A1089B-8545-603A-3261-66FDC9771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3CCF0F-4812-2300-CE2B-2763760CC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66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F205A10-3AED-00E7-2DC9-AC62E5B0C0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9BADAC-386B-9F6C-5EBA-01555924D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5DF845-67FB-2A14-ADFC-5400E2D0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8EF3DF-7CC6-7F1E-1663-D106A84A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CE7F28-0CF8-604A-760C-7897C1D3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39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CF9F37-158B-8801-287F-6D90855FB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0ABC46-C13F-EB25-C211-93999B6EE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05067A-856D-70ED-BEC5-0CF9EB48E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F5B6B6-1D5B-D6CB-8AE5-8F5DF5AE6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2AD5FC-BE31-0BF6-20BA-5E8E0DEA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47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F3579-A62C-7BEB-682C-0882B04AD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65F030-3AF3-0473-401A-6BB24223F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EFB736-7FAC-754F-ED2E-0A9ED7C17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5D0562-D589-1301-E2EA-5C9E0F5B3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1D1645-7045-351B-FA9E-0A3586C5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0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B92E9-7774-CE0F-2048-5812380EC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20E312-62AC-2421-9145-523CE99C25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3D1E9E-89C1-E5CB-0671-FB966A9FB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E812FB-49C2-F2F4-2A5B-53E7DAB4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44DBF3-301A-A75B-3C29-F6C5DE23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E26708-7C25-6D60-F3E7-12A4312B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72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48DA05-7904-B25A-B30C-0B8F3F17C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0F12D6-5A9E-0CE6-F125-B9CA315B3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401244-9639-54B2-1DD5-35183CBF9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E404899-3E20-72DC-6DC3-DAC1B0D1B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D60B6C-7549-9014-2C71-0F75DAF5E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F7A7157-9C31-E685-7FBD-789DE04C8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288AB2-DB70-C2A7-77FD-B0DEEC0EF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F5CFAC-24D4-3313-3CC8-62389AC8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9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684193-6536-55F6-023A-7B6AC24D5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E5D204-4B69-0395-78AF-703D3998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CBCD4B-5E94-53A1-1959-CC0B8A410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F30946C-5F7E-96AD-387E-8719D724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55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F77AA85-543F-108E-34C8-0C4FB4A5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167D55-5A75-1D20-BA0C-0E39AF3CC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B0E2DA-CEBE-1434-C6AE-7E6029602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51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13C6E3-C86C-2B89-601C-EF892742B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8042B4-3BF2-8629-A1DC-50FF52378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E1A024-CEE2-4483-D751-E5E23F7D0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43C687-6790-8DB3-A85A-6EBF1DC04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2A3F20-7437-7AF7-8060-32324E4F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F3F792-D875-217F-A08E-C0C57A28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8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AF4F6-03EB-D777-8056-853DD2ACA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DFBE1EA-7A3D-EB80-40CA-1A7FA9B52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8404C3-54D6-2C77-2F5A-F4CBE96BA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A20B52-3DB5-BC1A-4D9B-883B02730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1C340D-C325-136B-554E-8A2B12D59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45FC94-1756-BF66-A66D-7410299E8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6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07E06-B94C-5002-187C-8BA215599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31EFB-C3E5-B1A2-C86A-319893180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4A04C1-95D0-B5D9-8D0C-8932B4F9F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E3279F-9A53-4D2D-86FD-C43CCDA60364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B27505-C512-7C2C-8722-8069AC1207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417580-5369-EDE3-1821-0DE91452B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3513BA-777C-4497-A2B8-1A2CBEBA25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4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ois@herzen.spb.ru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ois@herzen.spb.ru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rzen.spb.ru/nauka/proekty-publikatsii-otchety/seminar-podderzhka-i-stimulirovanie-publikatsionnoy-aktivnosti-prepodavatelya-usloviya-vozmozhnosti-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herzen.spb.ru/nauka/granty-i-konkursy/konkursy-rgpu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herzen.spb.ru/nauka/proekty-publikatsii-otchety/" TargetMode="External"/><Relationship Id="rId5" Type="http://schemas.openxmlformats.org/officeDocument/2006/relationships/hyperlink" Target="https://vak.minobrnauki.gov.ru/documents#tab=_tab:editions~&#1080;" TargetMode="External"/><Relationship Id="rId4" Type="http://schemas.openxmlformats.org/officeDocument/2006/relationships/hyperlink" Target="https://journalrank.rcsi.science/ru/record-source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CA2A7-BFB7-6E19-6D42-8F9E45053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9779" y="1723942"/>
            <a:ext cx="9144000" cy="2387600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C00000"/>
                </a:solidFill>
              </a:rPr>
              <a:t>Внутренние гранты: особенности конкурсной документации 2025 года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8A55AA-A4C4-059A-D8AD-BB364B71A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9779" y="4275806"/>
            <a:ext cx="9144000" cy="1655762"/>
          </a:xfrm>
        </p:spPr>
        <p:txBody>
          <a:bodyPr/>
          <a:lstStyle/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методический семинар</a:t>
            </a:r>
          </a:p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04 октября 2024 года </a:t>
            </a:r>
          </a:p>
        </p:txBody>
      </p:sp>
    </p:spTree>
    <p:extLst>
      <p:ext uri="{BB962C8B-B14F-4D97-AF65-F5344CB8AC3E}">
        <p14:creationId xmlns:p14="http://schemas.microsoft.com/office/powerpoint/2010/main" val="3048696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1" y="389253"/>
            <a:ext cx="11301801" cy="5974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Овал 7"/>
          <p:cNvSpPr/>
          <p:nvPr/>
        </p:nvSpPr>
        <p:spPr>
          <a:xfrm>
            <a:off x="2068945" y="2262909"/>
            <a:ext cx="2789382" cy="46181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219200" y="4054765"/>
            <a:ext cx="9596581" cy="1690254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351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54C1560-DC3B-F5CF-2CC0-F479062BF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2.	Особенности внутреннего конкурса грантов в партнерстве с научными организациями</a:t>
            </a:r>
          </a:p>
        </p:txBody>
      </p:sp>
    </p:spTree>
    <p:extLst>
      <p:ext uri="{BB962C8B-B14F-4D97-AF65-F5344CB8AC3E}">
        <p14:creationId xmlns:p14="http://schemas.microsoft.com/office/powerpoint/2010/main" val="727634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010" y="751438"/>
            <a:ext cx="10515600" cy="189170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Федеральный закон от 23.08.1996 N 127-ФЗ (ред. от 08.08.2024) </a:t>
            </a:r>
            <a:r>
              <a:rPr lang="ru-RU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«О </a:t>
            </a:r>
            <a:r>
              <a:rPr lang="ru-RU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науке и государственной научно-технической </a:t>
            </a:r>
            <a:r>
              <a:rPr lang="ru-RU" sz="32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политике»</a:t>
            </a:r>
            <a:endParaRPr lang="ru-RU" sz="32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6706" y="2824037"/>
            <a:ext cx="10515600" cy="1500187"/>
          </a:xfrm>
        </p:spPr>
        <p:txBody>
          <a:bodyPr>
            <a:normAutofit fontScale="70000" lnSpcReduction="20000"/>
          </a:bodyPr>
          <a:lstStyle/>
          <a:p>
            <a:r>
              <a:rPr lang="ru-RU" sz="4100" b="1" dirty="0" smtClean="0">
                <a:solidFill>
                  <a:schemeClr val="tx1"/>
                </a:solidFill>
              </a:rPr>
              <a:t>«</a:t>
            </a:r>
            <a:r>
              <a:rPr lang="ru-RU" b="1" dirty="0" smtClean="0">
                <a:solidFill>
                  <a:schemeClr val="tx1"/>
                </a:solidFill>
              </a:rPr>
              <a:t>Статья </a:t>
            </a:r>
            <a:r>
              <a:rPr lang="ru-RU" b="1" dirty="0">
                <a:solidFill>
                  <a:schemeClr val="tx1"/>
                </a:solidFill>
              </a:rPr>
              <a:t>5. Научная организация и ее структурные подразделения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1</a:t>
            </a:r>
            <a:r>
              <a:rPr lang="ru-RU" b="1" dirty="0">
                <a:solidFill>
                  <a:schemeClr val="tx1"/>
                </a:solidFill>
              </a:rPr>
              <a:t>. Научными организациями признаются юридическое лицо независимо от организационно-правовой формы и формы собственности, общественное объединение научных работников, осуществляющие в качестве основной деятельности научную и (или) научно-техническую деятельность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r>
              <a:rPr lang="ru-RU" sz="4200" b="1" dirty="0" smtClean="0">
                <a:solidFill>
                  <a:schemeClr val="tx1"/>
                </a:solidFill>
              </a:rPr>
              <a:t>»</a:t>
            </a:r>
            <a:endParaRPr lang="ru-RU" sz="4200" b="1" dirty="0">
              <a:solidFill>
                <a:schemeClr val="tx1"/>
              </a:solidFill>
            </a:endParaRPr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 txBox="1">
            <a:spLocks/>
          </p:cNvSpPr>
          <p:nvPr/>
        </p:nvSpPr>
        <p:spPr>
          <a:xfrm>
            <a:off x="976706" y="4959146"/>
            <a:ext cx="10515600" cy="853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tx1"/>
                </a:solidFill>
              </a:rPr>
              <a:t>Организации высшего образования не могут выступать в качестве партнеров по данному конкурсу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19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04" y="497941"/>
            <a:ext cx="10792799" cy="1023041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Заключены</a:t>
            </a:r>
            <a:r>
              <a:rPr lang="ru-RU" sz="3600" dirty="0" smtClean="0"/>
              <a:t> </a:t>
            </a:r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соглашения/договоры о научном сотрудничестве: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9461" y="1837854"/>
            <a:ext cx="11007286" cy="450862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Центр подводных исследований Русского географического общества (Санкт-Петербург) </a:t>
            </a:r>
            <a:r>
              <a:rPr lang="ru-RU" sz="2000" b="1" i="1" dirty="0">
                <a:solidFill>
                  <a:schemeClr val="tx1"/>
                </a:solidFill>
              </a:rPr>
              <a:t>(определены тематические направления/области)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Федеральное государственное бюджетное научное учреждение «Всероссийский научно-исследовательский институт рыбного хозяйства и океанографии» (Санкт-Петербург</a:t>
            </a:r>
            <a:r>
              <a:rPr lang="ru-RU" sz="2000" b="1" dirty="0">
                <a:solidFill>
                  <a:schemeClr val="tx1"/>
                </a:solidFill>
              </a:rPr>
              <a:t>) </a:t>
            </a:r>
            <a:r>
              <a:rPr lang="ru-RU" sz="2000" b="1" i="1" dirty="0">
                <a:solidFill>
                  <a:schemeClr val="tx1"/>
                </a:solidFill>
              </a:rPr>
              <a:t>(определены тематические направления/области)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ГБУЗ «Санкт-Петербургский клинический научно-практический центр специализированных видов медицинской помощи (онкологический) имени Н.П. </a:t>
            </a:r>
            <a:r>
              <a:rPr lang="ru-RU" sz="2000" b="1" dirty="0" err="1">
                <a:solidFill>
                  <a:schemeClr val="tx1"/>
                </a:solidFill>
              </a:rPr>
              <a:t>Напалкова</a:t>
            </a:r>
            <a:r>
              <a:rPr lang="ru-RU" sz="2000" b="1" dirty="0">
                <a:solidFill>
                  <a:schemeClr val="tx1"/>
                </a:solidFill>
              </a:rPr>
              <a:t>» </a:t>
            </a:r>
            <a:r>
              <a:rPr lang="ru-RU" sz="2000" b="1" i="1" dirty="0">
                <a:solidFill>
                  <a:schemeClr val="tx1"/>
                </a:solidFill>
              </a:rPr>
              <a:t>(определены тематические направления/области)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Федеральное </a:t>
            </a:r>
            <a:r>
              <a:rPr lang="ru-RU" sz="2000" b="1" dirty="0">
                <a:solidFill>
                  <a:schemeClr val="tx1"/>
                </a:solidFill>
              </a:rPr>
              <a:t>государственное бюджетное учреждение науки Институт физиологии им. И.П. </a:t>
            </a:r>
            <a:r>
              <a:rPr lang="ru-RU" sz="2000" b="1" dirty="0" smtClean="0">
                <a:solidFill>
                  <a:schemeClr val="tx1"/>
                </a:solidFill>
              </a:rPr>
              <a:t>Павлова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Российской академии наук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(Санкт-Петербург</a:t>
            </a:r>
            <a:r>
              <a:rPr lang="ru-RU" sz="2000" b="1" dirty="0" smtClean="0">
                <a:solidFill>
                  <a:schemeClr val="tx1"/>
                </a:solidFill>
              </a:rPr>
              <a:t>) </a:t>
            </a:r>
            <a:r>
              <a:rPr lang="ru-RU" sz="2000" b="1" i="1" dirty="0">
                <a:solidFill>
                  <a:schemeClr val="tx1"/>
                </a:solidFill>
              </a:rPr>
              <a:t>(определены тематические направления/области</a:t>
            </a:r>
            <a:r>
              <a:rPr lang="ru-RU" sz="2000" b="1" i="1" dirty="0" smtClean="0">
                <a:solidFill>
                  <a:schemeClr val="tx1"/>
                </a:solidFill>
              </a:rPr>
              <a:t>)</a:t>
            </a:r>
            <a:endParaRPr lang="ru-RU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1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05" y="579423"/>
            <a:ext cx="10792799" cy="88723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Заключены</a:t>
            </a:r>
            <a:r>
              <a:rPr lang="ru-RU" sz="3600" dirty="0" smtClean="0"/>
              <a:t> </a:t>
            </a:r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соглашения/договоры</a:t>
            </a:r>
            <a:r>
              <a:rPr lang="ru-RU" sz="3600" dirty="0" smtClean="0"/>
              <a:t> </a:t>
            </a:r>
            <a:r>
              <a:rPr lang="ru-RU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о </a:t>
            </a:r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научном сотрудничестве: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9461" y="1557197"/>
            <a:ext cx="11007286" cy="3675706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Всероссийский научно-исследовательский институт генетики и </a:t>
            </a:r>
            <a:r>
              <a:rPr lang="ru-RU" sz="2000" b="1" dirty="0">
                <a:solidFill>
                  <a:schemeClr val="tx1"/>
                </a:solidFill>
              </a:rPr>
              <a:t>разведения </a:t>
            </a:r>
            <a:r>
              <a:rPr lang="ru-RU" sz="2000" b="1" dirty="0" smtClean="0">
                <a:solidFill>
                  <a:schemeClr val="tx1"/>
                </a:solidFill>
              </a:rPr>
              <a:t>сельскохозяйственных животных (Санкт-Петербург) (</a:t>
            </a:r>
            <a:r>
              <a:rPr lang="ru-RU" sz="2000" b="1" i="1" dirty="0" smtClean="0">
                <a:solidFill>
                  <a:schemeClr val="tx1"/>
                </a:solidFill>
              </a:rPr>
              <a:t>указана </a:t>
            </a:r>
            <a:r>
              <a:rPr lang="ru-RU" sz="2000" b="1" i="1" dirty="0">
                <a:solidFill>
                  <a:schemeClr val="tx1"/>
                </a:solidFill>
              </a:rPr>
              <a:t>конкретная тематика)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Федеральное </a:t>
            </a:r>
            <a:r>
              <a:rPr lang="ru-RU" sz="2000" b="1" dirty="0">
                <a:solidFill>
                  <a:schemeClr val="tx1"/>
                </a:solidFill>
              </a:rPr>
              <a:t>государственное </a:t>
            </a:r>
            <a:r>
              <a:rPr lang="ru-RU" sz="2000" b="1" dirty="0" smtClean="0">
                <a:solidFill>
                  <a:schemeClr val="tx1"/>
                </a:solidFill>
              </a:rPr>
              <a:t>бюджетное </a:t>
            </a:r>
            <a:r>
              <a:rPr lang="ru-RU" sz="2000" b="1" dirty="0">
                <a:solidFill>
                  <a:schemeClr val="tx1"/>
                </a:solidFill>
              </a:rPr>
              <a:t>учреждение науки </a:t>
            </a:r>
            <a:r>
              <a:rPr lang="ru-RU" sz="2000" b="1" dirty="0" smtClean="0">
                <a:solidFill>
                  <a:schemeClr val="tx1"/>
                </a:solidFill>
              </a:rPr>
              <a:t>Институт </a:t>
            </a:r>
            <a:r>
              <a:rPr lang="ru-RU" sz="2000" b="1" dirty="0">
                <a:solidFill>
                  <a:schemeClr val="tx1"/>
                </a:solidFill>
              </a:rPr>
              <a:t>эволюционной физиологии и биохимии им. И.М. Сеченова Российской академии наук (Санкт-Петербург</a:t>
            </a:r>
            <a:r>
              <a:rPr lang="ru-RU" sz="2000" b="1" dirty="0" smtClean="0">
                <a:solidFill>
                  <a:schemeClr val="tx1"/>
                </a:solidFill>
              </a:rPr>
              <a:t>) </a:t>
            </a:r>
            <a:r>
              <a:rPr lang="ru-RU" sz="2000" b="1" i="1" dirty="0">
                <a:solidFill>
                  <a:schemeClr val="tx1"/>
                </a:solidFill>
              </a:rPr>
              <a:t>(определены тематические направления/области)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Федеральное </a:t>
            </a:r>
            <a:r>
              <a:rPr lang="ru-RU" sz="2000" b="1" dirty="0">
                <a:solidFill>
                  <a:schemeClr val="tx1"/>
                </a:solidFill>
              </a:rPr>
              <a:t>государственное бюджетное учреждение науки Физико-технический институт им. А.Ф. Иоффе Российской </a:t>
            </a:r>
            <a:r>
              <a:rPr lang="ru-RU" sz="2000" b="1" dirty="0" smtClean="0">
                <a:solidFill>
                  <a:schemeClr val="tx1"/>
                </a:solidFill>
              </a:rPr>
              <a:t>академии наук </a:t>
            </a:r>
            <a:r>
              <a:rPr lang="ru-RU" sz="2000" b="1" dirty="0">
                <a:solidFill>
                  <a:schemeClr val="tx1"/>
                </a:solidFill>
              </a:rPr>
              <a:t>(Санкт-Петербург</a:t>
            </a:r>
            <a:r>
              <a:rPr lang="ru-RU" sz="2000" b="1" dirty="0" smtClean="0">
                <a:solidFill>
                  <a:schemeClr val="tx1"/>
                </a:solidFill>
              </a:rPr>
              <a:t>)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i="1" dirty="0">
                <a:solidFill>
                  <a:schemeClr val="tx1"/>
                </a:solidFill>
              </a:rPr>
              <a:t>(определены тематические направления/области)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Институт </a:t>
            </a:r>
            <a:r>
              <a:rPr lang="ru-RU" sz="2000" b="1" dirty="0">
                <a:solidFill>
                  <a:schemeClr val="tx1"/>
                </a:solidFill>
              </a:rPr>
              <a:t>химии силикатов им. </a:t>
            </a:r>
            <a:r>
              <a:rPr lang="ru-RU" sz="2000" b="1" dirty="0" err="1">
                <a:solidFill>
                  <a:schemeClr val="tx1"/>
                </a:solidFill>
              </a:rPr>
              <a:t>И.В.Гребенщикова</a:t>
            </a:r>
            <a:r>
              <a:rPr lang="ru-RU" sz="2000" b="1" dirty="0">
                <a:solidFill>
                  <a:schemeClr val="tx1"/>
                </a:solidFill>
              </a:rPr>
              <a:t> РАН (Санкт-Петербург</a:t>
            </a:r>
            <a:r>
              <a:rPr lang="ru-RU" sz="2000" b="1" dirty="0" smtClean="0">
                <a:solidFill>
                  <a:schemeClr val="tx1"/>
                </a:solidFill>
              </a:rPr>
              <a:t>) 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i="1" dirty="0" smtClean="0">
                <a:solidFill>
                  <a:schemeClr val="tx1"/>
                </a:solidFill>
              </a:rPr>
              <a:t>не определены тематические направления/области)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7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06" y="579422"/>
            <a:ext cx="10515600" cy="1547671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Заключенного договора</a:t>
            </a:r>
            <a:r>
              <a:rPr lang="ru-RU" sz="3600" dirty="0" smtClean="0"/>
              <a:t> </a:t>
            </a:r>
            <a:r>
              <a:rPr lang="ru-RU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о </a:t>
            </a:r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научном сотрудничестве нет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6706" y="2344849"/>
            <a:ext cx="10515600" cy="37571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</a:rPr>
              <a:t>На момент подачи заявки достаточно </a:t>
            </a:r>
            <a:r>
              <a:rPr lang="ru-RU" sz="1800" b="1" u="sng" dirty="0">
                <a:solidFill>
                  <a:schemeClr val="tx1"/>
                </a:solidFill>
              </a:rPr>
              <a:t>письма-согласия</a:t>
            </a:r>
            <a:r>
              <a:rPr lang="ru-RU" sz="1800" b="1" dirty="0">
                <a:solidFill>
                  <a:schemeClr val="tx1"/>
                </a:solidFill>
              </a:rPr>
              <a:t> на реализацию совместного проекта от научной организации-партнера, представленного в составе </a:t>
            </a:r>
            <a:r>
              <a:rPr lang="ru-RU" sz="1800" b="1" dirty="0" smtClean="0">
                <a:solidFill>
                  <a:schemeClr val="tx1"/>
                </a:solidFill>
              </a:rPr>
              <a:t>заявки</a:t>
            </a:r>
          </a:p>
          <a:p>
            <a:endParaRPr lang="ru-RU" sz="1800" b="1" dirty="0">
              <a:solidFill>
                <a:schemeClr val="tx1"/>
              </a:solidFill>
            </a:endParaRPr>
          </a:p>
          <a:p>
            <a:pPr marL="0" lvl="1">
              <a:spcBef>
                <a:spcPts val="1000"/>
              </a:spcBef>
            </a:pPr>
            <a:r>
              <a:rPr lang="ru-RU" sz="1800" b="1" dirty="0" smtClean="0">
                <a:solidFill>
                  <a:schemeClr val="tx1"/>
                </a:solidFill>
              </a:rPr>
              <a:t>П. 6.1 конкурсной документации: </a:t>
            </a:r>
          </a:p>
          <a:p>
            <a:pPr marL="0" lvl="1">
              <a:spcBef>
                <a:spcPts val="1000"/>
              </a:spcBef>
            </a:pPr>
            <a:r>
              <a:rPr lang="ru-RU" b="1" i="1" dirty="0" smtClean="0">
                <a:solidFill>
                  <a:schemeClr val="tx1"/>
                </a:solidFill>
              </a:rPr>
              <a:t>Для </a:t>
            </a:r>
            <a:r>
              <a:rPr lang="ru-RU" b="1" i="1" dirty="0">
                <a:solidFill>
                  <a:schemeClr val="tx1"/>
                </a:solidFill>
              </a:rPr>
              <a:t>реализации </a:t>
            </a:r>
            <a:r>
              <a:rPr lang="ru-RU" b="1" i="1" u="sng" dirty="0">
                <a:solidFill>
                  <a:schemeClr val="tx1"/>
                </a:solidFill>
              </a:rPr>
              <a:t>поддержанного</a:t>
            </a:r>
            <a:r>
              <a:rPr lang="ru-RU" b="1" i="1" dirty="0">
                <a:solidFill>
                  <a:schemeClr val="tx1"/>
                </a:solidFill>
              </a:rPr>
              <a:t> проекта между РГПУ им. А. И. Герцена и научной организацией-партнером заключается договор о научном сотрудничестве на выполнение проекта</a:t>
            </a:r>
            <a:r>
              <a:rPr lang="ru-RU" b="1" i="1" dirty="0" smtClean="0">
                <a:solidFill>
                  <a:schemeClr val="tx1"/>
                </a:solidFill>
              </a:rPr>
              <a:t>.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87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06" y="172016"/>
            <a:ext cx="10515600" cy="1547671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Оформление письма-согласия 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6706" y="1982710"/>
            <a:ext cx="10515600" cy="375718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1"/>
                </a:solidFill>
              </a:rPr>
              <a:t>Примерная форма письма-согласия научной </a:t>
            </a:r>
            <a:r>
              <a:rPr lang="ru-RU" sz="1800" b="1" dirty="0" smtClean="0">
                <a:solidFill>
                  <a:schemeClr val="tx1"/>
                </a:solidFill>
              </a:rPr>
              <a:t>организации-партнера – Приложение </a:t>
            </a:r>
            <a:r>
              <a:rPr lang="ru-RU" sz="1800" b="1" dirty="0">
                <a:solidFill>
                  <a:schemeClr val="tx1"/>
                </a:solidFill>
              </a:rPr>
              <a:t>№ </a:t>
            </a:r>
            <a:r>
              <a:rPr lang="ru-RU" sz="1800" b="1" dirty="0" smtClean="0">
                <a:solidFill>
                  <a:schemeClr val="tx1"/>
                </a:solidFill>
              </a:rPr>
              <a:t>5 к </a:t>
            </a:r>
            <a:r>
              <a:rPr lang="ru-RU" sz="1800" b="1" dirty="0">
                <a:solidFill>
                  <a:schemeClr val="tx1"/>
                </a:solidFill>
              </a:rPr>
              <a:t>Конкурсной документации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В письме рекомендуется указать: 1) название проекта, 2) состав </a:t>
            </a:r>
            <a:r>
              <a:rPr lang="ru-RU" sz="1800" b="1" dirty="0">
                <a:solidFill>
                  <a:schemeClr val="tx1"/>
                </a:solidFill>
              </a:rPr>
              <a:t>исполнителей со стороны </a:t>
            </a:r>
            <a:r>
              <a:rPr lang="ru-RU" sz="1800" b="1" dirty="0" smtClean="0">
                <a:solidFill>
                  <a:schemeClr val="tx1"/>
                </a:solidFill>
              </a:rPr>
              <a:t>организации-партнера (Ф.И.О</a:t>
            </a:r>
            <a:r>
              <a:rPr lang="ru-RU" sz="1800" b="1" dirty="0">
                <a:solidFill>
                  <a:schemeClr val="tx1"/>
                </a:solidFill>
              </a:rPr>
              <a:t>., должность, структурное подразделение </a:t>
            </a:r>
            <a:r>
              <a:rPr lang="ru-RU" sz="1800" b="1" dirty="0" smtClean="0">
                <a:solidFill>
                  <a:schemeClr val="tx1"/>
                </a:solidFill>
              </a:rPr>
              <a:t>руководителя и исполнителей проекта)</a:t>
            </a:r>
            <a:endParaRPr lang="ru-RU" sz="18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Письмо оформляется на бланке организации и подписывается уполномоченным лицом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Достаточно скан-копии письма</a:t>
            </a:r>
            <a:endParaRPr lang="ru-RU" sz="18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chemeClr val="tx1"/>
                </a:solidFill>
              </a:rPr>
              <a:t>Представляется в электронном виде на адрес </a:t>
            </a:r>
            <a:r>
              <a:rPr lang="ru-RU" sz="1800" b="1" dirty="0">
                <a:solidFill>
                  <a:schemeClr val="tx1"/>
                </a:solidFill>
                <a:hlinkClick r:id="rId2"/>
              </a:rPr>
              <a:t>ois@herzen.spb.ru</a:t>
            </a:r>
            <a:r>
              <a:rPr lang="ru-RU" sz="1800" b="1" dirty="0" smtClean="0">
                <a:solidFill>
                  <a:schemeClr val="tx1"/>
                </a:solidFill>
              </a:rPr>
              <a:t> в составе заявки</a:t>
            </a:r>
          </a:p>
        </p:txBody>
      </p:sp>
    </p:spTree>
    <p:extLst>
      <p:ext uri="{BB962C8B-B14F-4D97-AF65-F5344CB8AC3E}">
        <p14:creationId xmlns:p14="http://schemas.microsoft.com/office/powerpoint/2010/main" val="272996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Заключение договора</a:t>
            </a:r>
            <a:r>
              <a:rPr lang="ru-RU" sz="3600" dirty="0" smtClean="0"/>
              <a:t> </a:t>
            </a:r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о научном сотрудничестве</a:t>
            </a:r>
            <a:b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(при необходимости)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050392"/>
              </p:ext>
            </p:extLst>
          </p:nvPr>
        </p:nvGraphicFramePr>
        <p:xfrm>
          <a:off x="0" y="1027906"/>
          <a:ext cx="12192000" cy="5522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2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72A9CE2-1F62-8E30-AFE2-C00D1FFFB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3.	Порядок подачи заявок.</a:t>
            </a:r>
          </a:p>
        </p:txBody>
      </p:sp>
    </p:spTree>
    <p:extLst>
      <p:ext uri="{BB962C8B-B14F-4D97-AF65-F5344CB8AC3E}">
        <p14:creationId xmlns:p14="http://schemas.microsoft.com/office/powerpoint/2010/main" val="505136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82709"/>
            <a:ext cx="10252295" cy="470780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Размещены на сайте по каждому конкурсу: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Заявка (</a:t>
            </a:r>
            <a:r>
              <a:rPr lang="ru-RU" b="1" dirty="0">
                <a:solidFill>
                  <a:schemeClr val="tx1"/>
                </a:solidFill>
              </a:rPr>
              <a:t>Приложение № </a:t>
            </a:r>
            <a:r>
              <a:rPr lang="ru-RU" b="1" dirty="0" smtClean="0">
                <a:solidFill>
                  <a:schemeClr val="tx1"/>
                </a:solidFill>
              </a:rPr>
              <a:t>1);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Техническое задание проекта (Приложение № 2);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Финансово-экономическое обоснование (</a:t>
            </a:r>
            <a:r>
              <a:rPr lang="ru-RU" b="1" dirty="0">
                <a:solidFill>
                  <a:schemeClr val="tx1"/>
                </a:solidFill>
              </a:rPr>
              <a:t>Приложение № </a:t>
            </a:r>
            <a:r>
              <a:rPr lang="ru-RU" b="1" dirty="0" smtClean="0">
                <a:solidFill>
                  <a:schemeClr val="tx1"/>
                </a:solidFill>
              </a:rPr>
              <a:t>3);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Виды </a:t>
            </a:r>
            <a:r>
              <a:rPr lang="ru-RU" b="1" dirty="0">
                <a:solidFill>
                  <a:schemeClr val="tx1"/>
                </a:solidFill>
              </a:rPr>
              <a:t>работ научных </a:t>
            </a:r>
            <a:r>
              <a:rPr lang="ru-RU" b="1" dirty="0" smtClean="0">
                <a:solidFill>
                  <a:schemeClr val="tx1"/>
                </a:solidFill>
              </a:rPr>
              <a:t>волонтеров (</a:t>
            </a:r>
            <a:r>
              <a:rPr lang="ru-RU" b="1" dirty="0">
                <a:solidFill>
                  <a:schemeClr val="tx1"/>
                </a:solidFill>
              </a:rPr>
              <a:t>Приложение № </a:t>
            </a:r>
            <a:r>
              <a:rPr lang="ru-RU" b="1" dirty="0" smtClean="0">
                <a:solidFill>
                  <a:schemeClr val="tx1"/>
                </a:solidFill>
              </a:rPr>
              <a:t>4);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Письмо-согласие </a:t>
            </a:r>
            <a:r>
              <a:rPr lang="ru-RU" b="1" dirty="0">
                <a:solidFill>
                  <a:schemeClr val="tx1"/>
                </a:solidFill>
              </a:rPr>
              <a:t>на реализацию совместного проекта </a:t>
            </a:r>
            <a:r>
              <a:rPr lang="ru-RU" b="1" i="1" dirty="0" smtClean="0">
                <a:solidFill>
                  <a:schemeClr val="tx1"/>
                </a:solidFill>
              </a:rPr>
              <a:t>(</a:t>
            </a:r>
            <a:r>
              <a:rPr lang="ru-RU" b="1" dirty="0">
                <a:solidFill>
                  <a:schemeClr val="tx1"/>
                </a:solidFill>
              </a:rPr>
              <a:t>Приложение № 5 </a:t>
            </a:r>
            <a:r>
              <a:rPr lang="ru-RU" b="1" i="1" dirty="0">
                <a:solidFill>
                  <a:schemeClr val="tx1"/>
                </a:solidFill>
              </a:rPr>
              <a:t>только для конкурса проектов в партнерстве с научными </a:t>
            </a:r>
            <a:r>
              <a:rPr lang="ru-RU" b="1" i="1" dirty="0" smtClean="0">
                <a:solidFill>
                  <a:schemeClr val="tx1"/>
                </a:solidFill>
              </a:rPr>
              <a:t>организациями)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Согласия </a:t>
            </a:r>
            <a:r>
              <a:rPr lang="ru-RU" b="1" dirty="0">
                <a:solidFill>
                  <a:schemeClr val="tx1"/>
                </a:solidFill>
              </a:rPr>
              <a:t>на обработку персональных данных (Приложения № 5 и № 6 или </a:t>
            </a:r>
            <a:r>
              <a:rPr lang="ru-RU" b="1" i="1" dirty="0">
                <a:solidFill>
                  <a:schemeClr val="tx1"/>
                </a:solidFill>
              </a:rPr>
              <a:t>для конкурса проектов в партнерстве с научными организациями </a:t>
            </a:r>
            <a:r>
              <a:rPr lang="ru-RU" b="1" dirty="0">
                <a:solidFill>
                  <a:schemeClr val="tx1"/>
                </a:solidFill>
              </a:rPr>
              <a:t>Приложение № 6 и № 7</a:t>
            </a:r>
            <a:r>
              <a:rPr lang="ru-RU" b="1" dirty="0" smtClean="0">
                <a:solidFill>
                  <a:schemeClr val="tx1"/>
                </a:solidFill>
              </a:rPr>
              <a:t>)</a:t>
            </a:r>
            <a:endParaRPr lang="ru-RU" sz="1800" b="1" dirty="0" smtClean="0">
              <a:solidFill>
                <a:schemeClr val="tx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Формы заявки и приложения </a:t>
            </a:r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к </a:t>
            </a:r>
            <a:r>
              <a:rPr lang="ru-RU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ней </a:t>
            </a:r>
          </a:p>
        </p:txBody>
      </p:sp>
    </p:spTree>
    <p:extLst>
      <p:ext uri="{BB962C8B-B14F-4D97-AF65-F5344CB8AC3E}">
        <p14:creationId xmlns:p14="http://schemas.microsoft.com/office/powerpoint/2010/main" val="58090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CCB18A2-1898-EB50-8936-CA5AB4A6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1.	Обзор изменений, внесенных в конкурсную документацию для грантов 2025 года</a:t>
            </a:r>
          </a:p>
        </p:txBody>
      </p:sp>
    </p:spTree>
    <p:extLst>
      <p:ext uri="{BB962C8B-B14F-4D97-AF65-F5344CB8AC3E}">
        <p14:creationId xmlns:p14="http://schemas.microsoft.com/office/powerpoint/2010/main" val="2989023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6706" y="1792586"/>
            <a:ext cx="10515600" cy="498846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Заявка (</a:t>
            </a: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Приложение № </a:t>
            </a: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Указывается </a:t>
            </a:r>
            <a:r>
              <a:rPr lang="ru-RU" b="1" dirty="0" smtClean="0">
                <a:solidFill>
                  <a:schemeClr val="tx1"/>
                </a:solidFill>
              </a:rPr>
              <a:t>номер и дата протокола решения </a:t>
            </a:r>
            <a:r>
              <a:rPr lang="ru-RU" b="1" dirty="0">
                <a:solidFill>
                  <a:schemeClr val="tx1"/>
                </a:solidFill>
              </a:rPr>
              <a:t>ученого совета института/факультета РГПУ им. А. И. </a:t>
            </a:r>
            <a:r>
              <a:rPr lang="ru-RU" b="1" dirty="0" smtClean="0">
                <a:solidFill>
                  <a:schemeClr val="tx1"/>
                </a:solidFill>
              </a:rPr>
              <a:t>Герцена – </a:t>
            </a:r>
            <a:r>
              <a:rPr lang="ru-RU" b="1" i="1" dirty="0" smtClean="0">
                <a:solidFill>
                  <a:schemeClr val="tx1"/>
                </a:solidFill>
              </a:rPr>
              <a:t>проект должен быть представлен на заседании </a:t>
            </a:r>
            <a:endParaRPr lang="ru-RU" b="1" i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Подписывается руководителем проекта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Подписывается директором института / деканом факультета (на основании </a:t>
            </a:r>
            <a:r>
              <a:rPr lang="ru-RU" b="1" dirty="0">
                <a:solidFill>
                  <a:schemeClr val="tx1"/>
                </a:solidFill>
              </a:rPr>
              <a:t>решения ученого </a:t>
            </a:r>
            <a:r>
              <a:rPr lang="ru-RU" b="1" dirty="0" smtClean="0">
                <a:solidFill>
                  <a:schemeClr val="tx1"/>
                </a:solidFill>
              </a:rPr>
              <a:t>совета </a:t>
            </a:r>
            <a:r>
              <a:rPr lang="ru-RU" b="1" dirty="0">
                <a:solidFill>
                  <a:schemeClr val="tx1"/>
                </a:solidFill>
              </a:rPr>
              <a:t>института/факультета</a:t>
            </a:r>
            <a:r>
              <a:rPr lang="ru-RU" b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Представляется в печатном и электронном виде</a:t>
            </a:r>
          </a:p>
          <a:p>
            <a:pPr>
              <a:lnSpc>
                <a:spcPct val="100000"/>
              </a:lnSpc>
            </a:pP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Техническое задание проекта (Приложение № 2</a:t>
            </a: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); финансово-экономическое </a:t>
            </a: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обоснование (Приложение № 3</a:t>
            </a: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); виды </a:t>
            </a: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работ научных волонтеров (Приложение № 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Представляются только электронном </a:t>
            </a:r>
            <a:r>
              <a:rPr lang="ru-RU" b="1" dirty="0" smtClean="0">
                <a:solidFill>
                  <a:schemeClr val="tx1"/>
                </a:solidFill>
              </a:rPr>
              <a:t>виде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Особенности представления отдельных форм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0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6706" y="1792586"/>
            <a:ext cx="10515600" cy="498846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Письмо-согласие на реализацию совместного проекта (Приложение № 5 </a:t>
            </a:r>
            <a:r>
              <a:rPr lang="ru-RU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только для конкурса проектов в партнерстве с научными организациями</a:t>
            </a: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Представляется скан-копия только </a:t>
            </a:r>
            <a:r>
              <a:rPr lang="ru-RU" b="1" dirty="0">
                <a:solidFill>
                  <a:schemeClr val="tx1"/>
                </a:solidFill>
              </a:rPr>
              <a:t>электронном виде</a:t>
            </a:r>
          </a:p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Согласия на обработку персональных данных (Приложения </a:t>
            </a: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№ 5 </a:t>
            </a: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и № 6 или </a:t>
            </a:r>
            <a:r>
              <a:rPr lang="ru-RU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для конкурса проектов в партнерстве с научными организациями</a:t>
            </a: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Приложения </a:t>
            </a: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№ 6 и № 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Две формы: </a:t>
            </a:r>
            <a:r>
              <a:rPr lang="ru-RU" b="1" dirty="0">
                <a:solidFill>
                  <a:schemeClr val="tx1"/>
                </a:solidFill>
              </a:rPr>
              <a:t>согласие на обработку персональных </a:t>
            </a:r>
            <a:r>
              <a:rPr lang="ru-RU" b="1" dirty="0" smtClean="0">
                <a:solidFill>
                  <a:schemeClr val="tx1"/>
                </a:solidFill>
              </a:rPr>
              <a:t>данных и с</a:t>
            </a:r>
            <a:r>
              <a:rPr lang="ru-RU" b="1" i="1" dirty="0" smtClean="0">
                <a:solidFill>
                  <a:schemeClr val="tx1"/>
                </a:solidFill>
              </a:rPr>
              <a:t>огласие на </a:t>
            </a:r>
            <a:r>
              <a:rPr lang="ru-RU" b="1" i="1" dirty="0">
                <a:solidFill>
                  <a:schemeClr val="tx1"/>
                </a:solidFill>
              </a:rPr>
              <a:t>обработку персональных данных</a:t>
            </a:r>
            <a:r>
              <a:rPr lang="ru-RU" b="1" i="1" dirty="0" smtClean="0">
                <a:solidFill>
                  <a:schemeClr val="tx1"/>
                </a:solidFill>
              </a:rPr>
              <a:t>, разрешенных </a:t>
            </a:r>
            <a:r>
              <a:rPr lang="ru-RU" b="1" i="1" dirty="0">
                <a:solidFill>
                  <a:schemeClr val="tx1"/>
                </a:solidFill>
              </a:rPr>
              <a:t>субъектом персональных </a:t>
            </a:r>
            <a:r>
              <a:rPr lang="ru-RU" b="1" i="1" dirty="0" smtClean="0">
                <a:solidFill>
                  <a:schemeClr val="tx1"/>
                </a:solidFill>
              </a:rPr>
              <a:t>данных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для </a:t>
            </a:r>
            <a:r>
              <a:rPr lang="ru-RU" b="1" i="1" dirty="0">
                <a:solidFill>
                  <a:schemeClr val="tx1"/>
                </a:solidFill>
              </a:rPr>
              <a:t>распространения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Каждая форма заполняется и подписывается персонально каждым участником проекта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Представляются только в </a:t>
            </a:r>
            <a:r>
              <a:rPr lang="ru-RU" b="1" dirty="0">
                <a:solidFill>
                  <a:schemeClr val="tx1"/>
                </a:solidFill>
              </a:rPr>
              <a:t>печатном </a:t>
            </a:r>
            <a:r>
              <a:rPr lang="ru-RU" b="1" dirty="0" smtClean="0">
                <a:solidFill>
                  <a:schemeClr val="tx1"/>
                </a:solidFill>
              </a:rPr>
              <a:t>виде (для участников из сторонних организаций допускается предоставление распечатанных скан-копий с последующим предоставлением оригиналов не позднее 09.12.2024)</a:t>
            </a:r>
            <a:endParaRPr lang="ru-RU" sz="1800" b="1" dirty="0" smtClean="0">
              <a:solidFill>
                <a:schemeClr val="tx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Особенности представления отдельных форм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71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5360" y="1325563"/>
            <a:ext cx="10973868" cy="498846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— </a:t>
            </a:r>
            <a:r>
              <a:rPr lang="ru-RU" b="1" dirty="0">
                <a:solidFill>
                  <a:schemeClr val="tx1"/>
                </a:solidFill>
              </a:rPr>
              <a:t>в электронном виде на адрес </a:t>
            </a:r>
            <a:r>
              <a:rPr lang="ru-RU" b="1" dirty="0" smtClean="0">
                <a:solidFill>
                  <a:schemeClr val="tx1"/>
                </a:solidFill>
              </a:rPr>
              <a:t>электронной почты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b="1" dirty="0">
                <a:solidFill>
                  <a:schemeClr val="tx1"/>
                </a:solidFill>
                <a:hlinkClick r:id="rId2"/>
              </a:rPr>
              <a:t>ois@herzen.spb.ru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· </a:t>
            </a:r>
            <a:r>
              <a:rPr lang="ru-RU" b="1" dirty="0">
                <a:solidFill>
                  <a:schemeClr val="tx1"/>
                </a:solidFill>
              </a:rPr>
              <a:t>заполненную заявку;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· техническое задание </a:t>
            </a:r>
            <a:r>
              <a:rPr lang="ru-RU" b="1" dirty="0" smtClean="0">
                <a:solidFill>
                  <a:schemeClr val="tx1"/>
                </a:solidFill>
              </a:rPr>
              <a:t>проекта</a:t>
            </a:r>
            <a:r>
              <a:rPr lang="ru-RU" b="1" dirty="0">
                <a:solidFill>
                  <a:schemeClr val="tx1"/>
                </a:solidFill>
              </a:rPr>
              <a:t>;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· финансово-экономическое обоснование реализации </a:t>
            </a:r>
            <a:r>
              <a:rPr lang="ru-RU" b="1" dirty="0" smtClean="0">
                <a:solidFill>
                  <a:schemeClr val="tx1"/>
                </a:solidFill>
              </a:rPr>
              <a:t>проекта</a:t>
            </a:r>
            <a:r>
              <a:rPr lang="ru-RU" b="1" dirty="0">
                <a:solidFill>
                  <a:schemeClr val="tx1"/>
                </a:solidFill>
              </a:rPr>
              <a:t>;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· виды работ научных волонтеров;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· письмо-согласие на реализацию совместного проекта </a:t>
            </a:r>
            <a:r>
              <a:rPr lang="ru-RU" b="1" i="1" dirty="0">
                <a:solidFill>
                  <a:schemeClr val="tx1"/>
                </a:solidFill>
              </a:rPr>
              <a:t>(только для конкурса проектов в партнерстве с научными организациями)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— в печатном виде в управление научных исследований по адресу: наб. реки Мойки, д. 48, корпус 5, </a:t>
            </a:r>
            <a:r>
              <a:rPr lang="ru-RU" b="1" dirty="0" err="1">
                <a:solidFill>
                  <a:schemeClr val="tx1"/>
                </a:solidFill>
              </a:rPr>
              <a:t>каб</a:t>
            </a:r>
            <a:r>
              <a:rPr lang="ru-RU" b="1" dirty="0">
                <a:solidFill>
                  <a:schemeClr val="tx1"/>
                </a:solidFill>
              </a:rPr>
              <a:t>. 305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· </a:t>
            </a:r>
            <a:r>
              <a:rPr lang="ru-RU" b="1" dirty="0">
                <a:solidFill>
                  <a:schemeClr val="tx1"/>
                </a:solidFill>
              </a:rPr>
              <a:t>печатный экземпляр заявки с личной подписью и подписью декана факультета / директора института;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· согласия на обработку персональных данных </a:t>
            </a:r>
            <a:r>
              <a:rPr lang="ru-RU" b="1" i="1" dirty="0">
                <a:solidFill>
                  <a:schemeClr val="tx1"/>
                </a:solidFill>
              </a:rPr>
              <a:t>(две формы)</a:t>
            </a:r>
            <a:r>
              <a:rPr lang="ru-RU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36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Куда и как подается заявка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1E826A8-7CFB-D394-F093-1C6BEF71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4.	Проведение экспертизы заявок и объявление результатов конкурса.</a:t>
            </a:r>
          </a:p>
        </p:txBody>
      </p:sp>
    </p:spTree>
    <p:extLst>
      <p:ext uri="{BB962C8B-B14F-4D97-AF65-F5344CB8AC3E}">
        <p14:creationId xmlns:p14="http://schemas.microsoft.com/office/powerpoint/2010/main" val="1929608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B695A322-FF7F-F27B-57F6-C3801605C3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833118"/>
              </p:ext>
            </p:extLst>
          </p:nvPr>
        </p:nvGraphicFramePr>
        <p:xfrm>
          <a:off x="851937" y="1010920"/>
          <a:ext cx="10488125" cy="5369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156F8B9-4472-34B7-D612-DD7211DCC85D}"/>
              </a:ext>
            </a:extLst>
          </p:cNvPr>
          <p:cNvSpPr/>
          <p:nvPr/>
        </p:nvSpPr>
        <p:spPr>
          <a:xfrm>
            <a:off x="920032" y="431953"/>
            <a:ext cx="5682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Ноябрь 2024 года</a:t>
            </a:r>
          </a:p>
        </p:txBody>
      </p:sp>
    </p:spTree>
    <p:extLst>
      <p:ext uri="{BB962C8B-B14F-4D97-AF65-F5344CB8AC3E}">
        <p14:creationId xmlns:p14="http://schemas.microsoft.com/office/powerpoint/2010/main" val="2636287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697515B-8B65-E81C-D58D-D4F11F19E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5.	Порядок оформления документов исполнителей.</a:t>
            </a:r>
          </a:p>
        </p:txBody>
      </p:sp>
    </p:spTree>
    <p:extLst>
      <p:ext uri="{BB962C8B-B14F-4D97-AF65-F5344CB8AC3E}">
        <p14:creationId xmlns:p14="http://schemas.microsoft.com/office/powerpoint/2010/main" val="2978229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6706" y="1792586"/>
            <a:ext cx="10515600" cy="498846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Издание приказа о проектах – победителях конкурсов (УНИ, проректор по научной работе)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Заключение договора о научном </a:t>
            </a:r>
            <a:r>
              <a:rPr lang="ru-RU" b="1" dirty="0" smtClean="0">
                <a:solidFill>
                  <a:schemeClr val="tx1"/>
                </a:solidFill>
              </a:rPr>
              <a:t>сотрудничестве (</a:t>
            </a:r>
            <a:r>
              <a:rPr lang="ru-RU" b="1" i="1" dirty="0" smtClean="0">
                <a:solidFill>
                  <a:schemeClr val="tx1"/>
                </a:solidFill>
              </a:rPr>
              <a:t>только </a:t>
            </a:r>
            <a:r>
              <a:rPr lang="ru-RU" b="1" i="1" dirty="0">
                <a:solidFill>
                  <a:schemeClr val="tx1"/>
                </a:solidFill>
              </a:rPr>
              <a:t>для конкурса проектов в партнерстве с научными организациями)</a:t>
            </a:r>
            <a:r>
              <a:rPr lang="ru-RU" b="1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Подготовка, подписание и утверждение смет проектов (УНИ, ПФУ, руководители проектов,</a:t>
            </a:r>
            <a:r>
              <a:rPr lang="ru-RU" b="1" dirty="0">
                <a:solidFill>
                  <a:schemeClr val="tx1"/>
                </a:solidFill>
              </a:rPr>
              <a:t> проректор по научной работе)</a:t>
            </a:r>
            <a:r>
              <a:rPr lang="ru-RU" b="1" dirty="0" smtClean="0">
                <a:solidFill>
                  <a:schemeClr val="tx1"/>
                </a:solidFill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Издание приказов об утверждении списков исполнителей </a:t>
            </a:r>
            <a:r>
              <a:rPr lang="ru-RU" b="1" dirty="0">
                <a:solidFill>
                  <a:schemeClr val="tx1"/>
                </a:solidFill>
              </a:rPr>
              <a:t>проектов (УНИ, проректор по научной работе)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endParaRPr lang="ru-RU" b="1" i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Введение ставок лаборанта-исследователя и трудоустройство студентов </a:t>
            </a:r>
            <a:r>
              <a:rPr lang="ru-RU" b="1" i="1" dirty="0" smtClean="0">
                <a:solidFill>
                  <a:schemeClr val="tx1"/>
                </a:solidFill>
              </a:rPr>
              <a:t>(по </a:t>
            </a:r>
            <a:r>
              <a:rPr lang="ru-RU" b="1" i="1" dirty="0">
                <a:solidFill>
                  <a:schemeClr val="tx1"/>
                </a:solidFill>
              </a:rPr>
              <a:t>двум конкурсам</a:t>
            </a:r>
            <a:r>
              <a:rPr lang="ru-RU" b="1" i="1" dirty="0" smtClean="0">
                <a:solidFill>
                  <a:schemeClr val="tx1"/>
                </a:solidFill>
              </a:rPr>
              <a:t>)</a:t>
            </a:r>
            <a:endParaRPr lang="ru-RU" b="1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Оформление дополнительных соглашений с руководителем и исполнителями проектов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Подготовка к началу реализации проекта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2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6B6BEFD-19D6-9D36-8149-19CCA90E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Оформление </a:t>
            </a:r>
            <a:r>
              <a:rPr lang="ru-RU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дополнительных соглашений с руководителем и исполнителями </a:t>
            </a:r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проектов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1734320"/>
              </p:ext>
            </p:extLst>
          </p:nvPr>
        </p:nvGraphicFramePr>
        <p:xfrm>
          <a:off x="389299" y="860077"/>
          <a:ext cx="11802701" cy="5450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 txBox="1">
            <a:spLocks/>
          </p:cNvSpPr>
          <p:nvPr/>
        </p:nvSpPr>
        <p:spPr>
          <a:xfrm>
            <a:off x="904278" y="1690688"/>
            <a:ext cx="4002700" cy="5341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Январь</a:t>
            </a:r>
            <a:r>
              <a:rPr lang="ru-RU" b="1" dirty="0" smtClean="0"/>
              <a:t> </a:t>
            </a:r>
            <a:r>
              <a:rPr lang="ru-RU" sz="3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2025 года</a:t>
            </a:r>
          </a:p>
        </p:txBody>
      </p:sp>
    </p:spTree>
    <p:extLst>
      <p:ext uri="{BB962C8B-B14F-4D97-AF65-F5344CB8AC3E}">
        <p14:creationId xmlns:p14="http://schemas.microsoft.com/office/powerpoint/2010/main" val="2668284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C8B4529-02B5-B292-71CA-083FE7A67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87" y="1709738"/>
            <a:ext cx="10515600" cy="2852737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6.</a:t>
            </a: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	Полезные материалы</a:t>
            </a: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endParaRPr lang="ru-RU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149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81EB35B0-6D34-2A94-7609-22211DEB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8734" y="1002626"/>
            <a:ext cx="9238307" cy="5072250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Конкурная документация: </a:t>
            </a:r>
            <a:r>
              <a:rPr lang="en-US" b="1" dirty="0">
                <a:solidFill>
                  <a:schemeClr val="tx1"/>
                </a:solidFill>
                <a:hlinkClick r:id="rId2"/>
              </a:rPr>
              <a:t>https://herzen.spb.ru/nauka/granty-i-konkursy/konkursy-rgpu</a:t>
            </a:r>
            <a:r>
              <a:rPr lang="en-US" b="1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Доклад о «Белом списке журналов» заместителя директора фундаментальной библиотеки С.А. Морозовой на </a:t>
            </a:r>
            <a:r>
              <a:rPr lang="ru-RU" b="1" dirty="0">
                <a:solidFill>
                  <a:schemeClr val="tx1"/>
                </a:solidFill>
              </a:rPr>
              <a:t>семинаре </a:t>
            </a:r>
            <a:r>
              <a:rPr lang="ru-RU" b="1" dirty="0" smtClean="0">
                <a:solidFill>
                  <a:schemeClr val="tx1"/>
                </a:solidFill>
              </a:rPr>
              <a:t>«Поддержка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и </a:t>
            </a:r>
            <a:r>
              <a:rPr lang="ru-RU" b="1" dirty="0">
                <a:solidFill>
                  <a:schemeClr val="tx1"/>
                </a:solidFill>
              </a:rPr>
              <a:t>стимулирование публикационной активности преподавателя: условия, возможности и </a:t>
            </a:r>
            <a:r>
              <a:rPr lang="ru-RU" b="1" dirty="0" smtClean="0">
                <a:solidFill>
                  <a:schemeClr val="tx1"/>
                </a:solidFill>
              </a:rPr>
              <a:t>требования»: </a:t>
            </a:r>
            <a:r>
              <a:rPr lang="en-US" b="1" dirty="0">
                <a:solidFill>
                  <a:schemeClr val="tx1"/>
                </a:solidFill>
                <a:hlinkClick r:id="rId3"/>
              </a:rPr>
              <a:t>https://www.herzen.spb.ru/nauka/proekty-publikatsii-otchety/seminar-podderzhka-i-stimulirovanie-publikatsionnoy-aktivnosti-prepodavatelya-usloviya-vozmozhnosti-</a:t>
            </a:r>
            <a:r>
              <a:rPr lang="en-US" b="1" dirty="0" smtClean="0">
                <a:solidFill>
                  <a:schemeClr val="tx1"/>
                </a:solidFill>
                <a:hlinkClick r:id="rId3"/>
              </a:rPr>
              <a:t>/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(запись с 00:39 по 01:00)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Сайт «Белого списка журналов»: </a:t>
            </a:r>
            <a:r>
              <a:rPr lang="en-US" b="1" dirty="0">
                <a:solidFill>
                  <a:schemeClr val="tx1"/>
                </a:solidFill>
                <a:hlinkClick r:id="rId4"/>
              </a:rPr>
              <a:t>https://journalrank.rcsi.science/ru/record-sources</a:t>
            </a:r>
            <a:r>
              <a:rPr lang="en-US" b="1" dirty="0" smtClean="0">
                <a:solidFill>
                  <a:schemeClr val="tx1"/>
                </a:solidFill>
                <a:hlinkClick r:id="rId4"/>
              </a:rPr>
              <a:t>/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Перечень ВАК и распределение по категориям: </a:t>
            </a:r>
            <a:r>
              <a:rPr lang="en-US" b="1" dirty="0">
                <a:solidFill>
                  <a:schemeClr val="tx1"/>
                </a:solidFill>
                <a:hlinkClick r:id="rId5"/>
              </a:rPr>
              <a:t>https://vak.minobrnauki.gov.ru/documents#tab=_</a:t>
            </a:r>
            <a:r>
              <a:rPr lang="en-US" b="1" dirty="0" smtClean="0">
                <a:solidFill>
                  <a:schemeClr val="tx1"/>
                </a:solidFill>
                <a:hlinkClick r:id="rId5"/>
              </a:rPr>
              <a:t>tab:editions~</a:t>
            </a:r>
            <a:r>
              <a:rPr lang="ru-RU" b="1" dirty="0" smtClean="0">
                <a:solidFill>
                  <a:schemeClr val="tx1"/>
                </a:solidFill>
                <a:hlinkClick r:id="rId5"/>
              </a:rPr>
              <a:t>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1"/>
                </a:solidFill>
              </a:rPr>
              <a:t>Материалы текущего семинара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en-US" b="1" dirty="0">
                <a:solidFill>
                  <a:schemeClr val="tx1"/>
                </a:solidFill>
                <a:hlinkClick r:id="rId6"/>
              </a:rPr>
              <a:t>https://herzen.spb.ru/nauka/proekty-publikatsii-otchety/</a:t>
            </a:r>
            <a:r>
              <a:rPr lang="ru-RU" b="1" dirty="0">
                <a:solidFill>
                  <a:schemeClr val="tx1"/>
                </a:solidFill>
              </a:rPr>
              <a:t> (раздел «Семинары») </a:t>
            </a:r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2F129AD5-B801-F988-FA3A-FA9C1BEC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392" y="425513"/>
            <a:ext cx="10515600" cy="57711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Полезные материалы</a:t>
            </a:r>
            <a:endParaRPr lang="ru-RU" sz="36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7139" y="149380"/>
            <a:ext cx="2218100" cy="22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6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B8EF8577-0F15-140C-C26F-FA63492D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5638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Конкурс перспективных научных групп на получение грантов для выполнения научно-исследовательских работ: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в рамках основных научных направлений</a:t>
            </a:r>
            <a:r>
              <a:rPr lang="ru-RU" b="1" dirty="0"/>
              <a:t> </a:t>
            </a:r>
            <a:r>
              <a:rPr lang="ru-RU" dirty="0"/>
              <a:t>научно-педагогическими работниками Герценовского университета.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в период отсутствия внешнего финансирования научными группами</a:t>
            </a:r>
            <a:r>
              <a:rPr lang="ru-RU" dirty="0"/>
              <a:t> Герценовского университета.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для решения актуальных задач деятельности Герценовского университета </a:t>
            </a:r>
            <a:r>
              <a:rPr lang="ru-RU" b="1" dirty="0">
                <a:solidFill>
                  <a:srgbClr val="C00000"/>
                </a:solidFill>
              </a:rPr>
              <a:t>в рамках реализации Программы развития на период до 2030 года</a:t>
            </a:r>
            <a:r>
              <a:rPr lang="ru-RU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для разработки </a:t>
            </a:r>
            <a:r>
              <a:rPr lang="ru-RU" b="1" dirty="0">
                <a:solidFill>
                  <a:srgbClr val="C00000"/>
                </a:solidFill>
              </a:rPr>
              <a:t>учебно-методического обеспечения новых образовательных программ </a:t>
            </a:r>
            <a:r>
              <a:rPr lang="ru-RU" dirty="0"/>
              <a:t>научно-педагогическими работниками Герценовского университета.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для выполнения </a:t>
            </a:r>
            <a:r>
              <a:rPr lang="ru-RU" b="1" dirty="0">
                <a:solidFill>
                  <a:srgbClr val="C00000"/>
                </a:solidFill>
              </a:rPr>
              <a:t>совместных научных проектов </a:t>
            </a:r>
            <a:r>
              <a:rPr lang="ru-RU" dirty="0"/>
              <a:t>в партнерстве </a:t>
            </a:r>
            <a:r>
              <a:rPr lang="ru-RU" b="1" dirty="0">
                <a:solidFill>
                  <a:srgbClr val="C00000"/>
                </a:solidFill>
              </a:rPr>
              <a:t>с научными организациями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66570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C8B4529-02B5-B292-71CA-083FE7A67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7.</a:t>
            </a:r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	Вопросы. </a:t>
            </a:r>
          </a:p>
        </p:txBody>
      </p:sp>
    </p:spTree>
    <p:extLst>
      <p:ext uri="{BB962C8B-B14F-4D97-AF65-F5344CB8AC3E}">
        <p14:creationId xmlns:p14="http://schemas.microsoft.com/office/powerpoint/2010/main" val="56782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D37D43-F853-430E-BC7A-602A4BFD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Конкурс </a:t>
            </a:r>
            <a:r>
              <a:rPr lang="ru-RU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перспективных научных групп </a:t>
            </a:r>
            <a:r>
              <a:rPr lang="ru-RU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на получение грантов для выполнения научно-исследовательских работ </a:t>
            </a:r>
            <a:r>
              <a:rPr lang="ru-RU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в рамках основных научных направлений </a:t>
            </a:r>
            <a:r>
              <a:rPr lang="ru-RU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университета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49E77B-1F2C-7C82-B540-55D29FD39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Срок реализации: 2 года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Максимально возможное число проектов: 10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Объем финансирования в год: 3 000 000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Внесённые изменения: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Тематика заявки определяется в рамках основных научных направлений университета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Добавлен перечень «Белый список журналов»  (входящих в ядро РИНЦ/Белый список журналов)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Добавлено требование не менее 1 публикации в журналах, издаваемых университетом 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Введение 1 ставки лаборанта-исследователя для оформления не менее 5 студентов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193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D37D43-F853-430E-BC7A-602A4BFD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Конкурс на получение грантов для выполнения научно-исследовательских работ </a:t>
            </a:r>
            <a:r>
              <a:rPr lang="ru-RU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в период отсутствия внешнего финансирования научными группами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49E77B-1F2C-7C82-B540-55D29FD39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8039"/>
            <a:ext cx="10515600" cy="407892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/>
              <a:t>Срок реализации: 2 года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/>
              <a:t>Максимально возможное число проектов: 10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/>
              <a:t>Объем финансирования в год: 4 000 000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ru-RU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/>
              <a:t>Внесённые изменения: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 Добавлен перечень «Белый список журналов»  (входящих в ядро РИНЦ/Белый список журналов)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Добавлено требование не менее 1 публикации в журналах, издаваемых университетом</a:t>
            </a:r>
          </a:p>
        </p:txBody>
      </p:sp>
    </p:spTree>
    <p:extLst>
      <p:ext uri="{BB962C8B-B14F-4D97-AF65-F5344CB8AC3E}">
        <p14:creationId xmlns:p14="http://schemas.microsoft.com/office/powerpoint/2010/main" val="15049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D37D43-F853-430E-BC7A-602A4BFD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Конкурс на получение грантов </a:t>
            </a:r>
            <a:r>
              <a:rPr lang="ru-RU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для разработки учебно-методического обеспечения новых образовательных программ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49E77B-1F2C-7C82-B540-55D29FD39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Срок реализации: 2 года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Максимально возможное число проектов: 10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Объем финансирования в год: 3 000 000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Внесённые изменения: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Расширен спектр видов ОП, по которым проводится конкурс – удалено ограничение только ОП магистратуры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Добавлен перечень «ВАК (К-1, К-2)» (ВАК (К-1, К-2)/ядро РИНЦ)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Добавлено требование не менее 1 публикации в журналах, издаваемых университетом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D37D43-F853-430E-BC7A-602A4BFD2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Конкурс научных исследований для решения актуальных задач деятельности университета </a:t>
            </a:r>
            <a:r>
              <a:rPr lang="ru-RU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в рамках реализации Программы развития на период до 2030 года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49E77B-1F2C-7C82-B540-55D29FD39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/>
              <a:t>Срок реализации: 1 год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/>
              <a:t>Максимально возможное число проектов: 10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/>
              <a:t>Объем финансирования в год: 4 000 000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ru-RU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/>
              <a:t>Внесённые изменения: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Введены смысловые рамки – в рамках реализации Программы развития университета 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dirty="0"/>
              <a:t>Добавлено требование не менее 1 публикации в журналах, издаваемых университетом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81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D37D43-F853-430E-BC7A-602A4BFD2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081"/>
            <a:ext cx="10515600" cy="1788159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Конкурс на получение грантов научно-педагогическими работниками университета </a:t>
            </a:r>
            <a:r>
              <a:rPr lang="ru-RU" sz="3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для выполнения совместных научных проектов в партнерстве с научными организациями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49E77B-1F2C-7C82-B540-55D29FD39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840" y="2199639"/>
            <a:ext cx="10515600" cy="424688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Срок реализации: 3 года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Максимально возможное число проектов: 5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Объем финансирования в год: 4 000 000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Проекты, направленные на реализацию фундаментальных научных исследований, тематика которых соответствует одному из основных научных направлений РГПУ им. А. И. Герцена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Публикация не менее 4 научных статей по теме НИР в рецензируемых научных изданиях, входящих в ядро РИНЦ/Белый список журналов/ ВАК (К-1, К-2) (ежегодно)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Введение 1 ставки лаборанта-исследователя для оформления не менее 5 студентов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040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CFCA04-053B-6565-F68E-2EA05B2F5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739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Научные журналы, издаваемые РГПУ им. А.И. Герцена 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8683A2-7815-4EAA-A3C9-B1AA1F21A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478122"/>
            <a:ext cx="4814252" cy="614997"/>
          </a:xfrm>
        </p:spPr>
        <p:txBody>
          <a:bodyPr/>
          <a:lstStyle/>
          <a:p>
            <a:pPr algn="ctr"/>
            <a:r>
              <a:rPr lang="ru-RU" dirty="0"/>
              <a:t>Входят в перечень ВАК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904FF5-90C1-9B16-D095-C4D104122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3609" y="2171736"/>
            <a:ext cx="4646612" cy="368458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Известия РГПУ им. А. И. Герцена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err="1"/>
              <a:t>Physics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Complex</a:t>
            </a:r>
            <a:r>
              <a:rPr lang="ru-RU" dirty="0"/>
              <a:t> Systems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Амурский зоологический журнал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Интегративная физиология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Психология человека в образовании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Письма в </a:t>
            </a:r>
            <a:r>
              <a:rPr lang="ru-RU" dirty="0" err="1"/>
              <a:t>Эмиссия.Оффлайн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84B7278-19C4-5FB5-5CC3-83C6F6C66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2619" y="1269207"/>
            <a:ext cx="4130040" cy="823912"/>
          </a:xfrm>
        </p:spPr>
        <p:txBody>
          <a:bodyPr/>
          <a:lstStyle/>
          <a:p>
            <a:r>
              <a:rPr lang="ru-RU" dirty="0"/>
              <a:t>Не входят в перечень ВАК 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D73634C-947C-4B62-4A06-BEA390A86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7589" y="1965679"/>
            <a:ext cx="5183188" cy="389064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Журнал интегративных исследований культуры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Исследования языка и современное гуманитарное знание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Комплексные исследования детства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Современное образование и общество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Герценовский Вестник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3F8809-826A-5B2B-52EF-EF2E3C74EA77}"/>
              </a:ext>
            </a:extLst>
          </p:cNvPr>
          <p:cNvSpPr txBox="1"/>
          <p:nvPr/>
        </p:nvSpPr>
        <p:spPr>
          <a:xfrm>
            <a:off x="93981" y="5714612"/>
            <a:ext cx="1112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C00000"/>
                </a:solidFill>
              </a:rPr>
              <a:t>Исходя из политики журнала, </a:t>
            </a:r>
          </a:p>
          <a:p>
            <a:pPr algn="ctr"/>
            <a:r>
              <a:rPr lang="ru-RU" sz="2000" b="1" i="1" dirty="0">
                <a:solidFill>
                  <a:srgbClr val="C00000"/>
                </a:solidFill>
              </a:rPr>
              <a:t>за редакцией остаётся право определять требования к подаваемым статьям </a:t>
            </a:r>
          </a:p>
        </p:txBody>
      </p:sp>
    </p:spTree>
    <p:extLst>
      <p:ext uri="{BB962C8B-B14F-4D97-AF65-F5344CB8AC3E}">
        <p14:creationId xmlns:p14="http://schemas.microsoft.com/office/powerpoint/2010/main" val="6872711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1284</Words>
  <Application>Microsoft Office PowerPoint</Application>
  <PresentationFormat>Широкоэкранный</PresentationFormat>
  <Paragraphs>188</Paragraphs>
  <Slides>30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4" baseType="lpstr">
      <vt:lpstr>Aptos</vt:lpstr>
      <vt:lpstr>Aptos Display</vt:lpstr>
      <vt:lpstr>Arial</vt:lpstr>
      <vt:lpstr>Тема Office</vt:lpstr>
      <vt:lpstr>Внутренние гранты: особенности конкурсной документации 2025 года</vt:lpstr>
      <vt:lpstr>1. Обзор изменений, внесенных в конкурсную документацию для грантов 2025 года</vt:lpstr>
      <vt:lpstr>Презентация PowerPoint</vt:lpstr>
      <vt:lpstr>Конкурс перспективных научных групп на получение грантов для выполнения научно-исследовательских работ в рамках основных научных направлений университета</vt:lpstr>
      <vt:lpstr>Конкурс на получение грантов для выполнения научно-исследовательских работ в период отсутствия внешнего финансирования научными группами </vt:lpstr>
      <vt:lpstr>Конкурс на получение грантов для разработки учебно-методического обеспечения новых образовательных программ</vt:lpstr>
      <vt:lpstr>Конкурс научных исследований для решения актуальных задач деятельности университета в рамках реализации Программы развития на период до 2030 года </vt:lpstr>
      <vt:lpstr>Конкурс на получение грантов научно-педагогическими работниками университета для выполнения совместных научных проектов в партнерстве с научными организациями</vt:lpstr>
      <vt:lpstr>Научные журналы, издаваемые РГПУ им. А.И. Герцена </vt:lpstr>
      <vt:lpstr>Презентация PowerPoint</vt:lpstr>
      <vt:lpstr>2. Особенности внутреннего конкурса грантов в партнерстве с научными организациями</vt:lpstr>
      <vt:lpstr>Федеральный закон от 23.08.1996 N 127-ФЗ (ред. от 08.08.2024) «О науке и государственной научно-технической политике»</vt:lpstr>
      <vt:lpstr>Заключены соглашения/договоры о научном сотрудничестве:</vt:lpstr>
      <vt:lpstr>Заключены соглашения/договоры о научном сотрудничестве:</vt:lpstr>
      <vt:lpstr>Заключенного договора о научном сотрудничестве нет</vt:lpstr>
      <vt:lpstr>Оформление письма-согласия </vt:lpstr>
      <vt:lpstr>Заключение договора о научном сотрудничестве (при необходимости)</vt:lpstr>
      <vt:lpstr>3. Порядок подачи заявок.</vt:lpstr>
      <vt:lpstr>Формы заявки и приложения  к ней </vt:lpstr>
      <vt:lpstr>Особенности представления отдельных форм</vt:lpstr>
      <vt:lpstr>Особенности представления отдельных форм</vt:lpstr>
      <vt:lpstr>Куда и как подается заявка</vt:lpstr>
      <vt:lpstr>4. Проведение экспертизы заявок и объявление результатов конкурса.</vt:lpstr>
      <vt:lpstr>Презентация PowerPoint</vt:lpstr>
      <vt:lpstr>5. Порядок оформления документов исполнителей.</vt:lpstr>
      <vt:lpstr>Подготовка к началу реализации проекта</vt:lpstr>
      <vt:lpstr>Оформление дополнительных соглашений с руководителем и исполнителями проектов</vt:lpstr>
      <vt:lpstr>6. Полезные материалы </vt:lpstr>
      <vt:lpstr>Полезные материалы</vt:lpstr>
      <vt:lpstr>7. Вопросы.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Внутренние гранты: особенности конкурсной документации 2025 года</dc:title>
  <dc:creator>Светлана Писарева</dc:creator>
  <cp:lastModifiedBy>Писарева С А</cp:lastModifiedBy>
  <cp:revision>28</cp:revision>
  <dcterms:created xsi:type="dcterms:W3CDTF">2024-10-02T19:30:56Z</dcterms:created>
  <dcterms:modified xsi:type="dcterms:W3CDTF">2024-10-04T07:34:45Z</dcterms:modified>
</cp:coreProperties>
</file>