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0" r:id="rId6"/>
    <p:sldId id="257" r:id="rId7"/>
    <p:sldId id="263" r:id="rId8"/>
    <p:sldId id="264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54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3B53B6-5ADA-46CF-84E5-D991293B51A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EFE294-7E27-405F-92D5-07B24A636015}">
      <dgm:prSet phldrT="[Текст]" custT="1"/>
      <dgm:spPr/>
      <dgm:t>
        <a:bodyPr/>
        <a:lstStyle/>
        <a:p>
          <a:r>
            <a:rPr lang="ru-RU" sz="1600" dirty="0" smtClean="0"/>
            <a:t>Трудоустройство и профориентация: обеспечение связи между чемпионатами и реальным трудоустройством, создание базы работодателей</a:t>
          </a:r>
          <a:endParaRPr lang="ru-RU" sz="1600" dirty="0"/>
        </a:p>
      </dgm:t>
    </dgm:pt>
    <dgm:pt modelId="{690F7B33-C0EF-4E1E-9ACA-B99393D69C94}" type="parTrans" cxnId="{0EFA667C-1EE8-4811-92FF-66123E01CB31}">
      <dgm:prSet/>
      <dgm:spPr/>
      <dgm:t>
        <a:bodyPr/>
        <a:lstStyle/>
        <a:p>
          <a:endParaRPr lang="ru-RU"/>
        </a:p>
      </dgm:t>
    </dgm:pt>
    <dgm:pt modelId="{B6DCDB04-5077-48BE-91A8-1678E8E29812}" type="sibTrans" cxnId="{0EFA667C-1EE8-4811-92FF-66123E01CB31}">
      <dgm:prSet/>
      <dgm:spPr/>
      <dgm:t>
        <a:bodyPr/>
        <a:lstStyle/>
        <a:p>
          <a:endParaRPr lang="ru-RU"/>
        </a:p>
      </dgm:t>
    </dgm:pt>
    <dgm:pt modelId="{E12EBB44-CE94-4049-90A9-8DC36B2300EA}">
      <dgm:prSet phldrT="[Текст]" custT="1"/>
      <dgm:spPr/>
      <dgm:t>
        <a:bodyPr/>
        <a:lstStyle/>
        <a:p>
          <a:r>
            <a:rPr lang="ru-RU" sz="1600" dirty="0" smtClean="0"/>
            <a:t>Расширение  перечня компетенций, адаптированных под нужды экономики</a:t>
          </a:r>
          <a:endParaRPr lang="ru-RU" sz="1600" dirty="0"/>
        </a:p>
      </dgm:t>
    </dgm:pt>
    <dgm:pt modelId="{02AF15D0-43C5-442C-B4B9-7598016F4F9C}" type="parTrans" cxnId="{C0029993-CF39-458A-842B-6CE27ADEA6EC}">
      <dgm:prSet/>
      <dgm:spPr/>
      <dgm:t>
        <a:bodyPr/>
        <a:lstStyle/>
        <a:p>
          <a:endParaRPr lang="ru-RU"/>
        </a:p>
      </dgm:t>
    </dgm:pt>
    <dgm:pt modelId="{0E8C7D75-9ABD-4D61-AE53-7715BAC4FDC7}" type="sibTrans" cxnId="{C0029993-CF39-458A-842B-6CE27ADEA6EC}">
      <dgm:prSet/>
      <dgm:spPr/>
      <dgm:t>
        <a:bodyPr/>
        <a:lstStyle/>
        <a:p>
          <a:endParaRPr lang="ru-RU"/>
        </a:p>
      </dgm:t>
    </dgm:pt>
    <dgm:pt modelId="{EC67DAF1-0BA5-4859-A5BE-90C3749F46F3}">
      <dgm:prSet phldrT="[Текст]" custT="1"/>
      <dgm:spPr/>
      <dgm:t>
        <a:bodyPr/>
        <a:lstStyle/>
        <a:p>
          <a:r>
            <a:rPr lang="ru-RU" sz="1600" dirty="0" smtClean="0"/>
            <a:t>Развитие </a:t>
          </a:r>
          <a:r>
            <a:rPr lang="ru-RU" sz="1600" dirty="0" err="1" smtClean="0"/>
            <a:t>волонтерства</a:t>
          </a:r>
          <a:r>
            <a:rPr lang="ru-RU" sz="1600" dirty="0" smtClean="0"/>
            <a:t>: создание инклюзивного добровольческого движения, вовлечение НКО в социальные задачи.</a:t>
          </a:r>
          <a:endParaRPr lang="ru-RU" sz="1600" dirty="0"/>
        </a:p>
      </dgm:t>
    </dgm:pt>
    <dgm:pt modelId="{23BBA7D3-C1A1-4F67-8D0E-B43284C5B0FB}" type="parTrans" cxnId="{4C663C9A-7C10-4BFE-A0EA-12006A1F667A}">
      <dgm:prSet/>
      <dgm:spPr/>
      <dgm:t>
        <a:bodyPr/>
        <a:lstStyle/>
        <a:p>
          <a:endParaRPr lang="ru-RU"/>
        </a:p>
      </dgm:t>
    </dgm:pt>
    <dgm:pt modelId="{F642C01F-049F-4B3C-B0F2-4A977E6D621E}" type="sibTrans" cxnId="{4C663C9A-7C10-4BFE-A0EA-12006A1F667A}">
      <dgm:prSet/>
      <dgm:spPr/>
      <dgm:t>
        <a:bodyPr/>
        <a:lstStyle/>
        <a:p>
          <a:endParaRPr lang="ru-RU"/>
        </a:p>
      </dgm:t>
    </dgm:pt>
    <dgm:pt modelId="{71EDCBF0-017C-4744-8E8A-31F09817538D}">
      <dgm:prSet phldrT="[Текст]" custT="1"/>
      <dgm:spPr/>
      <dgm:t>
        <a:bodyPr/>
        <a:lstStyle/>
        <a:p>
          <a:r>
            <a:rPr lang="ru-RU" sz="1600" dirty="0" smtClean="0"/>
            <a:t>Активное развитие региональных центров движения для повышения доступности участия</a:t>
          </a:r>
          <a:endParaRPr lang="ru-RU" sz="1600" dirty="0"/>
        </a:p>
      </dgm:t>
    </dgm:pt>
    <dgm:pt modelId="{DBE877CD-C0EE-4499-A4CB-5B27CFF1AC18}" type="parTrans" cxnId="{C8A24946-D59F-4D8F-BD1E-29D4A047C0D1}">
      <dgm:prSet/>
      <dgm:spPr/>
      <dgm:t>
        <a:bodyPr/>
        <a:lstStyle/>
        <a:p>
          <a:endParaRPr lang="ru-RU"/>
        </a:p>
      </dgm:t>
    </dgm:pt>
    <dgm:pt modelId="{35544BE1-32B3-45D3-8E24-E10E2D2E71F1}" type="sibTrans" cxnId="{C8A24946-D59F-4D8F-BD1E-29D4A047C0D1}">
      <dgm:prSet/>
      <dgm:spPr/>
      <dgm:t>
        <a:bodyPr/>
        <a:lstStyle/>
        <a:p>
          <a:endParaRPr lang="ru-RU"/>
        </a:p>
      </dgm:t>
    </dgm:pt>
    <dgm:pt modelId="{02B8DE8B-5D7D-47CE-B44C-32DCE04FB9D2}" type="pres">
      <dgm:prSet presAssocID="{943B53B6-5ADA-46CF-84E5-D991293B51A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599CDC2-698A-49EC-85DE-06BDC5AE3A63}" type="pres">
      <dgm:prSet presAssocID="{14EFE294-7E27-405F-92D5-07B24A636015}" presName="parentLin" presStyleCnt="0"/>
      <dgm:spPr/>
    </dgm:pt>
    <dgm:pt modelId="{1EA641AE-51C1-4A74-9910-4FC52F45178B}" type="pres">
      <dgm:prSet presAssocID="{14EFE294-7E27-405F-92D5-07B24A636015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07B28720-ECAF-4D62-A79A-65749FFB3BA3}" type="pres">
      <dgm:prSet presAssocID="{14EFE294-7E27-405F-92D5-07B24A636015}" presName="parentText" presStyleLbl="node1" presStyleIdx="0" presStyleCnt="4" custScaleX="11591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14024F-046A-4767-94D0-5E0CD5F4D9B9}" type="pres">
      <dgm:prSet presAssocID="{14EFE294-7E27-405F-92D5-07B24A636015}" presName="negativeSpace" presStyleCnt="0"/>
      <dgm:spPr/>
    </dgm:pt>
    <dgm:pt modelId="{8D856D84-274F-4FB0-822D-C32EB3D5BC38}" type="pres">
      <dgm:prSet presAssocID="{14EFE294-7E27-405F-92D5-07B24A636015}" presName="childText" presStyleLbl="conFgAcc1" presStyleIdx="0" presStyleCnt="4">
        <dgm:presLayoutVars>
          <dgm:bulletEnabled val="1"/>
        </dgm:presLayoutVars>
      </dgm:prSet>
      <dgm:spPr/>
    </dgm:pt>
    <dgm:pt modelId="{4F4D66C2-9228-49FE-B98B-562A842BC09F}" type="pres">
      <dgm:prSet presAssocID="{B6DCDB04-5077-48BE-91A8-1678E8E29812}" presName="spaceBetweenRectangles" presStyleCnt="0"/>
      <dgm:spPr/>
    </dgm:pt>
    <dgm:pt modelId="{B3F732DD-E1F0-4766-828C-83994434D02F}" type="pres">
      <dgm:prSet presAssocID="{E12EBB44-CE94-4049-90A9-8DC36B2300EA}" presName="parentLin" presStyleCnt="0"/>
      <dgm:spPr/>
    </dgm:pt>
    <dgm:pt modelId="{1FC847EA-67C1-4DB0-B445-F5A23EBA0CF4}" type="pres">
      <dgm:prSet presAssocID="{E12EBB44-CE94-4049-90A9-8DC36B2300EA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2A0FCE6E-A875-400D-B30C-8C25F3ADD690}" type="pres">
      <dgm:prSet presAssocID="{E12EBB44-CE94-4049-90A9-8DC36B2300EA}" presName="parentText" presStyleLbl="node1" presStyleIdx="1" presStyleCnt="4" custScaleX="11591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8900AB-BF28-47F6-881D-9BD51497DC60}" type="pres">
      <dgm:prSet presAssocID="{E12EBB44-CE94-4049-90A9-8DC36B2300EA}" presName="negativeSpace" presStyleCnt="0"/>
      <dgm:spPr/>
    </dgm:pt>
    <dgm:pt modelId="{589C1CB3-709C-4E86-BFE9-7ED30538C133}" type="pres">
      <dgm:prSet presAssocID="{E12EBB44-CE94-4049-90A9-8DC36B2300EA}" presName="childText" presStyleLbl="conFgAcc1" presStyleIdx="1" presStyleCnt="4">
        <dgm:presLayoutVars>
          <dgm:bulletEnabled val="1"/>
        </dgm:presLayoutVars>
      </dgm:prSet>
      <dgm:spPr/>
    </dgm:pt>
    <dgm:pt modelId="{DACF53FA-F50E-47FD-88E9-DC782F62C566}" type="pres">
      <dgm:prSet presAssocID="{0E8C7D75-9ABD-4D61-AE53-7715BAC4FDC7}" presName="spaceBetweenRectangles" presStyleCnt="0"/>
      <dgm:spPr/>
    </dgm:pt>
    <dgm:pt modelId="{181CCAE6-CCCC-4E40-BA95-C757EA2AC7CE}" type="pres">
      <dgm:prSet presAssocID="{EC67DAF1-0BA5-4859-A5BE-90C3749F46F3}" presName="parentLin" presStyleCnt="0"/>
      <dgm:spPr/>
    </dgm:pt>
    <dgm:pt modelId="{35C298AF-893C-4B0F-8C86-3D655A09425D}" type="pres">
      <dgm:prSet presAssocID="{EC67DAF1-0BA5-4859-A5BE-90C3749F46F3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7B3F07AF-C8B8-4C52-AE07-3E985815D5BA}" type="pres">
      <dgm:prSet presAssocID="{EC67DAF1-0BA5-4859-A5BE-90C3749F46F3}" presName="parentText" presStyleLbl="node1" presStyleIdx="2" presStyleCnt="4" custScaleX="11489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4287B3-3B54-4F0C-9E6C-56CC9262CF75}" type="pres">
      <dgm:prSet presAssocID="{EC67DAF1-0BA5-4859-A5BE-90C3749F46F3}" presName="negativeSpace" presStyleCnt="0"/>
      <dgm:spPr/>
    </dgm:pt>
    <dgm:pt modelId="{B4BA6FA9-C713-4204-AF4F-897F0978C492}" type="pres">
      <dgm:prSet presAssocID="{EC67DAF1-0BA5-4859-A5BE-90C3749F46F3}" presName="childText" presStyleLbl="conFgAcc1" presStyleIdx="2" presStyleCnt="4">
        <dgm:presLayoutVars>
          <dgm:bulletEnabled val="1"/>
        </dgm:presLayoutVars>
      </dgm:prSet>
      <dgm:spPr/>
    </dgm:pt>
    <dgm:pt modelId="{A1DC4999-738B-48DE-9D70-BFA631EF5EFA}" type="pres">
      <dgm:prSet presAssocID="{F642C01F-049F-4B3C-B0F2-4A977E6D621E}" presName="spaceBetweenRectangles" presStyleCnt="0"/>
      <dgm:spPr/>
    </dgm:pt>
    <dgm:pt modelId="{170C4091-D03E-4183-AEE7-BB86E6440D96}" type="pres">
      <dgm:prSet presAssocID="{71EDCBF0-017C-4744-8E8A-31F09817538D}" presName="parentLin" presStyleCnt="0"/>
      <dgm:spPr/>
    </dgm:pt>
    <dgm:pt modelId="{9F1B937F-1327-423E-8D9C-555C84FA6124}" type="pres">
      <dgm:prSet presAssocID="{71EDCBF0-017C-4744-8E8A-31F09817538D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93C8667B-B186-46F9-A205-0FCD33D6A071}" type="pres">
      <dgm:prSet presAssocID="{71EDCBF0-017C-4744-8E8A-31F09817538D}" presName="parentText" presStyleLbl="node1" presStyleIdx="3" presStyleCnt="4" custScaleX="11591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EE3711-B181-4378-A480-074472F798C5}" type="pres">
      <dgm:prSet presAssocID="{71EDCBF0-017C-4744-8E8A-31F09817538D}" presName="negativeSpace" presStyleCnt="0"/>
      <dgm:spPr/>
    </dgm:pt>
    <dgm:pt modelId="{DB6D9AEF-A867-43FE-B96C-D8B7719B1325}" type="pres">
      <dgm:prSet presAssocID="{71EDCBF0-017C-4744-8E8A-31F09817538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4BB8E28-8A47-4A44-840C-1164636C459A}" type="presOf" srcId="{EC67DAF1-0BA5-4859-A5BE-90C3749F46F3}" destId="{35C298AF-893C-4B0F-8C86-3D655A09425D}" srcOrd="0" destOrd="0" presId="urn:microsoft.com/office/officeart/2005/8/layout/list1"/>
    <dgm:cxn modelId="{4077CD93-D6F1-4D87-91E8-210180B5D7E7}" type="presOf" srcId="{943B53B6-5ADA-46CF-84E5-D991293B51AC}" destId="{02B8DE8B-5D7D-47CE-B44C-32DCE04FB9D2}" srcOrd="0" destOrd="0" presId="urn:microsoft.com/office/officeart/2005/8/layout/list1"/>
    <dgm:cxn modelId="{32433774-6C74-4529-B3CB-85F87B9CBEE0}" type="presOf" srcId="{E12EBB44-CE94-4049-90A9-8DC36B2300EA}" destId="{1FC847EA-67C1-4DB0-B445-F5A23EBA0CF4}" srcOrd="0" destOrd="0" presId="urn:microsoft.com/office/officeart/2005/8/layout/list1"/>
    <dgm:cxn modelId="{C8A24946-D59F-4D8F-BD1E-29D4A047C0D1}" srcId="{943B53B6-5ADA-46CF-84E5-D991293B51AC}" destId="{71EDCBF0-017C-4744-8E8A-31F09817538D}" srcOrd="3" destOrd="0" parTransId="{DBE877CD-C0EE-4499-A4CB-5B27CFF1AC18}" sibTransId="{35544BE1-32B3-45D3-8E24-E10E2D2E71F1}"/>
    <dgm:cxn modelId="{4C663C9A-7C10-4BFE-A0EA-12006A1F667A}" srcId="{943B53B6-5ADA-46CF-84E5-D991293B51AC}" destId="{EC67DAF1-0BA5-4859-A5BE-90C3749F46F3}" srcOrd="2" destOrd="0" parTransId="{23BBA7D3-C1A1-4F67-8D0E-B43284C5B0FB}" sibTransId="{F642C01F-049F-4B3C-B0F2-4A977E6D621E}"/>
    <dgm:cxn modelId="{A680C717-CE7E-4EED-B2B4-E284F860C26E}" type="presOf" srcId="{14EFE294-7E27-405F-92D5-07B24A636015}" destId="{07B28720-ECAF-4D62-A79A-65749FFB3BA3}" srcOrd="1" destOrd="0" presId="urn:microsoft.com/office/officeart/2005/8/layout/list1"/>
    <dgm:cxn modelId="{C1A3A099-28D0-457E-AE0E-8F54ABEA40C2}" type="presOf" srcId="{71EDCBF0-017C-4744-8E8A-31F09817538D}" destId="{93C8667B-B186-46F9-A205-0FCD33D6A071}" srcOrd="1" destOrd="0" presId="urn:microsoft.com/office/officeart/2005/8/layout/list1"/>
    <dgm:cxn modelId="{A30147AB-DC58-4B51-952D-90A67EAD41D5}" type="presOf" srcId="{14EFE294-7E27-405F-92D5-07B24A636015}" destId="{1EA641AE-51C1-4A74-9910-4FC52F45178B}" srcOrd="0" destOrd="0" presId="urn:microsoft.com/office/officeart/2005/8/layout/list1"/>
    <dgm:cxn modelId="{C0029993-CF39-458A-842B-6CE27ADEA6EC}" srcId="{943B53B6-5ADA-46CF-84E5-D991293B51AC}" destId="{E12EBB44-CE94-4049-90A9-8DC36B2300EA}" srcOrd="1" destOrd="0" parTransId="{02AF15D0-43C5-442C-B4B9-7598016F4F9C}" sibTransId="{0E8C7D75-9ABD-4D61-AE53-7715BAC4FDC7}"/>
    <dgm:cxn modelId="{8AC2938B-A486-404B-B8D4-BDE32F751F74}" type="presOf" srcId="{EC67DAF1-0BA5-4859-A5BE-90C3749F46F3}" destId="{7B3F07AF-C8B8-4C52-AE07-3E985815D5BA}" srcOrd="1" destOrd="0" presId="urn:microsoft.com/office/officeart/2005/8/layout/list1"/>
    <dgm:cxn modelId="{0EFA667C-1EE8-4811-92FF-66123E01CB31}" srcId="{943B53B6-5ADA-46CF-84E5-D991293B51AC}" destId="{14EFE294-7E27-405F-92D5-07B24A636015}" srcOrd="0" destOrd="0" parTransId="{690F7B33-C0EF-4E1E-9ACA-B99393D69C94}" sibTransId="{B6DCDB04-5077-48BE-91A8-1678E8E29812}"/>
    <dgm:cxn modelId="{EC710062-E38A-46D0-9388-773DC3F3AEAF}" type="presOf" srcId="{E12EBB44-CE94-4049-90A9-8DC36B2300EA}" destId="{2A0FCE6E-A875-400D-B30C-8C25F3ADD690}" srcOrd="1" destOrd="0" presId="urn:microsoft.com/office/officeart/2005/8/layout/list1"/>
    <dgm:cxn modelId="{D8235071-19B3-49AE-B470-952C49C17ED6}" type="presOf" srcId="{71EDCBF0-017C-4744-8E8A-31F09817538D}" destId="{9F1B937F-1327-423E-8D9C-555C84FA6124}" srcOrd="0" destOrd="0" presId="urn:microsoft.com/office/officeart/2005/8/layout/list1"/>
    <dgm:cxn modelId="{1ADB37F8-EA20-4AB0-B995-04FA01FE6D52}" type="presParOf" srcId="{02B8DE8B-5D7D-47CE-B44C-32DCE04FB9D2}" destId="{4599CDC2-698A-49EC-85DE-06BDC5AE3A63}" srcOrd="0" destOrd="0" presId="urn:microsoft.com/office/officeart/2005/8/layout/list1"/>
    <dgm:cxn modelId="{B6175F70-CF9F-49FC-A04A-C5B8C47E5661}" type="presParOf" srcId="{4599CDC2-698A-49EC-85DE-06BDC5AE3A63}" destId="{1EA641AE-51C1-4A74-9910-4FC52F45178B}" srcOrd="0" destOrd="0" presId="urn:microsoft.com/office/officeart/2005/8/layout/list1"/>
    <dgm:cxn modelId="{F81962DE-33C8-4DB7-BC85-7708D6FC2A54}" type="presParOf" srcId="{4599CDC2-698A-49EC-85DE-06BDC5AE3A63}" destId="{07B28720-ECAF-4D62-A79A-65749FFB3BA3}" srcOrd="1" destOrd="0" presId="urn:microsoft.com/office/officeart/2005/8/layout/list1"/>
    <dgm:cxn modelId="{DB19B215-E782-47CB-A004-1B55D5F10B53}" type="presParOf" srcId="{02B8DE8B-5D7D-47CE-B44C-32DCE04FB9D2}" destId="{3D14024F-046A-4767-94D0-5E0CD5F4D9B9}" srcOrd="1" destOrd="0" presId="urn:microsoft.com/office/officeart/2005/8/layout/list1"/>
    <dgm:cxn modelId="{A3021D4F-B93A-4919-A66A-72F2F52D42A2}" type="presParOf" srcId="{02B8DE8B-5D7D-47CE-B44C-32DCE04FB9D2}" destId="{8D856D84-274F-4FB0-822D-C32EB3D5BC38}" srcOrd="2" destOrd="0" presId="urn:microsoft.com/office/officeart/2005/8/layout/list1"/>
    <dgm:cxn modelId="{C6DD0D9D-C706-4A32-93C7-A0B43D026CA5}" type="presParOf" srcId="{02B8DE8B-5D7D-47CE-B44C-32DCE04FB9D2}" destId="{4F4D66C2-9228-49FE-B98B-562A842BC09F}" srcOrd="3" destOrd="0" presId="urn:microsoft.com/office/officeart/2005/8/layout/list1"/>
    <dgm:cxn modelId="{557907A1-3704-40A8-BA07-28A0D86BAE1E}" type="presParOf" srcId="{02B8DE8B-5D7D-47CE-B44C-32DCE04FB9D2}" destId="{B3F732DD-E1F0-4766-828C-83994434D02F}" srcOrd="4" destOrd="0" presId="urn:microsoft.com/office/officeart/2005/8/layout/list1"/>
    <dgm:cxn modelId="{6D5CCF6C-D589-40C9-A5BD-C0A977390CA0}" type="presParOf" srcId="{B3F732DD-E1F0-4766-828C-83994434D02F}" destId="{1FC847EA-67C1-4DB0-B445-F5A23EBA0CF4}" srcOrd="0" destOrd="0" presId="urn:microsoft.com/office/officeart/2005/8/layout/list1"/>
    <dgm:cxn modelId="{0B751E61-008D-49C7-A19C-E0A7C491946E}" type="presParOf" srcId="{B3F732DD-E1F0-4766-828C-83994434D02F}" destId="{2A0FCE6E-A875-400D-B30C-8C25F3ADD690}" srcOrd="1" destOrd="0" presId="urn:microsoft.com/office/officeart/2005/8/layout/list1"/>
    <dgm:cxn modelId="{EA686605-BD41-4FDE-B435-4A8325D5E21B}" type="presParOf" srcId="{02B8DE8B-5D7D-47CE-B44C-32DCE04FB9D2}" destId="{008900AB-BF28-47F6-881D-9BD51497DC60}" srcOrd="5" destOrd="0" presId="urn:microsoft.com/office/officeart/2005/8/layout/list1"/>
    <dgm:cxn modelId="{59D03A70-AF87-44AC-80F9-089BCDF90BA7}" type="presParOf" srcId="{02B8DE8B-5D7D-47CE-B44C-32DCE04FB9D2}" destId="{589C1CB3-709C-4E86-BFE9-7ED30538C133}" srcOrd="6" destOrd="0" presId="urn:microsoft.com/office/officeart/2005/8/layout/list1"/>
    <dgm:cxn modelId="{0847F24D-485C-450B-BFB2-C213D256C074}" type="presParOf" srcId="{02B8DE8B-5D7D-47CE-B44C-32DCE04FB9D2}" destId="{DACF53FA-F50E-47FD-88E9-DC782F62C566}" srcOrd="7" destOrd="0" presId="urn:microsoft.com/office/officeart/2005/8/layout/list1"/>
    <dgm:cxn modelId="{B74E58B7-35F4-4657-AD40-4CB1B5C01F81}" type="presParOf" srcId="{02B8DE8B-5D7D-47CE-B44C-32DCE04FB9D2}" destId="{181CCAE6-CCCC-4E40-BA95-C757EA2AC7CE}" srcOrd="8" destOrd="0" presId="urn:microsoft.com/office/officeart/2005/8/layout/list1"/>
    <dgm:cxn modelId="{7770B2C4-D5EF-4B1A-AE44-17B30237932C}" type="presParOf" srcId="{181CCAE6-CCCC-4E40-BA95-C757EA2AC7CE}" destId="{35C298AF-893C-4B0F-8C86-3D655A09425D}" srcOrd="0" destOrd="0" presId="urn:microsoft.com/office/officeart/2005/8/layout/list1"/>
    <dgm:cxn modelId="{6DE37C95-D622-4087-B0D6-9BD119D97755}" type="presParOf" srcId="{181CCAE6-CCCC-4E40-BA95-C757EA2AC7CE}" destId="{7B3F07AF-C8B8-4C52-AE07-3E985815D5BA}" srcOrd="1" destOrd="0" presId="urn:microsoft.com/office/officeart/2005/8/layout/list1"/>
    <dgm:cxn modelId="{2545F710-6A52-4B78-993B-9BA602C18A37}" type="presParOf" srcId="{02B8DE8B-5D7D-47CE-B44C-32DCE04FB9D2}" destId="{984287B3-3B54-4F0C-9E6C-56CC9262CF75}" srcOrd="9" destOrd="0" presId="urn:microsoft.com/office/officeart/2005/8/layout/list1"/>
    <dgm:cxn modelId="{DF2AA276-5717-4ADA-B357-AEB3CE2912A1}" type="presParOf" srcId="{02B8DE8B-5D7D-47CE-B44C-32DCE04FB9D2}" destId="{B4BA6FA9-C713-4204-AF4F-897F0978C492}" srcOrd="10" destOrd="0" presId="urn:microsoft.com/office/officeart/2005/8/layout/list1"/>
    <dgm:cxn modelId="{2EF2AB13-17F4-4EC6-92AC-66BF244F9B0D}" type="presParOf" srcId="{02B8DE8B-5D7D-47CE-B44C-32DCE04FB9D2}" destId="{A1DC4999-738B-48DE-9D70-BFA631EF5EFA}" srcOrd="11" destOrd="0" presId="urn:microsoft.com/office/officeart/2005/8/layout/list1"/>
    <dgm:cxn modelId="{8C16D0C5-AF68-4FE2-8AA9-75C692A3E0F4}" type="presParOf" srcId="{02B8DE8B-5D7D-47CE-B44C-32DCE04FB9D2}" destId="{170C4091-D03E-4183-AEE7-BB86E6440D96}" srcOrd="12" destOrd="0" presId="urn:microsoft.com/office/officeart/2005/8/layout/list1"/>
    <dgm:cxn modelId="{850F38F0-8AA6-46EF-8F70-DB8EBA8EFC09}" type="presParOf" srcId="{170C4091-D03E-4183-AEE7-BB86E6440D96}" destId="{9F1B937F-1327-423E-8D9C-555C84FA6124}" srcOrd="0" destOrd="0" presId="urn:microsoft.com/office/officeart/2005/8/layout/list1"/>
    <dgm:cxn modelId="{963F4F91-5435-4898-B1E9-92A4869B414A}" type="presParOf" srcId="{170C4091-D03E-4183-AEE7-BB86E6440D96}" destId="{93C8667B-B186-46F9-A205-0FCD33D6A071}" srcOrd="1" destOrd="0" presId="urn:microsoft.com/office/officeart/2005/8/layout/list1"/>
    <dgm:cxn modelId="{61991853-5A37-439D-84C7-40AEF6B64911}" type="presParOf" srcId="{02B8DE8B-5D7D-47CE-B44C-32DCE04FB9D2}" destId="{E9EE3711-B181-4378-A480-074472F798C5}" srcOrd="13" destOrd="0" presId="urn:microsoft.com/office/officeart/2005/8/layout/list1"/>
    <dgm:cxn modelId="{1D83350A-FA50-406F-ADD9-8AEA3D8BA5C9}" type="presParOf" srcId="{02B8DE8B-5D7D-47CE-B44C-32DCE04FB9D2}" destId="{DB6D9AEF-A867-43FE-B96C-D8B7719B132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64E739-3A0D-41F8-9FA6-F6710FFAD26F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A5E8E7-5156-4FD7-B467-818BE3AC1839}">
      <dgm:prSet phldrT="[Текст]"/>
      <dgm:spPr/>
      <dgm:t>
        <a:bodyPr/>
        <a:lstStyle/>
        <a:p>
          <a:r>
            <a:rPr lang="ru-RU" dirty="0" smtClean="0"/>
            <a:t>технологические инновации в экономике как драйвер обновления состава компетенций </a:t>
          </a:r>
          <a:endParaRPr lang="ru-RU" dirty="0"/>
        </a:p>
      </dgm:t>
    </dgm:pt>
    <dgm:pt modelId="{C84C6277-1B24-43F4-AB2A-3D62B6A4588E}" type="parTrans" cxnId="{967042AF-480D-4DA6-90F0-9CCAF4B6C120}">
      <dgm:prSet/>
      <dgm:spPr/>
      <dgm:t>
        <a:bodyPr/>
        <a:lstStyle/>
        <a:p>
          <a:endParaRPr lang="ru-RU"/>
        </a:p>
      </dgm:t>
    </dgm:pt>
    <dgm:pt modelId="{DF6ED1C8-74A8-4199-9995-6B7A4647F9F6}" type="sibTrans" cxnId="{967042AF-480D-4DA6-90F0-9CCAF4B6C120}">
      <dgm:prSet/>
      <dgm:spPr/>
      <dgm:t>
        <a:bodyPr/>
        <a:lstStyle/>
        <a:p>
          <a:endParaRPr lang="ru-RU"/>
        </a:p>
      </dgm:t>
    </dgm:pt>
    <dgm:pt modelId="{FD8B1D86-39A2-46FE-A02C-90DF4365A8F8}">
      <dgm:prSet/>
      <dgm:spPr/>
      <dgm:t>
        <a:bodyPr/>
        <a:lstStyle/>
        <a:p>
          <a:r>
            <a:rPr lang="ru-RU" dirty="0" smtClean="0"/>
            <a:t>расширение спектра профессий для формирования устойчивой профессиональной траектории</a:t>
          </a:r>
          <a:endParaRPr lang="ru-RU" dirty="0"/>
        </a:p>
      </dgm:t>
    </dgm:pt>
    <dgm:pt modelId="{D58366D8-9B2E-4D1A-A6EB-64906EBB72FF}" type="parTrans" cxnId="{88CED818-C9A0-4D6D-B491-60914F382278}">
      <dgm:prSet/>
      <dgm:spPr/>
      <dgm:t>
        <a:bodyPr/>
        <a:lstStyle/>
        <a:p>
          <a:endParaRPr lang="ru-RU"/>
        </a:p>
      </dgm:t>
    </dgm:pt>
    <dgm:pt modelId="{92C88B4C-B086-44CE-81B8-768E693D3908}" type="sibTrans" cxnId="{88CED818-C9A0-4D6D-B491-60914F382278}">
      <dgm:prSet/>
      <dgm:spPr/>
      <dgm:t>
        <a:bodyPr/>
        <a:lstStyle/>
        <a:p>
          <a:endParaRPr lang="ru-RU"/>
        </a:p>
      </dgm:t>
    </dgm:pt>
    <dgm:pt modelId="{7AAFF81F-9C48-4359-B522-5014C5241114}">
      <dgm:prSet/>
      <dgm:spPr/>
      <dgm:t>
        <a:bodyPr/>
        <a:lstStyle/>
        <a:p>
          <a:r>
            <a:rPr lang="ru-RU" dirty="0" smtClean="0"/>
            <a:t>адаптация компетенций для студентов вузов</a:t>
          </a:r>
          <a:endParaRPr lang="ru-RU" dirty="0"/>
        </a:p>
      </dgm:t>
    </dgm:pt>
    <dgm:pt modelId="{DC1D6769-6A50-4326-8FDC-7A7D0FA0D1A6}" type="parTrans" cxnId="{2E82A364-7855-43B0-ADC3-719600A59ECE}">
      <dgm:prSet/>
      <dgm:spPr/>
      <dgm:t>
        <a:bodyPr/>
        <a:lstStyle/>
        <a:p>
          <a:endParaRPr lang="ru-RU"/>
        </a:p>
      </dgm:t>
    </dgm:pt>
    <dgm:pt modelId="{82B5A3A4-E960-40F5-B1AE-42A226A138A2}" type="sibTrans" cxnId="{2E82A364-7855-43B0-ADC3-719600A59ECE}">
      <dgm:prSet/>
      <dgm:spPr/>
      <dgm:t>
        <a:bodyPr/>
        <a:lstStyle/>
        <a:p>
          <a:endParaRPr lang="ru-RU"/>
        </a:p>
      </dgm:t>
    </dgm:pt>
    <dgm:pt modelId="{65DBA05F-CACD-4067-86D5-A4B323477D59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постоянное обновление конкурсных направлений  как инструмент повышения конкурентоспособности выпускников </a:t>
          </a:r>
        </a:p>
        <a:p>
          <a:endParaRPr lang="ru-RU" dirty="0"/>
        </a:p>
      </dgm:t>
    </dgm:pt>
    <dgm:pt modelId="{DDEBA531-4EC2-4615-9279-4F749F6506BC}" type="parTrans" cxnId="{D98BBDDD-713A-4CD7-81B2-8E7B4731E88F}">
      <dgm:prSet/>
      <dgm:spPr/>
      <dgm:t>
        <a:bodyPr/>
        <a:lstStyle/>
        <a:p>
          <a:endParaRPr lang="ru-RU"/>
        </a:p>
      </dgm:t>
    </dgm:pt>
    <dgm:pt modelId="{6A51CC3E-5216-4073-8AF6-892B49505B8A}" type="sibTrans" cxnId="{D98BBDDD-713A-4CD7-81B2-8E7B4731E88F}">
      <dgm:prSet/>
      <dgm:spPr/>
      <dgm:t>
        <a:bodyPr/>
        <a:lstStyle/>
        <a:p>
          <a:endParaRPr lang="ru-RU"/>
        </a:p>
      </dgm:t>
    </dgm:pt>
    <dgm:pt modelId="{F7CE1282-FE49-49D5-92CB-E1EA76B41B44}" type="pres">
      <dgm:prSet presAssocID="{9764E739-3A0D-41F8-9FA6-F6710FFAD26F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BB53AA-E5B8-43B0-BCFB-8DF1D8E6D50F}" type="pres">
      <dgm:prSet presAssocID="{9764E739-3A0D-41F8-9FA6-F6710FFAD26F}" presName="axisShape" presStyleLbl="bgShp" presStyleIdx="0" presStyleCnt="1"/>
      <dgm:spPr/>
    </dgm:pt>
    <dgm:pt modelId="{E2498A11-E600-4328-8EDC-46E39AD7134D}" type="pres">
      <dgm:prSet presAssocID="{9764E739-3A0D-41F8-9FA6-F6710FFAD26F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E14838-6596-44F3-A27D-5633E3F2CCA1}" type="pres">
      <dgm:prSet presAssocID="{9764E739-3A0D-41F8-9FA6-F6710FFAD26F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7167E9-3069-4087-A506-59A7F1BFA685}" type="pres">
      <dgm:prSet presAssocID="{9764E739-3A0D-41F8-9FA6-F6710FFAD26F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6BEF3E-0040-408B-829D-316A2728D0AB}" type="pres">
      <dgm:prSet presAssocID="{9764E739-3A0D-41F8-9FA6-F6710FFAD26F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FE67F7-1C70-4D1C-A8C7-BD66E52E7734}" type="presOf" srcId="{3AA5E8E7-5156-4FD7-B467-818BE3AC1839}" destId="{E2498A11-E600-4328-8EDC-46E39AD7134D}" srcOrd="0" destOrd="0" presId="urn:microsoft.com/office/officeart/2005/8/layout/matrix2"/>
    <dgm:cxn modelId="{142E5A04-FC4B-4741-80A2-C9D1F0D2006B}" type="presOf" srcId="{7AAFF81F-9C48-4359-B522-5014C5241114}" destId="{286BEF3E-0040-408B-829D-316A2728D0AB}" srcOrd="0" destOrd="0" presId="urn:microsoft.com/office/officeart/2005/8/layout/matrix2"/>
    <dgm:cxn modelId="{2E82A364-7855-43B0-ADC3-719600A59ECE}" srcId="{9764E739-3A0D-41F8-9FA6-F6710FFAD26F}" destId="{7AAFF81F-9C48-4359-B522-5014C5241114}" srcOrd="3" destOrd="0" parTransId="{DC1D6769-6A50-4326-8FDC-7A7D0FA0D1A6}" sibTransId="{82B5A3A4-E960-40F5-B1AE-42A226A138A2}"/>
    <dgm:cxn modelId="{38F244C1-BAC2-46C7-B22C-A2FA3F4FB168}" type="presOf" srcId="{9764E739-3A0D-41F8-9FA6-F6710FFAD26F}" destId="{F7CE1282-FE49-49D5-92CB-E1EA76B41B44}" srcOrd="0" destOrd="0" presId="urn:microsoft.com/office/officeart/2005/8/layout/matrix2"/>
    <dgm:cxn modelId="{D98BBDDD-713A-4CD7-81B2-8E7B4731E88F}" srcId="{9764E739-3A0D-41F8-9FA6-F6710FFAD26F}" destId="{65DBA05F-CACD-4067-86D5-A4B323477D59}" srcOrd="1" destOrd="0" parTransId="{DDEBA531-4EC2-4615-9279-4F749F6506BC}" sibTransId="{6A51CC3E-5216-4073-8AF6-892B49505B8A}"/>
    <dgm:cxn modelId="{967042AF-480D-4DA6-90F0-9CCAF4B6C120}" srcId="{9764E739-3A0D-41F8-9FA6-F6710FFAD26F}" destId="{3AA5E8E7-5156-4FD7-B467-818BE3AC1839}" srcOrd="0" destOrd="0" parTransId="{C84C6277-1B24-43F4-AB2A-3D62B6A4588E}" sibTransId="{DF6ED1C8-74A8-4199-9995-6B7A4647F9F6}"/>
    <dgm:cxn modelId="{FFD87E9E-16A3-40AF-BEBF-F5DA1D8531E3}" type="presOf" srcId="{65DBA05F-CACD-4067-86D5-A4B323477D59}" destId="{06E14838-6596-44F3-A27D-5633E3F2CCA1}" srcOrd="0" destOrd="0" presId="urn:microsoft.com/office/officeart/2005/8/layout/matrix2"/>
    <dgm:cxn modelId="{5ABFAAD7-198D-4D37-90B8-6F9F76F08A11}" type="presOf" srcId="{FD8B1D86-39A2-46FE-A02C-90DF4365A8F8}" destId="{AF7167E9-3069-4087-A506-59A7F1BFA685}" srcOrd="0" destOrd="0" presId="urn:microsoft.com/office/officeart/2005/8/layout/matrix2"/>
    <dgm:cxn modelId="{88CED818-C9A0-4D6D-B491-60914F382278}" srcId="{9764E739-3A0D-41F8-9FA6-F6710FFAD26F}" destId="{FD8B1D86-39A2-46FE-A02C-90DF4365A8F8}" srcOrd="2" destOrd="0" parTransId="{D58366D8-9B2E-4D1A-A6EB-64906EBB72FF}" sibTransId="{92C88B4C-B086-44CE-81B8-768E693D3908}"/>
    <dgm:cxn modelId="{5DECB76A-52FA-40D5-AB17-3387126B2E8D}" type="presParOf" srcId="{F7CE1282-FE49-49D5-92CB-E1EA76B41B44}" destId="{49BB53AA-E5B8-43B0-BCFB-8DF1D8E6D50F}" srcOrd="0" destOrd="0" presId="urn:microsoft.com/office/officeart/2005/8/layout/matrix2"/>
    <dgm:cxn modelId="{CCFACCD2-1394-4416-9CD9-3D310E0471D9}" type="presParOf" srcId="{F7CE1282-FE49-49D5-92CB-E1EA76B41B44}" destId="{E2498A11-E600-4328-8EDC-46E39AD7134D}" srcOrd="1" destOrd="0" presId="urn:microsoft.com/office/officeart/2005/8/layout/matrix2"/>
    <dgm:cxn modelId="{91342021-6CB7-4531-BDB4-EC37D17233A1}" type="presParOf" srcId="{F7CE1282-FE49-49D5-92CB-E1EA76B41B44}" destId="{06E14838-6596-44F3-A27D-5633E3F2CCA1}" srcOrd="2" destOrd="0" presId="urn:microsoft.com/office/officeart/2005/8/layout/matrix2"/>
    <dgm:cxn modelId="{99FC563B-5293-447F-A790-9634FF81A523}" type="presParOf" srcId="{F7CE1282-FE49-49D5-92CB-E1EA76B41B44}" destId="{AF7167E9-3069-4087-A506-59A7F1BFA685}" srcOrd="3" destOrd="0" presId="urn:microsoft.com/office/officeart/2005/8/layout/matrix2"/>
    <dgm:cxn modelId="{7B47A66E-16C4-411A-B903-151661DF9688}" type="presParOf" srcId="{F7CE1282-FE49-49D5-92CB-E1EA76B41B44}" destId="{286BEF3E-0040-408B-829D-316A2728D0AB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1EE15A-E939-4E97-9C5B-0FCA71AA9376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DADEEB2-E8F8-4416-A911-D6D9952B8764}">
      <dgm:prSet phldrT="[Текст]"/>
      <dgm:spPr>
        <a:solidFill>
          <a:schemeClr val="accent5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b="1" dirty="0" smtClean="0"/>
            <a:t>Компетенции ВО</a:t>
          </a:r>
          <a:endParaRPr lang="ru-RU" b="1" dirty="0"/>
        </a:p>
      </dgm:t>
    </dgm:pt>
    <dgm:pt modelId="{09FD31FD-70CE-4A5F-BB4A-2B840074813B}" type="parTrans" cxnId="{A5BDDF1D-01C8-412D-9EDB-0899DA6DFAA8}">
      <dgm:prSet/>
      <dgm:spPr/>
      <dgm:t>
        <a:bodyPr/>
        <a:lstStyle/>
        <a:p>
          <a:endParaRPr lang="ru-RU"/>
        </a:p>
      </dgm:t>
    </dgm:pt>
    <dgm:pt modelId="{65DF9CE0-85C8-4D92-8600-997E24C1D591}" type="sibTrans" cxnId="{A5BDDF1D-01C8-412D-9EDB-0899DA6DFAA8}">
      <dgm:prSet/>
      <dgm:spPr/>
      <dgm:t>
        <a:bodyPr/>
        <a:lstStyle/>
        <a:p>
          <a:endParaRPr lang="ru-RU"/>
        </a:p>
      </dgm:t>
    </dgm:pt>
    <dgm:pt modelId="{7F1F3DD1-A639-46AF-9E65-66A4C9B500FA}">
      <dgm:prSet phldrT="[Текст]" custT="1"/>
      <dgm:spPr/>
      <dgm:t>
        <a:bodyPr/>
        <a:lstStyle/>
        <a:p>
          <a:r>
            <a:rPr lang="en-US" sz="1200" b="1" dirty="0" smtClean="0"/>
            <a:t>IT-</a:t>
          </a:r>
          <a:r>
            <a:rPr lang="ru-RU" sz="1200" b="1" dirty="0" smtClean="0"/>
            <a:t>технологии: </a:t>
          </a:r>
          <a:r>
            <a:rPr lang="ru-RU" sz="1000" dirty="0" smtClean="0"/>
            <a:t>администрирование баз данных, веб-дизайн, тестирование программного обеспечения, разработчик виртуальной и дополненной реальности, информационная безопасность</a:t>
          </a:r>
          <a:endParaRPr lang="ru-RU" sz="1000" dirty="0"/>
        </a:p>
      </dgm:t>
    </dgm:pt>
    <dgm:pt modelId="{9915A03D-87F4-42D8-8F1B-EAB2450C5534}" type="parTrans" cxnId="{C46DB40E-0A42-4862-8F3A-0EF92F5DAD6D}">
      <dgm:prSet/>
      <dgm:spPr/>
      <dgm:t>
        <a:bodyPr/>
        <a:lstStyle/>
        <a:p>
          <a:endParaRPr lang="ru-RU"/>
        </a:p>
      </dgm:t>
    </dgm:pt>
    <dgm:pt modelId="{FC49C1B9-E8DA-498B-988C-A7999518E25B}" type="sibTrans" cxnId="{C46DB40E-0A42-4862-8F3A-0EF92F5DAD6D}">
      <dgm:prSet/>
      <dgm:spPr/>
      <dgm:t>
        <a:bodyPr/>
        <a:lstStyle/>
        <a:p>
          <a:endParaRPr lang="ru-RU"/>
        </a:p>
      </dgm:t>
    </dgm:pt>
    <dgm:pt modelId="{1A33923B-2A10-4021-97A2-588A14C2077B}">
      <dgm:prSet phldrT="[Текст]" custT="1"/>
      <dgm:spPr/>
      <dgm:t>
        <a:bodyPr/>
        <a:lstStyle/>
        <a:p>
          <a:r>
            <a:rPr lang="ru-RU" sz="1200" b="1" dirty="0" smtClean="0"/>
            <a:t>Инженерное дело: </a:t>
          </a:r>
          <a:r>
            <a:rPr lang="ru-RU" sz="1100" dirty="0" smtClean="0"/>
            <a:t>инженерный дизайн (CAD) САПР, обработка текста, лабораторный химический анализ</a:t>
          </a:r>
          <a:endParaRPr lang="ru-RU" sz="1100" dirty="0"/>
        </a:p>
      </dgm:t>
    </dgm:pt>
    <dgm:pt modelId="{FC7C2FE2-96D9-4736-AF5D-AE296C29DE7B}" type="parTrans" cxnId="{5E92AF82-D901-48C1-84EC-9109F3F70AF5}">
      <dgm:prSet/>
      <dgm:spPr/>
      <dgm:t>
        <a:bodyPr/>
        <a:lstStyle/>
        <a:p>
          <a:endParaRPr lang="ru-RU"/>
        </a:p>
      </dgm:t>
    </dgm:pt>
    <dgm:pt modelId="{6E90EA35-A93F-498C-ADF3-E072EBBA7B6B}" type="sibTrans" cxnId="{5E92AF82-D901-48C1-84EC-9109F3F70AF5}">
      <dgm:prSet/>
      <dgm:spPr/>
      <dgm:t>
        <a:bodyPr/>
        <a:lstStyle/>
        <a:p>
          <a:endParaRPr lang="ru-RU"/>
        </a:p>
      </dgm:t>
    </dgm:pt>
    <dgm:pt modelId="{1FD99177-B771-4619-8469-BB9C1EAA60BB}">
      <dgm:prSet phldrT="[Текст]"/>
      <dgm:spPr/>
      <dgm:t>
        <a:bodyPr/>
        <a:lstStyle/>
        <a:p>
          <a:r>
            <a:rPr lang="ru-RU" b="1" dirty="0" smtClean="0"/>
            <a:t>Экономика и Управление: </a:t>
          </a:r>
          <a:r>
            <a:rPr lang="ru-RU" dirty="0" smtClean="0"/>
            <a:t>Экономика и бухгалтерский учет, налоговый консультант, специалист по управлению персоналом,  банковское дело, специалист по финансам общественного сектора</a:t>
          </a:r>
          <a:endParaRPr lang="ru-RU" dirty="0"/>
        </a:p>
      </dgm:t>
    </dgm:pt>
    <dgm:pt modelId="{77EE68F2-34E4-49B0-A8F5-37C8FF9D17E4}" type="parTrans" cxnId="{5FB47760-8AD0-485A-8608-DBE8D5BC2F34}">
      <dgm:prSet/>
      <dgm:spPr/>
      <dgm:t>
        <a:bodyPr/>
        <a:lstStyle/>
        <a:p>
          <a:endParaRPr lang="ru-RU"/>
        </a:p>
      </dgm:t>
    </dgm:pt>
    <dgm:pt modelId="{D4217365-2E36-4BD8-893E-CB19A72AE653}" type="sibTrans" cxnId="{5FB47760-8AD0-485A-8608-DBE8D5BC2F34}">
      <dgm:prSet/>
      <dgm:spPr/>
      <dgm:t>
        <a:bodyPr/>
        <a:lstStyle/>
        <a:p>
          <a:endParaRPr lang="ru-RU"/>
        </a:p>
      </dgm:t>
    </dgm:pt>
    <dgm:pt modelId="{82779FA3-3774-4610-BE92-FAD1EA0349CB}">
      <dgm:prSet phldrT="[Текст]"/>
      <dgm:spPr/>
      <dgm:t>
        <a:bodyPr/>
        <a:lstStyle/>
        <a:p>
          <a:r>
            <a:rPr lang="ru-RU" b="1" dirty="0" smtClean="0"/>
            <a:t>Сфера услуг и Креативные индустрии</a:t>
          </a:r>
          <a:r>
            <a:rPr lang="ru-RU" dirty="0" smtClean="0"/>
            <a:t>: дизайн плаката, архитектор будущего (</a:t>
          </a:r>
          <a:r>
            <a:rPr lang="ru-RU" dirty="0" err="1" smtClean="0"/>
            <a:t>нейросети</a:t>
          </a:r>
          <a:r>
            <a:rPr lang="ru-RU" dirty="0" smtClean="0"/>
            <a:t>), жестовое искусство, гид-экскурсовод, </a:t>
          </a:r>
          <a:r>
            <a:rPr lang="ru-RU" dirty="0" err="1" smtClean="0"/>
            <a:t>бариста</a:t>
          </a:r>
          <a:r>
            <a:rPr lang="ru-RU" dirty="0" smtClean="0"/>
            <a:t>, фотограф-репортер.</a:t>
          </a:r>
          <a:endParaRPr lang="ru-RU" dirty="0"/>
        </a:p>
      </dgm:t>
    </dgm:pt>
    <dgm:pt modelId="{4967E2B2-187A-46F9-B048-1A6BCDB39B2D}" type="parTrans" cxnId="{D226B552-A1AE-4EDE-A1E8-08D1B14D1060}">
      <dgm:prSet/>
      <dgm:spPr/>
      <dgm:t>
        <a:bodyPr/>
        <a:lstStyle/>
        <a:p>
          <a:endParaRPr lang="ru-RU"/>
        </a:p>
      </dgm:t>
    </dgm:pt>
    <dgm:pt modelId="{4C8834F0-57A5-4E2C-8DCD-05E7367A12B2}" type="sibTrans" cxnId="{D226B552-A1AE-4EDE-A1E8-08D1B14D1060}">
      <dgm:prSet/>
      <dgm:spPr/>
      <dgm:t>
        <a:bodyPr/>
        <a:lstStyle/>
        <a:p>
          <a:endParaRPr lang="ru-RU"/>
        </a:p>
      </dgm:t>
    </dgm:pt>
    <dgm:pt modelId="{318AB691-2728-44BF-97A7-DABF7A54DD25}">
      <dgm:prSet phldrT="[Текст]"/>
      <dgm:spPr/>
      <dgm:t>
        <a:bodyPr/>
        <a:lstStyle/>
        <a:p>
          <a:r>
            <a:rPr lang="ru-RU" b="1" dirty="0" smtClean="0"/>
            <a:t>Образование и медицина: </a:t>
          </a:r>
          <a:r>
            <a:rPr lang="ru-RU" dirty="0" smtClean="0"/>
            <a:t>коррекционная психология, педагог дополнительного образования, инструктор по АФК, зубной техник, дошкольная дефектология</a:t>
          </a:r>
          <a:endParaRPr lang="ru-RU" dirty="0"/>
        </a:p>
      </dgm:t>
    </dgm:pt>
    <dgm:pt modelId="{5F12CB8B-92BD-433E-B6E6-0F9824FDFE34}" type="parTrans" cxnId="{AA81DC1F-7B68-4EE1-B2CA-699EA9784552}">
      <dgm:prSet/>
      <dgm:spPr/>
      <dgm:t>
        <a:bodyPr/>
        <a:lstStyle/>
        <a:p>
          <a:endParaRPr lang="ru-RU"/>
        </a:p>
      </dgm:t>
    </dgm:pt>
    <dgm:pt modelId="{ED3B72C5-1D5A-4CA3-907B-F8EBBADE058A}" type="sibTrans" cxnId="{AA81DC1F-7B68-4EE1-B2CA-699EA9784552}">
      <dgm:prSet/>
      <dgm:spPr/>
      <dgm:t>
        <a:bodyPr/>
        <a:lstStyle/>
        <a:p>
          <a:endParaRPr lang="ru-RU"/>
        </a:p>
      </dgm:t>
    </dgm:pt>
    <dgm:pt modelId="{AF3E8861-97DA-4D20-8BE9-32E34AB6E666}" type="pres">
      <dgm:prSet presAssocID="{281EE15A-E939-4E97-9C5B-0FCA71AA937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7CAAFF8-48A5-4D65-88C4-ACCEB84815EE}" type="pres">
      <dgm:prSet presAssocID="{5DADEEB2-E8F8-4416-A911-D6D9952B8764}" presName="centerShape" presStyleLbl="node0" presStyleIdx="0" presStyleCnt="1"/>
      <dgm:spPr/>
      <dgm:t>
        <a:bodyPr/>
        <a:lstStyle/>
        <a:p>
          <a:endParaRPr lang="ru-RU"/>
        </a:p>
      </dgm:t>
    </dgm:pt>
    <dgm:pt modelId="{1024BDE3-E11F-4858-8A3B-AF2BC211E102}" type="pres">
      <dgm:prSet presAssocID="{9915A03D-87F4-42D8-8F1B-EAB2450C5534}" presName="parTrans" presStyleLbl="bgSibTrans2D1" presStyleIdx="0" presStyleCnt="5"/>
      <dgm:spPr/>
      <dgm:t>
        <a:bodyPr/>
        <a:lstStyle/>
        <a:p>
          <a:endParaRPr lang="ru-RU"/>
        </a:p>
      </dgm:t>
    </dgm:pt>
    <dgm:pt modelId="{AB01AB15-A174-4174-B134-E855D6F86953}" type="pres">
      <dgm:prSet presAssocID="{7F1F3DD1-A639-46AF-9E65-66A4C9B500F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F46E47-EAC1-41F8-9C53-B5D0C2AA8337}" type="pres">
      <dgm:prSet presAssocID="{FC7C2FE2-96D9-4736-AF5D-AE296C29DE7B}" presName="parTrans" presStyleLbl="bgSibTrans2D1" presStyleIdx="1" presStyleCnt="5"/>
      <dgm:spPr/>
      <dgm:t>
        <a:bodyPr/>
        <a:lstStyle/>
        <a:p>
          <a:endParaRPr lang="ru-RU"/>
        </a:p>
      </dgm:t>
    </dgm:pt>
    <dgm:pt modelId="{B49FFBBD-F7EE-4B5C-9F5F-C21937226FB8}" type="pres">
      <dgm:prSet presAssocID="{1A33923B-2A10-4021-97A2-588A14C2077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B60966-91B8-4765-8013-3F6367893C7E}" type="pres">
      <dgm:prSet presAssocID="{77EE68F2-34E4-49B0-A8F5-37C8FF9D17E4}" presName="parTrans" presStyleLbl="bgSibTrans2D1" presStyleIdx="2" presStyleCnt="5"/>
      <dgm:spPr/>
      <dgm:t>
        <a:bodyPr/>
        <a:lstStyle/>
        <a:p>
          <a:endParaRPr lang="ru-RU"/>
        </a:p>
      </dgm:t>
    </dgm:pt>
    <dgm:pt modelId="{A481DAD9-05F5-476C-AEB0-55D47C7DD2F5}" type="pres">
      <dgm:prSet presAssocID="{1FD99177-B771-4619-8469-BB9C1EAA60B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DE5F44-7AD9-4596-9945-C148FE14B61B}" type="pres">
      <dgm:prSet presAssocID="{4967E2B2-187A-46F9-B048-1A6BCDB39B2D}" presName="parTrans" presStyleLbl="bgSibTrans2D1" presStyleIdx="3" presStyleCnt="5"/>
      <dgm:spPr/>
      <dgm:t>
        <a:bodyPr/>
        <a:lstStyle/>
        <a:p>
          <a:endParaRPr lang="ru-RU"/>
        </a:p>
      </dgm:t>
    </dgm:pt>
    <dgm:pt modelId="{76B3D048-BB40-4C71-A8DF-6C32B2F1E980}" type="pres">
      <dgm:prSet presAssocID="{82779FA3-3774-4610-BE92-FAD1EA0349C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BED65E-A12B-4763-87C8-53B1032A4492}" type="pres">
      <dgm:prSet presAssocID="{5F12CB8B-92BD-433E-B6E6-0F9824FDFE34}" presName="parTrans" presStyleLbl="bgSibTrans2D1" presStyleIdx="4" presStyleCnt="5"/>
      <dgm:spPr/>
      <dgm:t>
        <a:bodyPr/>
        <a:lstStyle/>
        <a:p>
          <a:endParaRPr lang="ru-RU"/>
        </a:p>
      </dgm:t>
    </dgm:pt>
    <dgm:pt modelId="{C93A0EF5-DE1D-4440-93E4-54903A8597B3}" type="pres">
      <dgm:prSet presAssocID="{318AB691-2728-44BF-97A7-DABF7A54DD2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65E6A09-C4E8-4AB9-B86B-2C8719AF7A54}" type="presOf" srcId="{9915A03D-87F4-42D8-8F1B-EAB2450C5534}" destId="{1024BDE3-E11F-4858-8A3B-AF2BC211E102}" srcOrd="0" destOrd="0" presId="urn:microsoft.com/office/officeart/2005/8/layout/radial4"/>
    <dgm:cxn modelId="{15C5B401-DA3D-4555-BE74-83F498E38477}" type="presOf" srcId="{82779FA3-3774-4610-BE92-FAD1EA0349CB}" destId="{76B3D048-BB40-4C71-A8DF-6C32B2F1E980}" srcOrd="0" destOrd="0" presId="urn:microsoft.com/office/officeart/2005/8/layout/radial4"/>
    <dgm:cxn modelId="{D22E5C8A-9BC6-44DA-88A2-39C4570CAE3F}" type="presOf" srcId="{281EE15A-E939-4E97-9C5B-0FCA71AA9376}" destId="{AF3E8861-97DA-4D20-8BE9-32E34AB6E666}" srcOrd="0" destOrd="0" presId="urn:microsoft.com/office/officeart/2005/8/layout/radial4"/>
    <dgm:cxn modelId="{A5BDDF1D-01C8-412D-9EDB-0899DA6DFAA8}" srcId="{281EE15A-E939-4E97-9C5B-0FCA71AA9376}" destId="{5DADEEB2-E8F8-4416-A911-D6D9952B8764}" srcOrd="0" destOrd="0" parTransId="{09FD31FD-70CE-4A5F-BB4A-2B840074813B}" sibTransId="{65DF9CE0-85C8-4D92-8600-997E24C1D591}"/>
    <dgm:cxn modelId="{81675572-0F81-4AF2-A8C2-08D0E54B449C}" type="presOf" srcId="{77EE68F2-34E4-49B0-A8F5-37C8FF9D17E4}" destId="{C0B60966-91B8-4765-8013-3F6367893C7E}" srcOrd="0" destOrd="0" presId="urn:microsoft.com/office/officeart/2005/8/layout/radial4"/>
    <dgm:cxn modelId="{1D50CB48-D51D-4CA9-8AF0-DF4B82494488}" type="presOf" srcId="{1FD99177-B771-4619-8469-BB9C1EAA60BB}" destId="{A481DAD9-05F5-476C-AEB0-55D47C7DD2F5}" srcOrd="0" destOrd="0" presId="urn:microsoft.com/office/officeart/2005/8/layout/radial4"/>
    <dgm:cxn modelId="{3C89F4B2-42EC-43FA-BF06-3B30FC814C57}" type="presOf" srcId="{FC7C2FE2-96D9-4736-AF5D-AE296C29DE7B}" destId="{E6F46E47-EAC1-41F8-9C53-B5D0C2AA8337}" srcOrd="0" destOrd="0" presId="urn:microsoft.com/office/officeart/2005/8/layout/radial4"/>
    <dgm:cxn modelId="{267E4B0B-067D-471F-B0E0-BCC9010CEE3A}" type="presOf" srcId="{318AB691-2728-44BF-97A7-DABF7A54DD25}" destId="{C93A0EF5-DE1D-4440-93E4-54903A8597B3}" srcOrd="0" destOrd="0" presId="urn:microsoft.com/office/officeart/2005/8/layout/radial4"/>
    <dgm:cxn modelId="{BDFC25A8-ADB6-45FB-8FB8-58F1B4AB2A6F}" type="presOf" srcId="{1A33923B-2A10-4021-97A2-588A14C2077B}" destId="{B49FFBBD-F7EE-4B5C-9F5F-C21937226FB8}" srcOrd="0" destOrd="0" presId="urn:microsoft.com/office/officeart/2005/8/layout/radial4"/>
    <dgm:cxn modelId="{513DF185-653C-47E5-A840-43530013BA20}" type="presOf" srcId="{5F12CB8B-92BD-433E-B6E6-0F9824FDFE34}" destId="{E1BED65E-A12B-4763-87C8-53B1032A4492}" srcOrd="0" destOrd="0" presId="urn:microsoft.com/office/officeart/2005/8/layout/radial4"/>
    <dgm:cxn modelId="{B16F8389-BBDC-4839-B408-74FFA464A275}" type="presOf" srcId="{4967E2B2-187A-46F9-B048-1A6BCDB39B2D}" destId="{F6DE5F44-7AD9-4596-9945-C148FE14B61B}" srcOrd="0" destOrd="0" presId="urn:microsoft.com/office/officeart/2005/8/layout/radial4"/>
    <dgm:cxn modelId="{E8B55479-011F-457D-AE61-9228662EFEF5}" type="presOf" srcId="{7F1F3DD1-A639-46AF-9E65-66A4C9B500FA}" destId="{AB01AB15-A174-4174-B134-E855D6F86953}" srcOrd="0" destOrd="0" presId="urn:microsoft.com/office/officeart/2005/8/layout/radial4"/>
    <dgm:cxn modelId="{C46DB40E-0A42-4862-8F3A-0EF92F5DAD6D}" srcId="{5DADEEB2-E8F8-4416-A911-D6D9952B8764}" destId="{7F1F3DD1-A639-46AF-9E65-66A4C9B500FA}" srcOrd="0" destOrd="0" parTransId="{9915A03D-87F4-42D8-8F1B-EAB2450C5534}" sibTransId="{FC49C1B9-E8DA-498B-988C-A7999518E25B}"/>
    <dgm:cxn modelId="{5FB47760-8AD0-485A-8608-DBE8D5BC2F34}" srcId="{5DADEEB2-E8F8-4416-A911-D6D9952B8764}" destId="{1FD99177-B771-4619-8469-BB9C1EAA60BB}" srcOrd="2" destOrd="0" parTransId="{77EE68F2-34E4-49B0-A8F5-37C8FF9D17E4}" sibTransId="{D4217365-2E36-4BD8-893E-CB19A72AE653}"/>
    <dgm:cxn modelId="{5BD5AE81-3516-42F8-98F1-9360E4A4C547}" type="presOf" srcId="{5DADEEB2-E8F8-4416-A911-D6D9952B8764}" destId="{C7CAAFF8-48A5-4D65-88C4-ACCEB84815EE}" srcOrd="0" destOrd="0" presId="urn:microsoft.com/office/officeart/2005/8/layout/radial4"/>
    <dgm:cxn modelId="{AA81DC1F-7B68-4EE1-B2CA-699EA9784552}" srcId="{5DADEEB2-E8F8-4416-A911-D6D9952B8764}" destId="{318AB691-2728-44BF-97A7-DABF7A54DD25}" srcOrd="4" destOrd="0" parTransId="{5F12CB8B-92BD-433E-B6E6-0F9824FDFE34}" sibTransId="{ED3B72C5-1D5A-4CA3-907B-F8EBBADE058A}"/>
    <dgm:cxn modelId="{D226B552-A1AE-4EDE-A1E8-08D1B14D1060}" srcId="{5DADEEB2-E8F8-4416-A911-D6D9952B8764}" destId="{82779FA3-3774-4610-BE92-FAD1EA0349CB}" srcOrd="3" destOrd="0" parTransId="{4967E2B2-187A-46F9-B048-1A6BCDB39B2D}" sibTransId="{4C8834F0-57A5-4E2C-8DCD-05E7367A12B2}"/>
    <dgm:cxn modelId="{5E92AF82-D901-48C1-84EC-9109F3F70AF5}" srcId="{5DADEEB2-E8F8-4416-A911-D6D9952B8764}" destId="{1A33923B-2A10-4021-97A2-588A14C2077B}" srcOrd="1" destOrd="0" parTransId="{FC7C2FE2-96D9-4736-AF5D-AE296C29DE7B}" sibTransId="{6E90EA35-A93F-498C-ADF3-E072EBBA7B6B}"/>
    <dgm:cxn modelId="{199E64AD-3C90-40C2-9F42-76B725D20603}" type="presParOf" srcId="{AF3E8861-97DA-4D20-8BE9-32E34AB6E666}" destId="{C7CAAFF8-48A5-4D65-88C4-ACCEB84815EE}" srcOrd="0" destOrd="0" presId="urn:microsoft.com/office/officeart/2005/8/layout/radial4"/>
    <dgm:cxn modelId="{C9F9DC88-0C9F-46C5-B5EE-0E83DA1DCC12}" type="presParOf" srcId="{AF3E8861-97DA-4D20-8BE9-32E34AB6E666}" destId="{1024BDE3-E11F-4858-8A3B-AF2BC211E102}" srcOrd="1" destOrd="0" presId="urn:microsoft.com/office/officeart/2005/8/layout/radial4"/>
    <dgm:cxn modelId="{C1A40619-0E31-4B34-8A6E-92B6DFC485E5}" type="presParOf" srcId="{AF3E8861-97DA-4D20-8BE9-32E34AB6E666}" destId="{AB01AB15-A174-4174-B134-E855D6F86953}" srcOrd="2" destOrd="0" presId="urn:microsoft.com/office/officeart/2005/8/layout/radial4"/>
    <dgm:cxn modelId="{1A581AE1-3EE2-467A-B6A0-D0408681FEA5}" type="presParOf" srcId="{AF3E8861-97DA-4D20-8BE9-32E34AB6E666}" destId="{E6F46E47-EAC1-41F8-9C53-B5D0C2AA8337}" srcOrd="3" destOrd="0" presId="urn:microsoft.com/office/officeart/2005/8/layout/radial4"/>
    <dgm:cxn modelId="{C795147D-A4EB-451D-8867-B7CB4E4C1DBD}" type="presParOf" srcId="{AF3E8861-97DA-4D20-8BE9-32E34AB6E666}" destId="{B49FFBBD-F7EE-4B5C-9F5F-C21937226FB8}" srcOrd="4" destOrd="0" presId="urn:microsoft.com/office/officeart/2005/8/layout/radial4"/>
    <dgm:cxn modelId="{27C92D89-704E-440E-8A86-B00B11CC04E1}" type="presParOf" srcId="{AF3E8861-97DA-4D20-8BE9-32E34AB6E666}" destId="{C0B60966-91B8-4765-8013-3F6367893C7E}" srcOrd="5" destOrd="0" presId="urn:microsoft.com/office/officeart/2005/8/layout/radial4"/>
    <dgm:cxn modelId="{2C07ABD1-E630-4451-9EC8-C7DFB243B9A5}" type="presParOf" srcId="{AF3E8861-97DA-4D20-8BE9-32E34AB6E666}" destId="{A481DAD9-05F5-476C-AEB0-55D47C7DD2F5}" srcOrd="6" destOrd="0" presId="urn:microsoft.com/office/officeart/2005/8/layout/radial4"/>
    <dgm:cxn modelId="{45AB29D6-8C0B-42A3-9041-ABABFA74D92A}" type="presParOf" srcId="{AF3E8861-97DA-4D20-8BE9-32E34AB6E666}" destId="{F6DE5F44-7AD9-4596-9945-C148FE14B61B}" srcOrd="7" destOrd="0" presId="urn:microsoft.com/office/officeart/2005/8/layout/radial4"/>
    <dgm:cxn modelId="{4CC712F5-E897-48F6-A432-14834888E22B}" type="presParOf" srcId="{AF3E8861-97DA-4D20-8BE9-32E34AB6E666}" destId="{76B3D048-BB40-4C71-A8DF-6C32B2F1E980}" srcOrd="8" destOrd="0" presId="urn:microsoft.com/office/officeart/2005/8/layout/radial4"/>
    <dgm:cxn modelId="{33D43681-027A-484A-BAE9-A1892237B54A}" type="presParOf" srcId="{AF3E8861-97DA-4D20-8BE9-32E34AB6E666}" destId="{E1BED65E-A12B-4763-87C8-53B1032A4492}" srcOrd="9" destOrd="0" presId="urn:microsoft.com/office/officeart/2005/8/layout/radial4"/>
    <dgm:cxn modelId="{01C4ABFB-3B3F-4804-810E-6175DF000D61}" type="presParOf" srcId="{AF3E8861-97DA-4D20-8BE9-32E34AB6E666}" destId="{C93A0EF5-DE1D-4440-93E4-54903A8597B3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863D51-9F6C-4448-8442-43AFA35573A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DA3D05-E852-428E-B041-DBCF28836DFE}">
      <dgm:prSet phldrT="[Текст]"/>
      <dgm:spPr/>
      <dgm:t>
        <a:bodyPr/>
        <a:lstStyle/>
        <a:p>
          <a:r>
            <a:rPr lang="ru-RU" dirty="0" smtClean="0"/>
            <a:t>объединяют студентов разных университетов</a:t>
          </a:r>
          <a:endParaRPr lang="ru-RU" dirty="0"/>
        </a:p>
      </dgm:t>
    </dgm:pt>
    <dgm:pt modelId="{80CA7412-91DF-4CF6-BFB8-6524928EF68D}" type="parTrans" cxnId="{FA3BCBC1-60B5-4F4F-B76D-5E82D2547AC4}">
      <dgm:prSet/>
      <dgm:spPr/>
      <dgm:t>
        <a:bodyPr/>
        <a:lstStyle/>
        <a:p>
          <a:endParaRPr lang="ru-RU"/>
        </a:p>
      </dgm:t>
    </dgm:pt>
    <dgm:pt modelId="{1F446B3F-04A1-44CC-B938-1A5EA1F40F28}" type="sibTrans" cxnId="{FA3BCBC1-60B5-4F4F-B76D-5E82D2547AC4}">
      <dgm:prSet/>
      <dgm:spPr/>
      <dgm:t>
        <a:bodyPr/>
        <a:lstStyle/>
        <a:p>
          <a:endParaRPr lang="ru-RU"/>
        </a:p>
      </dgm:t>
    </dgm:pt>
    <dgm:pt modelId="{4715BDDE-A8ED-4802-9380-644D9A058E58}">
      <dgm:prSet/>
      <dgm:spPr/>
      <dgm:t>
        <a:bodyPr/>
        <a:lstStyle/>
        <a:p>
          <a:r>
            <a:rPr lang="ru-RU" dirty="0" smtClean="0"/>
            <a:t>создают площадку для обмена опытом</a:t>
          </a:r>
          <a:endParaRPr lang="ru-RU" dirty="0"/>
        </a:p>
      </dgm:t>
    </dgm:pt>
    <dgm:pt modelId="{56857790-C0E8-4CFE-865A-4B025A4BAE7F}" type="parTrans" cxnId="{BA47565D-29B6-4C22-8DD3-5983CF338291}">
      <dgm:prSet/>
      <dgm:spPr/>
      <dgm:t>
        <a:bodyPr/>
        <a:lstStyle/>
        <a:p>
          <a:endParaRPr lang="ru-RU"/>
        </a:p>
      </dgm:t>
    </dgm:pt>
    <dgm:pt modelId="{05ABF3FF-286A-4C20-A88D-08D66E1D38DF}" type="sibTrans" cxnId="{BA47565D-29B6-4C22-8DD3-5983CF338291}">
      <dgm:prSet/>
      <dgm:spPr/>
      <dgm:t>
        <a:bodyPr/>
        <a:lstStyle/>
        <a:p>
          <a:endParaRPr lang="ru-RU"/>
        </a:p>
      </dgm:t>
    </dgm:pt>
    <dgm:pt modelId="{F840F508-AADC-4DC4-87DF-F47330DAA7BD}">
      <dgm:prSet phldrT="[Текст]"/>
      <dgm:spPr/>
      <dgm:t>
        <a:bodyPr/>
        <a:lstStyle/>
        <a:p>
          <a:r>
            <a:rPr lang="ru-RU" dirty="0" smtClean="0"/>
            <a:t>способствуют формированию профессионального сообщества</a:t>
          </a:r>
        </a:p>
      </dgm:t>
    </dgm:pt>
    <dgm:pt modelId="{4197239E-4EEE-4124-8675-426F9A8DA926}" type="parTrans" cxnId="{9B62435F-EE3F-4F92-B1C0-1C4B78699678}">
      <dgm:prSet/>
      <dgm:spPr/>
      <dgm:t>
        <a:bodyPr/>
        <a:lstStyle/>
        <a:p>
          <a:endParaRPr lang="ru-RU"/>
        </a:p>
      </dgm:t>
    </dgm:pt>
    <dgm:pt modelId="{78A12317-E446-4F69-8CD6-93622EAA29AA}" type="sibTrans" cxnId="{9B62435F-EE3F-4F92-B1C0-1C4B78699678}">
      <dgm:prSet/>
      <dgm:spPr/>
      <dgm:t>
        <a:bodyPr/>
        <a:lstStyle/>
        <a:p>
          <a:endParaRPr lang="ru-RU"/>
        </a:p>
      </dgm:t>
    </dgm:pt>
    <dgm:pt modelId="{AEE41229-8A0E-46F3-927B-41ED42EC25BA}">
      <dgm:prSet phldrT="[Текст]"/>
      <dgm:spPr/>
      <dgm:t>
        <a:bodyPr/>
        <a:lstStyle/>
        <a:p>
          <a:r>
            <a:rPr lang="ru-RU" dirty="0" smtClean="0"/>
            <a:t>развивают специализированные компетенции для ВО</a:t>
          </a:r>
        </a:p>
      </dgm:t>
    </dgm:pt>
    <dgm:pt modelId="{8B95B7D1-9620-447F-88C5-039C2374B333}" type="parTrans" cxnId="{808B274F-F215-4A0A-A6E4-8CDDB9FA19F3}">
      <dgm:prSet/>
      <dgm:spPr/>
      <dgm:t>
        <a:bodyPr/>
        <a:lstStyle/>
        <a:p>
          <a:endParaRPr lang="ru-RU"/>
        </a:p>
      </dgm:t>
    </dgm:pt>
    <dgm:pt modelId="{04D9A727-E767-4711-ADF0-1E361899CCE6}" type="sibTrans" cxnId="{808B274F-F215-4A0A-A6E4-8CDDB9FA19F3}">
      <dgm:prSet/>
      <dgm:spPr/>
      <dgm:t>
        <a:bodyPr/>
        <a:lstStyle/>
        <a:p>
          <a:endParaRPr lang="ru-RU"/>
        </a:p>
      </dgm:t>
    </dgm:pt>
    <dgm:pt modelId="{51319DD0-E6B5-4C3C-B322-CA7F5255D2BA}" type="pres">
      <dgm:prSet presAssocID="{36863D51-9F6C-4448-8442-43AFA35573A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B3BCA07-EDC0-4D6B-A05F-14CCE16FD314}" type="pres">
      <dgm:prSet presAssocID="{36863D51-9F6C-4448-8442-43AFA35573A1}" presName="Name1" presStyleCnt="0"/>
      <dgm:spPr/>
    </dgm:pt>
    <dgm:pt modelId="{30E5D356-F9C7-4D5D-952E-2E2FDCE94D39}" type="pres">
      <dgm:prSet presAssocID="{36863D51-9F6C-4448-8442-43AFA35573A1}" presName="cycle" presStyleCnt="0"/>
      <dgm:spPr/>
    </dgm:pt>
    <dgm:pt modelId="{5B8BF979-D025-408D-A11F-989D1189C2F4}" type="pres">
      <dgm:prSet presAssocID="{36863D51-9F6C-4448-8442-43AFA35573A1}" presName="srcNode" presStyleLbl="node1" presStyleIdx="0" presStyleCnt="4"/>
      <dgm:spPr/>
    </dgm:pt>
    <dgm:pt modelId="{00124A26-DE23-4EFB-A62E-B47BD7D272FE}" type="pres">
      <dgm:prSet presAssocID="{36863D51-9F6C-4448-8442-43AFA35573A1}" presName="conn" presStyleLbl="parChTrans1D2" presStyleIdx="0" presStyleCnt="1"/>
      <dgm:spPr/>
      <dgm:t>
        <a:bodyPr/>
        <a:lstStyle/>
        <a:p>
          <a:endParaRPr lang="ru-RU"/>
        </a:p>
      </dgm:t>
    </dgm:pt>
    <dgm:pt modelId="{CDB45545-8E54-440B-B2CF-0F4A2FB6B969}" type="pres">
      <dgm:prSet presAssocID="{36863D51-9F6C-4448-8442-43AFA35573A1}" presName="extraNode" presStyleLbl="node1" presStyleIdx="0" presStyleCnt="4"/>
      <dgm:spPr/>
    </dgm:pt>
    <dgm:pt modelId="{F7EF22F2-CB7C-4AEA-9535-C6CE03A3FCB0}" type="pres">
      <dgm:prSet presAssocID="{36863D51-9F6C-4448-8442-43AFA35573A1}" presName="dstNode" presStyleLbl="node1" presStyleIdx="0" presStyleCnt="4"/>
      <dgm:spPr/>
    </dgm:pt>
    <dgm:pt modelId="{509B6103-CE24-440C-A33C-D800D0165A1B}" type="pres">
      <dgm:prSet presAssocID="{D7DA3D05-E852-428E-B041-DBCF28836DFE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57D07D-D765-4621-A490-8CFC0D87A180}" type="pres">
      <dgm:prSet presAssocID="{D7DA3D05-E852-428E-B041-DBCF28836DFE}" presName="accent_1" presStyleCnt="0"/>
      <dgm:spPr/>
    </dgm:pt>
    <dgm:pt modelId="{EC308F29-6807-41FC-AB1D-BF07581F76E1}" type="pres">
      <dgm:prSet presAssocID="{D7DA3D05-E852-428E-B041-DBCF28836DFE}" presName="accentRepeatNode" presStyleLbl="solidFgAcc1" presStyleIdx="0" presStyleCnt="4"/>
      <dgm:spPr/>
    </dgm:pt>
    <dgm:pt modelId="{2A403580-38F3-4B15-8001-E4648D1BB95B}" type="pres">
      <dgm:prSet presAssocID="{F840F508-AADC-4DC4-87DF-F47330DAA7BD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4C2DFA-4796-44BE-82B6-CB07AA45A215}" type="pres">
      <dgm:prSet presAssocID="{F840F508-AADC-4DC4-87DF-F47330DAA7BD}" presName="accent_2" presStyleCnt="0"/>
      <dgm:spPr/>
    </dgm:pt>
    <dgm:pt modelId="{6E919509-0E70-4B47-9DFB-01B9A2D26089}" type="pres">
      <dgm:prSet presAssocID="{F840F508-AADC-4DC4-87DF-F47330DAA7BD}" presName="accentRepeatNode" presStyleLbl="solidFgAcc1" presStyleIdx="1" presStyleCnt="4"/>
      <dgm:spPr/>
    </dgm:pt>
    <dgm:pt modelId="{DF245A58-CD81-4177-8D69-813827E28DF6}" type="pres">
      <dgm:prSet presAssocID="{AEE41229-8A0E-46F3-927B-41ED42EC25BA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9994F8-9CB2-4FB7-8DCA-ED006DE93D90}" type="pres">
      <dgm:prSet presAssocID="{AEE41229-8A0E-46F3-927B-41ED42EC25BA}" presName="accent_3" presStyleCnt="0"/>
      <dgm:spPr/>
    </dgm:pt>
    <dgm:pt modelId="{15545FFD-377B-4945-9E73-18CD5A72B932}" type="pres">
      <dgm:prSet presAssocID="{AEE41229-8A0E-46F3-927B-41ED42EC25BA}" presName="accentRepeatNode" presStyleLbl="solidFgAcc1" presStyleIdx="2" presStyleCnt="4"/>
      <dgm:spPr/>
    </dgm:pt>
    <dgm:pt modelId="{5D6955B9-5039-4BE7-BBB2-B8543A42A2C1}" type="pres">
      <dgm:prSet presAssocID="{4715BDDE-A8ED-4802-9380-644D9A058E58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FA9D50-B7D8-45EE-B310-792212B377E3}" type="pres">
      <dgm:prSet presAssocID="{4715BDDE-A8ED-4802-9380-644D9A058E58}" presName="accent_4" presStyleCnt="0"/>
      <dgm:spPr/>
    </dgm:pt>
    <dgm:pt modelId="{A9028BCE-45AA-4127-A617-8F690EF1B761}" type="pres">
      <dgm:prSet presAssocID="{4715BDDE-A8ED-4802-9380-644D9A058E58}" presName="accentRepeatNode" presStyleLbl="solidFgAcc1" presStyleIdx="3" presStyleCnt="4"/>
      <dgm:spPr/>
    </dgm:pt>
  </dgm:ptLst>
  <dgm:cxnLst>
    <dgm:cxn modelId="{FA3BCBC1-60B5-4F4F-B76D-5E82D2547AC4}" srcId="{36863D51-9F6C-4448-8442-43AFA35573A1}" destId="{D7DA3D05-E852-428E-B041-DBCF28836DFE}" srcOrd="0" destOrd="0" parTransId="{80CA7412-91DF-4CF6-BFB8-6524928EF68D}" sibTransId="{1F446B3F-04A1-44CC-B938-1A5EA1F40F28}"/>
    <dgm:cxn modelId="{808B274F-F215-4A0A-A6E4-8CDDB9FA19F3}" srcId="{36863D51-9F6C-4448-8442-43AFA35573A1}" destId="{AEE41229-8A0E-46F3-927B-41ED42EC25BA}" srcOrd="2" destOrd="0" parTransId="{8B95B7D1-9620-447F-88C5-039C2374B333}" sibTransId="{04D9A727-E767-4711-ADF0-1E361899CCE6}"/>
    <dgm:cxn modelId="{BA47565D-29B6-4C22-8DD3-5983CF338291}" srcId="{36863D51-9F6C-4448-8442-43AFA35573A1}" destId="{4715BDDE-A8ED-4802-9380-644D9A058E58}" srcOrd="3" destOrd="0" parTransId="{56857790-C0E8-4CFE-865A-4B025A4BAE7F}" sibTransId="{05ABF3FF-286A-4C20-A88D-08D66E1D38DF}"/>
    <dgm:cxn modelId="{8C9C62E9-FFC3-4E11-B465-FD8E73163D9D}" type="presOf" srcId="{F840F508-AADC-4DC4-87DF-F47330DAA7BD}" destId="{2A403580-38F3-4B15-8001-E4648D1BB95B}" srcOrd="0" destOrd="0" presId="urn:microsoft.com/office/officeart/2008/layout/VerticalCurvedList"/>
    <dgm:cxn modelId="{9B62435F-EE3F-4F92-B1C0-1C4B78699678}" srcId="{36863D51-9F6C-4448-8442-43AFA35573A1}" destId="{F840F508-AADC-4DC4-87DF-F47330DAA7BD}" srcOrd="1" destOrd="0" parTransId="{4197239E-4EEE-4124-8675-426F9A8DA926}" sibTransId="{78A12317-E446-4F69-8CD6-93622EAA29AA}"/>
    <dgm:cxn modelId="{04AEF035-0C7B-4F31-960F-A67577282F97}" type="presOf" srcId="{1F446B3F-04A1-44CC-B938-1A5EA1F40F28}" destId="{00124A26-DE23-4EFB-A62E-B47BD7D272FE}" srcOrd="0" destOrd="0" presId="urn:microsoft.com/office/officeart/2008/layout/VerticalCurvedList"/>
    <dgm:cxn modelId="{A61F1194-6121-4FE3-A8DB-8F8032E246B9}" type="presOf" srcId="{36863D51-9F6C-4448-8442-43AFA35573A1}" destId="{51319DD0-E6B5-4C3C-B322-CA7F5255D2BA}" srcOrd="0" destOrd="0" presId="urn:microsoft.com/office/officeart/2008/layout/VerticalCurvedList"/>
    <dgm:cxn modelId="{2F134225-3425-4AEE-9F1B-7DE2C5B1ECD7}" type="presOf" srcId="{4715BDDE-A8ED-4802-9380-644D9A058E58}" destId="{5D6955B9-5039-4BE7-BBB2-B8543A42A2C1}" srcOrd="0" destOrd="0" presId="urn:microsoft.com/office/officeart/2008/layout/VerticalCurvedList"/>
    <dgm:cxn modelId="{893098A9-9E5A-4C78-8E59-1E0563650C5C}" type="presOf" srcId="{AEE41229-8A0E-46F3-927B-41ED42EC25BA}" destId="{DF245A58-CD81-4177-8D69-813827E28DF6}" srcOrd="0" destOrd="0" presId="urn:microsoft.com/office/officeart/2008/layout/VerticalCurvedList"/>
    <dgm:cxn modelId="{7B761BDD-7709-427B-8599-49DB38ABE9B8}" type="presOf" srcId="{D7DA3D05-E852-428E-B041-DBCF28836DFE}" destId="{509B6103-CE24-440C-A33C-D800D0165A1B}" srcOrd="0" destOrd="0" presId="urn:microsoft.com/office/officeart/2008/layout/VerticalCurvedList"/>
    <dgm:cxn modelId="{1F2ED27A-E3E7-4F79-BAA0-D28950F13C29}" type="presParOf" srcId="{51319DD0-E6B5-4C3C-B322-CA7F5255D2BA}" destId="{DB3BCA07-EDC0-4D6B-A05F-14CCE16FD314}" srcOrd="0" destOrd="0" presId="urn:microsoft.com/office/officeart/2008/layout/VerticalCurvedList"/>
    <dgm:cxn modelId="{0BF1F3BC-1666-490B-859F-05E9341F05B6}" type="presParOf" srcId="{DB3BCA07-EDC0-4D6B-A05F-14CCE16FD314}" destId="{30E5D356-F9C7-4D5D-952E-2E2FDCE94D39}" srcOrd="0" destOrd="0" presId="urn:microsoft.com/office/officeart/2008/layout/VerticalCurvedList"/>
    <dgm:cxn modelId="{A721EFFB-A511-41CD-88D9-643CF9584743}" type="presParOf" srcId="{30E5D356-F9C7-4D5D-952E-2E2FDCE94D39}" destId="{5B8BF979-D025-408D-A11F-989D1189C2F4}" srcOrd="0" destOrd="0" presId="urn:microsoft.com/office/officeart/2008/layout/VerticalCurvedList"/>
    <dgm:cxn modelId="{F9C7B8C6-11BA-48B6-A143-578ADFDA5F16}" type="presParOf" srcId="{30E5D356-F9C7-4D5D-952E-2E2FDCE94D39}" destId="{00124A26-DE23-4EFB-A62E-B47BD7D272FE}" srcOrd="1" destOrd="0" presId="urn:microsoft.com/office/officeart/2008/layout/VerticalCurvedList"/>
    <dgm:cxn modelId="{59BB023C-ED8B-48EB-AC5F-421469027EA3}" type="presParOf" srcId="{30E5D356-F9C7-4D5D-952E-2E2FDCE94D39}" destId="{CDB45545-8E54-440B-B2CF-0F4A2FB6B969}" srcOrd="2" destOrd="0" presId="urn:microsoft.com/office/officeart/2008/layout/VerticalCurvedList"/>
    <dgm:cxn modelId="{D26FB23B-7CFE-4C30-815F-73A65290A095}" type="presParOf" srcId="{30E5D356-F9C7-4D5D-952E-2E2FDCE94D39}" destId="{F7EF22F2-CB7C-4AEA-9535-C6CE03A3FCB0}" srcOrd="3" destOrd="0" presId="urn:microsoft.com/office/officeart/2008/layout/VerticalCurvedList"/>
    <dgm:cxn modelId="{57E3D31D-0B8E-4349-B8D5-3D107984BEFB}" type="presParOf" srcId="{DB3BCA07-EDC0-4D6B-A05F-14CCE16FD314}" destId="{509B6103-CE24-440C-A33C-D800D0165A1B}" srcOrd="1" destOrd="0" presId="urn:microsoft.com/office/officeart/2008/layout/VerticalCurvedList"/>
    <dgm:cxn modelId="{095CCD3E-4730-4361-93E7-7FC253BB1E32}" type="presParOf" srcId="{DB3BCA07-EDC0-4D6B-A05F-14CCE16FD314}" destId="{1457D07D-D765-4621-A490-8CFC0D87A180}" srcOrd="2" destOrd="0" presId="urn:microsoft.com/office/officeart/2008/layout/VerticalCurvedList"/>
    <dgm:cxn modelId="{F1F9F0CC-251F-4EC7-B38A-566908942D12}" type="presParOf" srcId="{1457D07D-D765-4621-A490-8CFC0D87A180}" destId="{EC308F29-6807-41FC-AB1D-BF07581F76E1}" srcOrd="0" destOrd="0" presId="urn:microsoft.com/office/officeart/2008/layout/VerticalCurvedList"/>
    <dgm:cxn modelId="{FAD94164-6825-4F1B-AF3C-AFD1AE54A3CF}" type="presParOf" srcId="{DB3BCA07-EDC0-4D6B-A05F-14CCE16FD314}" destId="{2A403580-38F3-4B15-8001-E4648D1BB95B}" srcOrd="3" destOrd="0" presId="urn:microsoft.com/office/officeart/2008/layout/VerticalCurvedList"/>
    <dgm:cxn modelId="{661F2298-A7E1-4318-8954-6376D06BE79F}" type="presParOf" srcId="{DB3BCA07-EDC0-4D6B-A05F-14CCE16FD314}" destId="{714C2DFA-4796-44BE-82B6-CB07AA45A215}" srcOrd="4" destOrd="0" presId="urn:microsoft.com/office/officeart/2008/layout/VerticalCurvedList"/>
    <dgm:cxn modelId="{41F4BEBB-C1CF-4B78-86D5-0CF123A91B4E}" type="presParOf" srcId="{714C2DFA-4796-44BE-82B6-CB07AA45A215}" destId="{6E919509-0E70-4B47-9DFB-01B9A2D26089}" srcOrd="0" destOrd="0" presId="urn:microsoft.com/office/officeart/2008/layout/VerticalCurvedList"/>
    <dgm:cxn modelId="{53C3925F-FDE8-49E0-A671-92E5A548A368}" type="presParOf" srcId="{DB3BCA07-EDC0-4D6B-A05F-14CCE16FD314}" destId="{DF245A58-CD81-4177-8D69-813827E28DF6}" srcOrd="5" destOrd="0" presId="urn:microsoft.com/office/officeart/2008/layout/VerticalCurvedList"/>
    <dgm:cxn modelId="{8C74E6E5-1DA0-46F1-8A95-3B79C35937FE}" type="presParOf" srcId="{DB3BCA07-EDC0-4D6B-A05F-14CCE16FD314}" destId="{869994F8-9CB2-4FB7-8DCA-ED006DE93D90}" srcOrd="6" destOrd="0" presId="urn:microsoft.com/office/officeart/2008/layout/VerticalCurvedList"/>
    <dgm:cxn modelId="{5A4FEFF7-F662-480B-851A-2EC45FD66C1F}" type="presParOf" srcId="{869994F8-9CB2-4FB7-8DCA-ED006DE93D90}" destId="{15545FFD-377B-4945-9E73-18CD5A72B932}" srcOrd="0" destOrd="0" presId="urn:microsoft.com/office/officeart/2008/layout/VerticalCurvedList"/>
    <dgm:cxn modelId="{BEAB84D1-25AC-4203-8EA0-C573CE2563ED}" type="presParOf" srcId="{DB3BCA07-EDC0-4D6B-A05F-14CCE16FD314}" destId="{5D6955B9-5039-4BE7-BBB2-B8543A42A2C1}" srcOrd="7" destOrd="0" presId="urn:microsoft.com/office/officeart/2008/layout/VerticalCurvedList"/>
    <dgm:cxn modelId="{A47D7EAD-677E-47E8-BE8B-087EB3A7453D}" type="presParOf" srcId="{DB3BCA07-EDC0-4D6B-A05F-14CCE16FD314}" destId="{96FA9D50-B7D8-45EE-B310-792212B377E3}" srcOrd="8" destOrd="0" presId="urn:microsoft.com/office/officeart/2008/layout/VerticalCurvedList"/>
    <dgm:cxn modelId="{D389B783-9415-425C-B5AA-90A0E3F3C043}" type="presParOf" srcId="{96FA9D50-B7D8-45EE-B310-792212B377E3}" destId="{A9028BCE-45AA-4127-A617-8F690EF1B76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856D84-274F-4FB0-822D-C32EB3D5BC38}">
      <dsp:nvSpPr>
        <dsp:cNvPr id="0" name=""/>
        <dsp:cNvSpPr/>
      </dsp:nvSpPr>
      <dsp:spPr>
        <a:xfrm>
          <a:off x="0" y="409095"/>
          <a:ext cx="646363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B28720-ECAF-4D62-A79A-65749FFB3BA3}">
      <dsp:nvSpPr>
        <dsp:cNvPr id="0" name=""/>
        <dsp:cNvSpPr/>
      </dsp:nvSpPr>
      <dsp:spPr>
        <a:xfrm>
          <a:off x="323181" y="25335"/>
          <a:ext cx="5244621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017" tIns="0" rIns="1710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Трудоустройство и профориентация: обеспечение связи между чемпионатами и реальным трудоустройством, создание базы работодателей</a:t>
          </a:r>
          <a:endParaRPr lang="ru-RU" sz="1600" kern="1200" dirty="0"/>
        </a:p>
      </dsp:txBody>
      <dsp:txXfrm>
        <a:off x="360648" y="62802"/>
        <a:ext cx="5169687" cy="692586"/>
      </dsp:txXfrm>
    </dsp:sp>
    <dsp:sp modelId="{589C1CB3-709C-4E86-BFE9-7ED30538C133}">
      <dsp:nvSpPr>
        <dsp:cNvPr id="0" name=""/>
        <dsp:cNvSpPr/>
      </dsp:nvSpPr>
      <dsp:spPr>
        <a:xfrm>
          <a:off x="0" y="1588455"/>
          <a:ext cx="646363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0FCE6E-A875-400D-B30C-8C25F3ADD690}">
      <dsp:nvSpPr>
        <dsp:cNvPr id="0" name=""/>
        <dsp:cNvSpPr/>
      </dsp:nvSpPr>
      <dsp:spPr>
        <a:xfrm>
          <a:off x="323181" y="1204695"/>
          <a:ext cx="5244621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017" tIns="0" rIns="1710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Расширение  перечня компетенций, адаптированных под нужды экономики</a:t>
          </a:r>
          <a:endParaRPr lang="ru-RU" sz="1600" kern="1200" dirty="0"/>
        </a:p>
      </dsp:txBody>
      <dsp:txXfrm>
        <a:off x="360648" y="1242162"/>
        <a:ext cx="5169687" cy="692586"/>
      </dsp:txXfrm>
    </dsp:sp>
    <dsp:sp modelId="{B4BA6FA9-C713-4204-AF4F-897F0978C492}">
      <dsp:nvSpPr>
        <dsp:cNvPr id="0" name=""/>
        <dsp:cNvSpPr/>
      </dsp:nvSpPr>
      <dsp:spPr>
        <a:xfrm>
          <a:off x="0" y="2767815"/>
          <a:ext cx="646363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3F07AF-C8B8-4C52-AE07-3E985815D5BA}">
      <dsp:nvSpPr>
        <dsp:cNvPr id="0" name=""/>
        <dsp:cNvSpPr/>
      </dsp:nvSpPr>
      <dsp:spPr>
        <a:xfrm>
          <a:off x="323181" y="2384055"/>
          <a:ext cx="5198245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017" tIns="0" rIns="1710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Развитие </a:t>
          </a:r>
          <a:r>
            <a:rPr lang="ru-RU" sz="1600" kern="1200" dirty="0" err="1" smtClean="0"/>
            <a:t>волонтерства</a:t>
          </a:r>
          <a:r>
            <a:rPr lang="ru-RU" sz="1600" kern="1200" dirty="0" smtClean="0"/>
            <a:t>: создание инклюзивного добровольческого движения, вовлечение НКО в социальные задачи.</a:t>
          </a:r>
          <a:endParaRPr lang="ru-RU" sz="1600" kern="1200" dirty="0"/>
        </a:p>
      </dsp:txBody>
      <dsp:txXfrm>
        <a:off x="360648" y="2421522"/>
        <a:ext cx="5123311" cy="692586"/>
      </dsp:txXfrm>
    </dsp:sp>
    <dsp:sp modelId="{DB6D9AEF-A867-43FE-B96C-D8B7719B1325}">
      <dsp:nvSpPr>
        <dsp:cNvPr id="0" name=""/>
        <dsp:cNvSpPr/>
      </dsp:nvSpPr>
      <dsp:spPr>
        <a:xfrm>
          <a:off x="0" y="3947175"/>
          <a:ext cx="6463630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C8667B-B186-46F9-A205-0FCD33D6A071}">
      <dsp:nvSpPr>
        <dsp:cNvPr id="0" name=""/>
        <dsp:cNvSpPr/>
      </dsp:nvSpPr>
      <dsp:spPr>
        <a:xfrm>
          <a:off x="323181" y="3563415"/>
          <a:ext cx="5244621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017" tIns="0" rIns="17101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Активное развитие региональных центров движения для повышения доступности участия</a:t>
          </a:r>
          <a:endParaRPr lang="ru-RU" sz="1600" kern="1200" dirty="0"/>
        </a:p>
      </dsp:txBody>
      <dsp:txXfrm>
        <a:off x="360648" y="3600882"/>
        <a:ext cx="5169687" cy="692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BB53AA-E5B8-43B0-BCFB-8DF1D8E6D50F}">
      <dsp:nvSpPr>
        <dsp:cNvPr id="0" name=""/>
        <dsp:cNvSpPr/>
      </dsp:nvSpPr>
      <dsp:spPr>
        <a:xfrm>
          <a:off x="1396267" y="0"/>
          <a:ext cx="5272360" cy="527236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498A11-E600-4328-8EDC-46E39AD7134D}">
      <dsp:nvSpPr>
        <dsp:cNvPr id="0" name=""/>
        <dsp:cNvSpPr/>
      </dsp:nvSpPr>
      <dsp:spPr>
        <a:xfrm>
          <a:off x="1738971" y="342703"/>
          <a:ext cx="2108944" cy="21089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технологические инновации в экономике как драйвер обновления состава компетенций </a:t>
          </a:r>
          <a:endParaRPr lang="ru-RU" sz="1200" kern="1200" dirty="0"/>
        </a:p>
      </dsp:txBody>
      <dsp:txXfrm>
        <a:off x="1841921" y="445653"/>
        <a:ext cx="1903044" cy="1903044"/>
      </dsp:txXfrm>
    </dsp:sp>
    <dsp:sp modelId="{06E14838-6596-44F3-A27D-5633E3F2CCA1}">
      <dsp:nvSpPr>
        <dsp:cNvPr id="0" name=""/>
        <dsp:cNvSpPr/>
      </dsp:nvSpPr>
      <dsp:spPr>
        <a:xfrm>
          <a:off x="4216980" y="342703"/>
          <a:ext cx="2108944" cy="21089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200" kern="1200" dirty="0" smtClean="0"/>
            <a:t>постоянное обновление конкурсных направлений  как инструмент повышения конкурентоспособности выпускников </a:t>
          </a:r>
        </a:p>
        <a:p>
          <a:pPr lvl="0" algn="ctr">
            <a:spcBef>
              <a:spcPct val="0"/>
            </a:spcBef>
          </a:pPr>
          <a:endParaRPr lang="ru-RU" sz="1200" kern="1200" dirty="0"/>
        </a:p>
      </dsp:txBody>
      <dsp:txXfrm>
        <a:off x="4319930" y="445653"/>
        <a:ext cx="1903044" cy="1903044"/>
      </dsp:txXfrm>
    </dsp:sp>
    <dsp:sp modelId="{AF7167E9-3069-4087-A506-59A7F1BFA685}">
      <dsp:nvSpPr>
        <dsp:cNvPr id="0" name=""/>
        <dsp:cNvSpPr/>
      </dsp:nvSpPr>
      <dsp:spPr>
        <a:xfrm>
          <a:off x="1738971" y="2820712"/>
          <a:ext cx="2108944" cy="21089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расширение спектра профессий для формирования устойчивой профессиональной траектории</a:t>
          </a:r>
          <a:endParaRPr lang="ru-RU" sz="1200" kern="1200" dirty="0"/>
        </a:p>
      </dsp:txBody>
      <dsp:txXfrm>
        <a:off x="1841921" y="2923662"/>
        <a:ext cx="1903044" cy="1903044"/>
      </dsp:txXfrm>
    </dsp:sp>
    <dsp:sp modelId="{286BEF3E-0040-408B-829D-316A2728D0AB}">
      <dsp:nvSpPr>
        <dsp:cNvPr id="0" name=""/>
        <dsp:cNvSpPr/>
      </dsp:nvSpPr>
      <dsp:spPr>
        <a:xfrm>
          <a:off x="4216980" y="2820712"/>
          <a:ext cx="2108944" cy="21089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адаптация компетенций для студентов вузов</a:t>
          </a:r>
          <a:endParaRPr lang="ru-RU" sz="1200" kern="1200" dirty="0"/>
        </a:p>
      </dsp:txBody>
      <dsp:txXfrm>
        <a:off x="4319930" y="2923662"/>
        <a:ext cx="1903044" cy="19030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CAAFF8-48A5-4D65-88C4-ACCEB84815EE}">
      <dsp:nvSpPr>
        <dsp:cNvPr id="0" name=""/>
        <dsp:cNvSpPr/>
      </dsp:nvSpPr>
      <dsp:spPr>
        <a:xfrm>
          <a:off x="2957566" y="2984559"/>
          <a:ext cx="2049700" cy="2049700"/>
        </a:xfrm>
        <a:prstGeom prst="ellipse">
          <a:avLst/>
        </a:prstGeom>
        <a:solidFill>
          <a:schemeClr val="accent5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/>
            <a:t>Компетенции ВО</a:t>
          </a:r>
          <a:endParaRPr lang="ru-RU" sz="1700" b="1" kern="1200" dirty="0"/>
        </a:p>
      </dsp:txBody>
      <dsp:txXfrm>
        <a:off x="3257738" y="3284731"/>
        <a:ext cx="1449356" cy="1449356"/>
      </dsp:txXfrm>
    </dsp:sp>
    <dsp:sp modelId="{1024BDE3-E11F-4858-8A3B-AF2BC211E102}">
      <dsp:nvSpPr>
        <dsp:cNvPr id="0" name=""/>
        <dsp:cNvSpPr/>
      </dsp:nvSpPr>
      <dsp:spPr>
        <a:xfrm rot="10800000">
          <a:off x="974217" y="3717327"/>
          <a:ext cx="1874265" cy="58416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01AB15-A174-4174-B134-E855D6F86953}">
      <dsp:nvSpPr>
        <dsp:cNvPr id="0" name=""/>
        <dsp:cNvSpPr/>
      </dsp:nvSpPr>
      <dsp:spPr>
        <a:xfrm>
          <a:off x="609" y="3230523"/>
          <a:ext cx="1947215" cy="15577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IT-</a:t>
          </a:r>
          <a:r>
            <a:rPr lang="ru-RU" sz="1200" b="1" kern="1200" dirty="0" smtClean="0"/>
            <a:t>технологии: </a:t>
          </a:r>
          <a:r>
            <a:rPr lang="ru-RU" sz="1000" kern="1200" dirty="0" smtClean="0"/>
            <a:t>администрирование баз данных, веб-дизайн, тестирование программного обеспечения, разработчик виртуальной и дополненной реальности, информационная безопасность</a:t>
          </a:r>
          <a:endParaRPr lang="ru-RU" sz="1000" kern="1200" dirty="0"/>
        </a:p>
      </dsp:txBody>
      <dsp:txXfrm>
        <a:off x="46235" y="3276149"/>
        <a:ext cx="1855963" cy="1466520"/>
      </dsp:txXfrm>
    </dsp:sp>
    <dsp:sp modelId="{E6F46E47-EAC1-41F8-9C53-B5D0C2AA8337}">
      <dsp:nvSpPr>
        <dsp:cNvPr id="0" name=""/>
        <dsp:cNvSpPr/>
      </dsp:nvSpPr>
      <dsp:spPr>
        <a:xfrm rot="13500000">
          <a:off x="1580818" y="2252862"/>
          <a:ext cx="1874265" cy="58416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9FFBBD-F7EE-4B5C-9F5F-C21937226FB8}">
      <dsp:nvSpPr>
        <dsp:cNvPr id="0" name=""/>
        <dsp:cNvSpPr/>
      </dsp:nvSpPr>
      <dsp:spPr>
        <a:xfrm>
          <a:off x="881691" y="1103405"/>
          <a:ext cx="1947215" cy="15577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Инженерное дело: </a:t>
          </a:r>
          <a:r>
            <a:rPr lang="ru-RU" sz="1100" kern="1200" dirty="0" smtClean="0"/>
            <a:t>инженерный дизайн (CAD) САПР, обработка текста, лабораторный химический анализ</a:t>
          </a:r>
          <a:endParaRPr lang="ru-RU" sz="1100" kern="1200" dirty="0"/>
        </a:p>
      </dsp:txBody>
      <dsp:txXfrm>
        <a:off x="927317" y="1149031"/>
        <a:ext cx="1855963" cy="1466520"/>
      </dsp:txXfrm>
    </dsp:sp>
    <dsp:sp modelId="{C0B60966-91B8-4765-8013-3F6367893C7E}">
      <dsp:nvSpPr>
        <dsp:cNvPr id="0" name=""/>
        <dsp:cNvSpPr/>
      </dsp:nvSpPr>
      <dsp:spPr>
        <a:xfrm rot="16200000">
          <a:off x="3045284" y="1646260"/>
          <a:ext cx="1874265" cy="58416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81DAD9-05F5-476C-AEB0-55D47C7DD2F5}">
      <dsp:nvSpPr>
        <dsp:cNvPr id="0" name=""/>
        <dsp:cNvSpPr/>
      </dsp:nvSpPr>
      <dsp:spPr>
        <a:xfrm>
          <a:off x="3008809" y="222324"/>
          <a:ext cx="1947215" cy="15577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Экономика и Управление: </a:t>
          </a:r>
          <a:r>
            <a:rPr lang="ru-RU" sz="1100" kern="1200" dirty="0" smtClean="0"/>
            <a:t>Экономика и бухгалтерский учет, налоговый консультант, специалист по управлению персоналом,  банковское дело, специалист по финансам общественного сектора</a:t>
          </a:r>
          <a:endParaRPr lang="ru-RU" sz="1100" kern="1200" dirty="0"/>
        </a:p>
      </dsp:txBody>
      <dsp:txXfrm>
        <a:off x="3054435" y="267950"/>
        <a:ext cx="1855963" cy="1466520"/>
      </dsp:txXfrm>
    </dsp:sp>
    <dsp:sp modelId="{F6DE5F44-7AD9-4596-9945-C148FE14B61B}">
      <dsp:nvSpPr>
        <dsp:cNvPr id="0" name=""/>
        <dsp:cNvSpPr/>
      </dsp:nvSpPr>
      <dsp:spPr>
        <a:xfrm rot="18900000">
          <a:off x="4509749" y="2252862"/>
          <a:ext cx="1874265" cy="58416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B3D048-BB40-4C71-A8DF-6C32B2F1E980}">
      <dsp:nvSpPr>
        <dsp:cNvPr id="0" name=""/>
        <dsp:cNvSpPr/>
      </dsp:nvSpPr>
      <dsp:spPr>
        <a:xfrm>
          <a:off x="5135927" y="1103405"/>
          <a:ext cx="1947215" cy="15577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Сфера услуг и Креативные индустрии</a:t>
          </a:r>
          <a:r>
            <a:rPr lang="ru-RU" sz="1100" kern="1200" dirty="0" smtClean="0"/>
            <a:t>: дизайн плаката, архитектор будущего (</a:t>
          </a:r>
          <a:r>
            <a:rPr lang="ru-RU" sz="1100" kern="1200" dirty="0" err="1" smtClean="0"/>
            <a:t>нейросети</a:t>
          </a:r>
          <a:r>
            <a:rPr lang="ru-RU" sz="1100" kern="1200" dirty="0" smtClean="0"/>
            <a:t>), жестовое искусство, гид-экскурсовод, </a:t>
          </a:r>
          <a:r>
            <a:rPr lang="ru-RU" sz="1100" kern="1200" dirty="0" err="1" smtClean="0"/>
            <a:t>бариста</a:t>
          </a:r>
          <a:r>
            <a:rPr lang="ru-RU" sz="1100" kern="1200" dirty="0" smtClean="0"/>
            <a:t>, фотограф-репортер.</a:t>
          </a:r>
          <a:endParaRPr lang="ru-RU" sz="1100" kern="1200" dirty="0"/>
        </a:p>
      </dsp:txBody>
      <dsp:txXfrm>
        <a:off x="5181553" y="1149031"/>
        <a:ext cx="1855963" cy="1466520"/>
      </dsp:txXfrm>
    </dsp:sp>
    <dsp:sp modelId="{E1BED65E-A12B-4763-87C8-53B1032A4492}">
      <dsp:nvSpPr>
        <dsp:cNvPr id="0" name=""/>
        <dsp:cNvSpPr/>
      </dsp:nvSpPr>
      <dsp:spPr>
        <a:xfrm>
          <a:off x="5116351" y="3717327"/>
          <a:ext cx="1874265" cy="584164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3A0EF5-DE1D-4440-93E4-54903A8597B3}">
      <dsp:nvSpPr>
        <dsp:cNvPr id="0" name=""/>
        <dsp:cNvSpPr/>
      </dsp:nvSpPr>
      <dsp:spPr>
        <a:xfrm>
          <a:off x="6017008" y="3230523"/>
          <a:ext cx="1947215" cy="15577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/>
            <a:t>Образование и медицина: </a:t>
          </a:r>
          <a:r>
            <a:rPr lang="ru-RU" sz="1100" kern="1200" dirty="0" smtClean="0"/>
            <a:t>коррекционная психология, педагог дополнительного образования, инструктор по АФК, зубной техник, дошкольная дефектология</a:t>
          </a:r>
          <a:endParaRPr lang="ru-RU" sz="1100" kern="1200" dirty="0"/>
        </a:p>
      </dsp:txBody>
      <dsp:txXfrm>
        <a:off x="6062634" y="3276149"/>
        <a:ext cx="1855963" cy="14665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24A26-DE23-4EFB-A62E-B47BD7D272FE}">
      <dsp:nvSpPr>
        <dsp:cNvPr id="0" name=""/>
        <dsp:cNvSpPr/>
      </dsp:nvSpPr>
      <dsp:spPr>
        <a:xfrm>
          <a:off x="-4919424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9B6103-CE24-440C-A33C-D800D0165A1B}">
      <dsp:nvSpPr>
        <dsp:cNvPr id="0" name=""/>
        <dsp:cNvSpPr/>
      </dsp:nvSpPr>
      <dsp:spPr>
        <a:xfrm>
          <a:off x="492024" y="334530"/>
          <a:ext cx="7640072" cy="669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344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объединяют студентов разных университетов</a:t>
          </a:r>
          <a:endParaRPr lang="ru-RU" sz="2100" kern="1200" dirty="0"/>
        </a:p>
      </dsp:txBody>
      <dsp:txXfrm>
        <a:off x="492024" y="334530"/>
        <a:ext cx="7640072" cy="669409"/>
      </dsp:txXfrm>
    </dsp:sp>
    <dsp:sp modelId="{EC308F29-6807-41FC-AB1D-BF07581F76E1}">
      <dsp:nvSpPr>
        <dsp:cNvPr id="0" name=""/>
        <dsp:cNvSpPr/>
      </dsp:nvSpPr>
      <dsp:spPr>
        <a:xfrm>
          <a:off x="73643" y="250854"/>
          <a:ext cx="836762" cy="8367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403580-38F3-4B15-8001-E4648D1BB95B}">
      <dsp:nvSpPr>
        <dsp:cNvPr id="0" name=""/>
        <dsp:cNvSpPr/>
      </dsp:nvSpPr>
      <dsp:spPr>
        <a:xfrm>
          <a:off x="875812" y="1338819"/>
          <a:ext cx="7256284" cy="669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344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способствуют формированию профессионального сообщества</a:t>
          </a:r>
        </a:p>
      </dsp:txBody>
      <dsp:txXfrm>
        <a:off x="875812" y="1338819"/>
        <a:ext cx="7256284" cy="669409"/>
      </dsp:txXfrm>
    </dsp:sp>
    <dsp:sp modelId="{6E919509-0E70-4B47-9DFB-01B9A2D26089}">
      <dsp:nvSpPr>
        <dsp:cNvPr id="0" name=""/>
        <dsp:cNvSpPr/>
      </dsp:nvSpPr>
      <dsp:spPr>
        <a:xfrm>
          <a:off x="457431" y="1255143"/>
          <a:ext cx="836762" cy="8367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245A58-CD81-4177-8D69-813827E28DF6}">
      <dsp:nvSpPr>
        <dsp:cNvPr id="0" name=""/>
        <dsp:cNvSpPr/>
      </dsp:nvSpPr>
      <dsp:spPr>
        <a:xfrm>
          <a:off x="875812" y="2343108"/>
          <a:ext cx="7256284" cy="669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344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развивают специализированные компетенции для ВО</a:t>
          </a:r>
        </a:p>
      </dsp:txBody>
      <dsp:txXfrm>
        <a:off x="875812" y="2343108"/>
        <a:ext cx="7256284" cy="669409"/>
      </dsp:txXfrm>
    </dsp:sp>
    <dsp:sp modelId="{15545FFD-377B-4945-9E73-18CD5A72B932}">
      <dsp:nvSpPr>
        <dsp:cNvPr id="0" name=""/>
        <dsp:cNvSpPr/>
      </dsp:nvSpPr>
      <dsp:spPr>
        <a:xfrm>
          <a:off x="457431" y="2259432"/>
          <a:ext cx="836762" cy="8367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6955B9-5039-4BE7-BBB2-B8543A42A2C1}">
      <dsp:nvSpPr>
        <dsp:cNvPr id="0" name=""/>
        <dsp:cNvSpPr/>
      </dsp:nvSpPr>
      <dsp:spPr>
        <a:xfrm>
          <a:off x="492024" y="3347397"/>
          <a:ext cx="7640072" cy="669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344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создают площадку для обмена опытом</a:t>
          </a:r>
          <a:endParaRPr lang="ru-RU" sz="2100" kern="1200" dirty="0"/>
        </a:p>
      </dsp:txBody>
      <dsp:txXfrm>
        <a:off x="492024" y="3347397"/>
        <a:ext cx="7640072" cy="669409"/>
      </dsp:txXfrm>
    </dsp:sp>
    <dsp:sp modelId="{A9028BCE-45AA-4127-A617-8F690EF1B761}">
      <dsp:nvSpPr>
        <dsp:cNvPr id="0" name=""/>
        <dsp:cNvSpPr/>
      </dsp:nvSpPr>
      <dsp:spPr>
        <a:xfrm>
          <a:off x="73643" y="3263721"/>
          <a:ext cx="836762" cy="8367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 smtClean="0"/>
              <a:t>Образец текста</a:t>
            </a:r>
          </a:p>
          <a:p>
            <a:pPr lvl="1">
              <a:defRPr/>
            </a:pPr>
            <a:r>
              <a:rPr lang="ru-RU" smtClean="0"/>
              <a:t>Второй уровень</a:t>
            </a:r>
          </a:p>
          <a:p>
            <a:pPr lvl="2">
              <a:defRPr/>
            </a:pPr>
            <a:r>
              <a:rPr lang="ru-RU" smtClean="0"/>
              <a:t>Третий уровень</a:t>
            </a:r>
          </a:p>
          <a:p>
            <a:pPr lvl="3">
              <a:defRPr/>
            </a:pPr>
            <a:r>
              <a:rPr lang="ru-RU" smtClean="0"/>
              <a:t>Четвертый уровень</a:t>
            </a:r>
          </a:p>
          <a:p>
            <a:pPr lvl="4">
              <a:defRPr/>
            </a:pPr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543675" y="365125"/>
            <a:ext cx="1971675" cy="5811838"/>
          </a:xfrm>
        </p:spPr>
        <p:txBody>
          <a:bodyPr vert="eaVert"/>
          <a:lstStyle/>
          <a:p>
            <a:pPr>
              <a:defRPr/>
            </a:pPr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28650" y="365125"/>
            <a:ext cx="5800725" cy="5811838"/>
          </a:xfrm>
        </p:spPr>
        <p:txBody>
          <a:bodyPr vert="eaVert"/>
          <a:lstStyle/>
          <a:p>
            <a:pPr lvl="0">
              <a:defRPr/>
            </a:pPr>
            <a:r>
              <a:rPr lang="ru-RU" smtClean="0"/>
              <a:t>Образец текста</a:t>
            </a:r>
          </a:p>
          <a:p>
            <a:pPr lvl="1">
              <a:defRPr/>
            </a:pPr>
            <a:r>
              <a:rPr lang="ru-RU" smtClean="0"/>
              <a:t>Второй уровень</a:t>
            </a:r>
          </a:p>
          <a:p>
            <a:pPr lvl="2">
              <a:defRPr/>
            </a:pPr>
            <a:r>
              <a:rPr lang="ru-RU" smtClean="0"/>
              <a:t>Третий уровень</a:t>
            </a:r>
          </a:p>
          <a:p>
            <a:pPr lvl="3">
              <a:defRPr/>
            </a:pPr>
            <a:r>
              <a:rPr lang="ru-RU" smtClean="0"/>
              <a:t>Четвертый уровень</a:t>
            </a:r>
          </a:p>
          <a:p>
            <a:pPr lvl="4">
              <a:defRPr/>
            </a:pPr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 smtClean="0"/>
              <a:t>Образец текста</a:t>
            </a:r>
          </a:p>
          <a:p>
            <a:pPr lvl="1">
              <a:defRPr/>
            </a:pPr>
            <a:r>
              <a:rPr lang="ru-RU" smtClean="0"/>
              <a:t>Второй уровень</a:t>
            </a:r>
          </a:p>
          <a:p>
            <a:pPr lvl="2">
              <a:defRPr/>
            </a:pPr>
            <a:r>
              <a:rPr lang="ru-RU" smtClean="0"/>
              <a:t>Третий уровень</a:t>
            </a:r>
          </a:p>
          <a:p>
            <a:pPr lvl="3">
              <a:defRPr/>
            </a:pPr>
            <a:r>
              <a:rPr lang="ru-RU" smtClean="0"/>
              <a:t>Четвертый уровень</a:t>
            </a:r>
          </a:p>
          <a:p>
            <a:pPr lvl="4">
              <a:defRPr/>
            </a:pPr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6286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ru-RU" smtClean="0"/>
              <a:t>Образец текста</a:t>
            </a:r>
          </a:p>
          <a:p>
            <a:pPr lvl="1">
              <a:defRPr/>
            </a:pPr>
            <a:r>
              <a:rPr lang="ru-RU" smtClean="0"/>
              <a:t>Второй уровень</a:t>
            </a:r>
          </a:p>
          <a:p>
            <a:pPr lvl="2">
              <a:defRPr/>
            </a:pPr>
            <a:r>
              <a:rPr lang="ru-RU" smtClean="0"/>
              <a:t>Третий уровень</a:t>
            </a:r>
          </a:p>
          <a:p>
            <a:pPr lvl="3">
              <a:defRPr/>
            </a:pPr>
            <a:r>
              <a:rPr lang="ru-RU" smtClean="0"/>
              <a:t>Четвертый уровень</a:t>
            </a:r>
          </a:p>
          <a:p>
            <a:pPr lvl="4">
              <a:defRPr/>
            </a:pPr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629150" y="1825625"/>
            <a:ext cx="3886200" cy="4351338"/>
          </a:xfrm>
        </p:spPr>
        <p:txBody>
          <a:bodyPr/>
          <a:lstStyle/>
          <a:p>
            <a:pPr lvl="0">
              <a:defRPr/>
            </a:pPr>
            <a:r>
              <a:rPr lang="ru-RU" smtClean="0"/>
              <a:t>Образец текста</a:t>
            </a:r>
          </a:p>
          <a:p>
            <a:pPr lvl="1">
              <a:defRPr/>
            </a:pPr>
            <a:r>
              <a:rPr lang="ru-RU" smtClean="0"/>
              <a:t>Второй уровень</a:t>
            </a:r>
          </a:p>
          <a:p>
            <a:pPr lvl="2">
              <a:defRPr/>
            </a:pPr>
            <a:r>
              <a:rPr lang="ru-RU" smtClean="0"/>
              <a:t>Третий уровень</a:t>
            </a:r>
          </a:p>
          <a:p>
            <a:pPr lvl="3">
              <a:defRPr/>
            </a:pPr>
            <a:r>
              <a:rPr lang="ru-RU" smtClean="0"/>
              <a:t>Четвертый уровень</a:t>
            </a:r>
          </a:p>
          <a:p>
            <a:pPr lvl="4">
              <a:defRPr/>
            </a:pPr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29841" y="365126"/>
            <a:ext cx="7886700" cy="1325563"/>
          </a:xfrm>
        </p:spPr>
        <p:txBody>
          <a:bodyPr/>
          <a:lstStyle/>
          <a:p>
            <a:pPr>
              <a:defRPr/>
            </a:pPr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29842" y="2505074"/>
            <a:ext cx="3868340" cy="3684588"/>
          </a:xfrm>
        </p:spPr>
        <p:txBody>
          <a:bodyPr/>
          <a:lstStyle/>
          <a:p>
            <a:pPr lvl="0">
              <a:defRPr/>
            </a:pPr>
            <a:r>
              <a:rPr lang="ru-RU" smtClean="0"/>
              <a:t>Образец текста</a:t>
            </a:r>
          </a:p>
          <a:p>
            <a:pPr lvl="1">
              <a:defRPr/>
            </a:pPr>
            <a:r>
              <a:rPr lang="ru-RU" smtClean="0"/>
              <a:t>Второй уровень</a:t>
            </a:r>
          </a:p>
          <a:p>
            <a:pPr lvl="2">
              <a:defRPr/>
            </a:pPr>
            <a:r>
              <a:rPr lang="ru-RU" smtClean="0"/>
              <a:t>Третий уровень</a:t>
            </a:r>
          </a:p>
          <a:p>
            <a:pPr lvl="3">
              <a:defRPr/>
            </a:pPr>
            <a:r>
              <a:rPr lang="ru-RU" smtClean="0"/>
              <a:t>Четвертый уровень</a:t>
            </a:r>
          </a:p>
          <a:p>
            <a:pPr lvl="4">
              <a:defRPr/>
            </a:pPr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4629150" y="2505074"/>
            <a:ext cx="3887391" cy="3684588"/>
          </a:xfrm>
        </p:spPr>
        <p:txBody>
          <a:bodyPr/>
          <a:lstStyle/>
          <a:p>
            <a:pPr lvl="0">
              <a:defRPr/>
            </a:pPr>
            <a:r>
              <a:rPr lang="ru-RU" smtClean="0"/>
              <a:t>Образец текста</a:t>
            </a:r>
          </a:p>
          <a:p>
            <a:pPr lvl="1">
              <a:defRPr/>
            </a:pPr>
            <a:r>
              <a:rPr lang="ru-RU" smtClean="0"/>
              <a:t>Второй уровень</a:t>
            </a:r>
          </a:p>
          <a:p>
            <a:pPr lvl="2">
              <a:defRPr/>
            </a:pPr>
            <a:r>
              <a:rPr lang="ru-RU" smtClean="0"/>
              <a:t>Третий уровень</a:t>
            </a:r>
          </a:p>
          <a:p>
            <a:pPr lvl="3">
              <a:defRPr/>
            </a:pPr>
            <a:r>
              <a:rPr lang="ru-RU" smtClean="0"/>
              <a:t>Четвертый уровень</a:t>
            </a:r>
          </a:p>
          <a:p>
            <a:pPr lvl="4">
              <a:defRPr/>
            </a:pPr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 smtClean="0"/>
              <a:t>Образец текста</a:t>
            </a:r>
          </a:p>
          <a:p>
            <a:pPr lvl="1">
              <a:defRPr/>
            </a:pPr>
            <a:r>
              <a:rPr lang="ru-RU" smtClean="0"/>
              <a:t>Второй уровень</a:t>
            </a:r>
          </a:p>
          <a:p>
            <a:pPr lvl="2">
              <a:defRPr/>
            </a:pPr>
            <a:r>
              <a:rPr lang="ru-RU" smtClean="0"/>
              <a:t>Третий уровень</a:t>
            </a:r>
          </a:p>
          <a:p>
            <a:pPr lvl="3">
              <a:defRPr/>
            </a:pPr>
            <a:r>
              <a:rPr lang="ru-RU" smtClean="0"/>
              <a:t>Четвертый уровень</a:t>
            </a:r>
          </a:p>
          <a:p>
            <a:pPr lvl="4">
              <a:defRPr/>
            </a:pPr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5.pn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9.jpe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emf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5.png"/><Relationship Id="rId7" Type="http://schemas.openxmlformats.org/officeDocument/2006/relationships/diagramQuickStyle" Target="../diagrams/quickStyle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11.png"/><Relationship Id="rId9" Type="http://schemas.microsoft.com/office/2007/relationships/diagramDrawing" Target="../diagrams/drawing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27784" y="2758858"/>
            <a:ext cx="5932238" cy="2016224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0677BE"/>
                </a:solidFill>
                <a:latin typeface="Futura PT Book"/>
                <a:ea typeface="+mn-ea"/>
                <a:cs typeface="+mn-cs"/>
              </a:rPr>
              <a:t>Развитие состава компетенций  чемпионата </a:t>
            </a:r>
            <a:r>
              <a:rPr lang="ru-RU" sz="2400" b="1" dirty="0" smtClean="0">
                <a:solidFill>
                  <a:srgbClr val="0677BE"/>
                </a:solidFill>
                <a:latin typeface="Futura PT Book"/>
                <a:ea typeface="+mn-ea"/>
                <a:cs typeface="+mn-cs"/>
              </a:rPr>
              <a:t>«</a:t>
            </a:r>
            <a:r>
              <a:rPr lang="ru-RU" sz="2400" b="1" dirty="0" err="1" smtClean="0">
                <a:solidFill>
                  <a:srgbClr val="0677BE"/>
                </a:solidFill>
                <a:latin typeface="Futura PT Book"/>
                <a:ea typeface="+mn-ea"/>
                <a:cs typeface="+mn-cs"/>
              </a:rPr>
              <a:t>Абилимпикс</a:t>
            </a:r>
            <a:r>
              <a:rPr lang="ru-RU" sz="2400" b="1" dirty="0" smtClean="0">
                <a:solidFill>
                  <a:srgbClr val="0677BE"/>
                </a:solidFill>
                <a:latin typeface="Futura PT Book"/>
                <a:ea typeface="+mn-ea"/>
                <a:cs typeface="+mn-cs"/>
              </a:rPr>
              <a:t>»  </a:t>
            </a:r>
            <a:r>
              <a:rPr lang="ru-RU" sz="2400" b="1" dirty="0">
                <a:solidFill>
                  <a:srgbClr val="0677BE"/>
                </a:solidFill>
                <a:latin typeface="Futura PT Book"/>
                <a:ea typeface="+mn-ea"/>
                <a:cs typeface="+mn-cs"/>
              </a:rPr>
              <a:t>в </a:t>
            </a:r>
            <a:r>
              <a:rPr lang="ru-RU" sz="2400" b="1" dirty="0" smtClean="0">
                <a:solidFill>
                  <a:srgbClr val="0677BE"/>
                </a:solidFill>
                <a:latin typeface="Futura PT Book"/>
                <a:ea typeface="+mn-ea"/>
                <a:cs typeface="+mn-cs"/>
              </a:rPr>
              <a:t>контексте </a:t>
            </a:r>
            <a:r>
              <a:rPr lang="ru-RU" sz="2400" b="1" dirty="0">
                <a:solidFill>
                  <a:srgbClr val="0677BE"/>
                </a:solidFill>
                <a:latin typeface="Futura PT Book"/>
                <a:ea typeface="+mn-ea"/>
                <a:cs typeface="+mn-cs"/>
              </a:rPr>
              <a:t>включения  студентов с инвалидностью, получающих высшее  образование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96136" y="5013176"/>
            <a:ext cx="3284984" cy="1655762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rgbClr val="009A79"/>
                </a:solidFill>
                <a:latin typeface="Futura PT Bold"/>
              </a:rPr>
              <a:t>Козловская Галина Юрьевна</a:t>
            </a:r>
            <a:r>
              <a:rPr lang="ru-RU" sz="1600" dirty="0">
                <a:solidFill>
                  <a:srgbClr val="009A79"/>
                </a:solidFill>
                <a:latin typeface="Futura PT Bold"/>
              </a:rPr>
              <a:t>, </a:t>
            </a:r>
            <a:endParaRPr lang="ru-RU" sz="1600" dirty="0" smtClean="0">
              <a:solidFill>
                <a:srgbClr val="009A79"/>
              </a:solidFill>
              <a:latin typeface="Futura PT Bold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>
                <a:solidFill>
                  <a:srgbClr val="009A79"/>
                </a:solidFill>
                <a:latin typeface="Futura PT Bold"/>
              </a:rPr>
              <a:t>к. психол. н., </a:t>
            </a:r>
            <a:r>
              <a:rPr lang="ru-RU" sz="1600" dirty="0">
                <a:solidFill>
                  <a:srgbClr val="009A79"/>
                </a:solidFill>
                <a:latin typeface="Futura PT Bold"/>
              </a:rPr>
              <a:t>доцент, доцент кафедры коррекционной психологии и </a:t>
            </a:r>
            <a:r>
              <a:rPr lang="ru-RU" sz="1600" dirty="0" smtClean="0">
                <a:solidFill>
                  <a:srgbClr val="009A79"/>
                </a:solidFill>
                <a:latin typeface="Futura PT Bold"/>
              </a:rPr>
              <a:t>педагогики ФГАОУ ВО «Северо-Кавказский федеральный университет»</a:t>
            </a:r>
            <a:endParaRPr lang="ru-RU" sz="1600" dirty="0">
              <a:solidFill>
                <a:srgbClr val="009A79"/>
              </a:solidFill>
              <a:latin typeface="Futura PT Bold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799295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0063" y="72874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196752"/>
            <a:ext cx="3851920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1187624" y="4218253"/>
            <a:ext cx="1181378" cy="1181378"/>
          </a:xfrm>
          <a:prstGeom prst="rect">
            <a:avLst/>
          </a:prstGeom>
        </p:spPr>
      </p:pic>
      <p:pic>
        <p:nvPicPr>
          <p:cNvPr id="10" name="Рисунок 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298" y="181336"/>
            <a:ext cx="1096708" cy="80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86298" y="1124744"/>
            <a:ext cx="3816424" cy="144015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8"/>
          <a:stretch/>
        </p:blipFill>
        <p:spPr bwMode="auto">
          <a:xfrm rot="5400000">
            <a:off x="5282666" y="5589240"/>
            <a:ext cx="441165" cy="44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714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7356" y="163015"/>
            <a:ext cx="7886700" cy="99799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Стратегия развития </a:t>
            </a:r>
            <a:r>
              <a:rPr lang="ru-RU" sz="2400" b="1" dirty="0" smtClean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движения</a:t>
            </a:r>
            <a:br>
              <a:rPr lang="ru-RU" sz="2400" b="1" dirty="0" smtClean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</a:br>
            <a:r>
              <a:rPr lang="ru-RU" sz="2400" b="1" dirty="0" smtClean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 </a:t>
            </a:r>
            <a:r>
              <a:rPr lang="ru-RU" sz="2400" b="1" dirty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«</a:t>
            </a:r>
            <a:r>
              <a:rPr lang="ru-RU" sz="2400" b="1" dirty="0" err="1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Абилимпикс</a:t>
            </a:r>
            <a:r>
              <a:rPr lang="ru-RU" sz="2400" b="1" dirty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» в России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7713803"/>
              </p:ext>
            </p:extLst>
          </p:nvPr>
        </p:nvGraphicFramePr>
        <p:xfrm>
          <a:off x="2195736" y="1799220"/>
          <a:ext cx="6463630" cy="4627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85780" y="0"/>
            <a:ext cx="798576" cy="6858000"/>
          </a:xfrm>
          <a:prstGeom prst="rect">
            <a:avLst/>
          </a:prstGeom>
        </p:spPr>
      </p:pic>
      <p:pic>
        <p:nvPicPr>
          <p:cNvPr id="5" name="Рисунок 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6202"/>
            <a:ext cx="1096708" cy="80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Объект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52328" y="137831"/>
            <a:ext cx="908277" cy="90827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27584" y="1556792"/>
            <a:ext cx="864096" cy="5040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600" b="1" dirty="0" smtClean="0"/>
              <a:t>Концепция </a:t>
            </a:r>
            <a:r>
              <a:rPr lang="ru-RU" sz="1600" b="1" dirty="0"/>
              <a:t>развития движения «</a:t>
            </a:r>
            <a:r>
              <a:rPr lang="ru-RU" sz="1600" b="1" dirty="0" err="1"/>
              <a:t>Абилимпикс</a:t>
            </a:r>
            <a:r>
              <a:rPr lang="ru-RU" sz="1600" b="1" dirty="0"/>
              <a:t>»</a:t>
            </a:r>
          </a:p>
          <a:p>
            <a:pPr algn="ctr"/>
            <a:r>
              <a:rPr lang="ru-RU" sz="1600" b="1" dirty="0"/>
              <a:t>в Российской Федерации на 2023-2030 годы</a:t>
            </a:r>
          </a:p>
          <a:p>
            <a:pPr algn="ctr"/>
            <a:endParaRPr lang="ru-RU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1691680" y="1916832"/>
            <a:ext cx="360040" cy="43924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616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3201" y="408880"/>
            <a:ext cx="7526660" cy="99799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Основные тенденции развития состава компетенций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799295" cy="6858000"/>
          </a:xfrm>
          <a:prstGeom prst="rect">
            <a:avLst/>
          </a:prstGeom>
        </p:spPr>
      </p:pic>
      <p:pic>
        <p:nvPicPr>
          <p:cNvPr id="5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6202"/>
            <a:ext cx="1096708" cy="80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Объект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35723" y="63674"/>
            <a:ext cx="908277" cy="908277"/>
          </a:xfrm>
          <a:prstGeom prst="rect">
            <a:avLst/>
          </a:prstGeom>
        </p:spPr>
      </p:pic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442437662"/>
              </p:ext>
            </p:extLst>
          </p:nvPr>
        </p:nvGraphicFramePr>
        <p:xfrm>
          <a:off x="899592" y="1397000"/>
          <a:ext cx="8064896" cy="5272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97242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58879" y="860028"/>
            <a:ext cx="75608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Futura PT Book"/>
              </a:rPr>
              <a:t>Ключевую роль играют   в развитии </a:t>
            </a:r>
            <a:r>
              <a:rPr lang="ru-RU" b="1">
                <a:solidFill>
                  <a:srgbClr val="0070C0"/>
                </a:solidFill>
                <a:latin typeface="Futura PT Book"/>
              </a:rPr>
              <a:t>состава </a:t>
            </a:r>
            <a:r>
              <a:rPr lang="ru-RU" b="1" smtClean="0">
                <a:solidFill>
                  <a:srgbClr val="0070C0"/>
                </a:solidFill>
                <a:latin typeface="Futura PT Book"/>
              </a:rPr>
              <a:t>компетенций ВО </a:t>
            </a:r>
            <a:r>
              <a:rPr lang="ru-RU" b="1" dirty="0">
                <a:solidFill>
                  <a:srgbClr val="0070C0"/>
                </a:solidFill>
                <a:latin typeface="Futura PT Book"/>
              </a:rPr>
              <a:t>играют Ресурсные учебно-методические центры инклюзивного высшего образования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799295" cy="6858000"/>
          </a:xfrm>
          <a:prstGeom prst="rect">
            <a:avLst/>
          </a:prstGeom>
        </p:spPr>
      </p:pic>
      <p:pic>
        <p:nvPicPr>
          <p:cNvPr id="7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6202"/>
            <a:ext cx="1096708" cy="80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Объект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35723" y="63674"/>
            <a:ext cx="908277" cy="908277"/>
          </a:xfrm>
          <a:prstGeom prst="rect">
            <a:avLst/>
          </a:prstGeom>
        </p:spPr>
      </p:pic>
      <p:grpSp>
        <p:nvGrpSpPr>
          <p:cNvPr id="9" name="Group 27"/>
          <p:cNvGrpSpPr>
            <a:grpSpLocks/>
          </p:cNvGrpSpPr>
          <p:nvPr/>
        </p:nvGrpSpPr>
        <p:grpSpPr bwMode="auto">
          <a:xfrm>
            <a:off x="827088" y="4481513"/>
            <a:ext cx="1654175" cy="1766887"/>
            <a:chOff x="521" y="2823"/>
            <a:chExt cx="1042" cy="1113"/>
          </a:xfrm>
        </p:grpSpPr>
        <p:sp>
          <p:nvSpPr>
            <p:cNvPr id="10" name="Oval 28"/>
            <p:cNvSpPr>
              <a:spLocks noChangeArrowheads="1"/>
            </p:cNvSpPr>
            <p:nvPr/>
          </p:nvSpPr>
          <p:spPr bwMode="gray">
            <a:xfrm>
              <a:off x="624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sp>
          <p:nvSpPr>
            <p:cNvPr id="11" name="Oval 29"/>
            <p:cNvSpPr>
              <a:spLocks noChangeArrowheads="1"/>
            </p:cNvSpPr>
            <p:nvPr/>
          </p:nvSpPr>
          <p:spPr bwMode="gray">
            <a:xfrm>
              <a:off x="555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52400" dir="16200000" sy="-100000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" name="Oval 30"/>
            <p:cNvSpPr>
              <a:spLocks noChangeArrowheads="1"/>
            </p:cNvSpPr>
            <p:nvPr/>
          </p:nvSpPr>
          <p:spPr bwMode="gray">
            <a:xfrm>
              <a:off x="576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alpha val="85001"/>
                  </a:schemeClr>
                </a:gs>
                <a:gs pos="100000">
                  <a:schemeClr val="accent2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52400" dir="16200000" sy="-100000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3" name="Oval 31"/>
            <p:cNvSpPr>
              <a:spLocks noChangeArrowheads="1"/>
            </p:cNvSpPr>
            <p:nvPr/>
          </p:nvSpPr>
          <p:spPr bwMode="gray">
            <a:xfrm>
              <a:off x="612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52400" dir="16200000" sy="-100000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14" name="Picture 32" descr="Picture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576" y="2880"/>
              <a:ext cx="616" cy="6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 Box 33"/>
            <p:cNvSpPr txBox="1">
              <a:spLocks noChangeArrowheads="1"/>
            </p:cNvSpPr>
            <p:nvPr/>
          </p:nvSpPr>
          <p:spPr bwMode="gray">
            <a:xfrm>
              <a:off x="521" y="3156"/>
              <a:ext cx="1042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200" b="1" dirty="0">
                  <a:solidFill>
                    <a:srgbClr val="FFFFFF"/>
                  </a:solidFill>
                  <a:latin typeface="Verdana" pitchFamily="34" charset="0"/>
                </a:rPr>
                <a:t>методическое </a:t>
              </a:r>
              <a:endParaRPr lang="ru-RU" altLang="ru-RU" sz="1200" b="1" dirty="0" smtClean="0">
                <a:solidFill>
                  <a:srgbClr val="FFFFFF"/>
                </a:solidFill>
                <a:latin typeface="Verdana" pitchFamily="34" charset="0"/>
              </a:endParaRPr>
            </a:p>
            <a:p>
              <a:pPr algn="ctr"/>
              <a:r>
                <a:rPr lang="ru-RU" altLang="ru-RU" sz="1200" b="1" dirty="0" smtClean="0">
                  <a:solidFill>
                    <a:srgbClr val="FFFFFF"/>
                  </a:solidFill>
                  <a:latin typeface="Verdana" pitchFamily="34" charset="0"/>
                </a:rPr>
                <a:t>сопровождение </a:t>
              </a:r>
            </a:p>
            <a:p>
              <a:pPr algn="ctr"/>
              <a:r>
                <a:rPr lang="ru-RU" altLang="ru-RU" sz="1200" b="1" dirty="0" smtClean="0">
                  <a:solidFill>
                    <a:srgbClr val="FFFFFF"/>
                  </a:solidFill>
                  <a:latin typeface="Verdana" pitchFamily="34" charset="0"/>
                </a:rPr>
                <a:t>вузов</a:t>
              </a:r>
              <a:endParaRPr lang="en-US" altLang="ru-RU" sz="1200" dirty="0">
                <a:solidFill>
                  <a:srgbClr val="FFFFFF"/>
                </a:solidFill>
              </a:endParaRPr>
            </a:p>
          </p:txBody>
        </p:sp>
      </p:grpSp>
      <p:sp>
        <p:nvSpPr>
          <p:cNvPr id="23" name="AutoShape 3"/>
          <p:cNvSpPr>
            <a:spLocks noChangeArrowheads="1"/>
          </p:cNvSpPr>
          <p:nvPr/>
        </p:nvSpPr>
        <p:spPr bwMode="gray">
          <a:xfrm>
            <a:off x="1693863" y="2695575"/>
            <a:ext cx="5759450" cy="2638425"/>
          </a:xfrm>
          <a:prstGeom prst="upArrow">
            <a:avLst>
              <a:gd name="adj1" fmla="val 56944"/>
              <a:gd name="adj2" fmla="val 50782"/>
            </a:avLst>
          </a:prstGeom>
          <a:gradFill rotWithShape="1">
            <a:gsLst>
              <a:gs pos="0">
                <a:srgbClr val="BDBFB9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6" name="Group 20"/>
          <p:cNvGrpSpPr>
            <a:grpSpLocks/>
          </p:cNvGrpSpPr>
          <p:nvPr/>
        </p:nvGrpSpPr>
        <p:grpSpPr bwMode="auto">
          <a:xfrm>
            <a:off x="2819400" y="4481513"/>
            <a:ext cx="1550988" cy="1766887"/>
            <a:chOff x="1776" y="2823"/>
            <a:chExt cx="977" cy="1113"/>
          </a:xfrm>
        </p:grpSpPr>
        <p:sp>
          <p:nvSpPr>
            <p:cNvPr id="17" name="Oval 21"/>
            <p:cNvSpPr>
              <a:spLocks noChangeArrowheads="1"/>
            </p:cNvSpPr>
            <p:nvPr/>
          </p:nvSpPr>
          <p:spPr bwMode="gray">
            <a:xfrm>
              <a:off x="1872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sp>
          <p:nvSpPr>
            <p:cNvPr id="18" name="Oval 22"/>
            <p:cNvSpPr>
              <a:spLocks noChangeArrowheads="1"/>
            </p:cNvSpPr>
            <p:nvPr/>
          </p:nvSpPr>
          <p:spPr bwMode="gray">
            <a:xfrm>
              <a:off x="1776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52400" dir="16200000" sy="-100000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Oval 23"/>
            <p:cNvSpPr>
              <a:spLocks noChangeArrowheads="1"/>
            </p:cNvSpPr>
            <p:nvPr/>
          </p:nvSpPr>
          <p:spPr bwMode="gray">
            <a:xfrm>
              <a:off x="1797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alpha val="85001"/>
                  </a:schemeClr>
                </a:gs>
                <a:gs pos="100000">
                  <a:schemeClr val="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52400" dir="16200000" sy="-100000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" name="Oval 24"/>
            <p:cNvSpPr>
              <a:spLocks noChangeArrowheads="1"/>
            </p:cNvSpPr>
            <p:nvPr/>
          </p:nvSpPr>
          <p:spPr bwMode="gray">
            <a:xfrm>
              <a:off x="1833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52400" dir="16200000" sy="-100000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21" name="Picture 25" descr="Picture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1797" y="2880"/>
              <a:ext cx="616" cy="6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 Box 26"/>
            <p:cNvSpPr txBox="1">
              <a:spLocks noChangeArrowheads="1"/>
            </p:cNvSpPr>
            <p:nvPr/>
          </p:nvSpPr>
          <p:spPr bwMode="gray">
            <a:xfrm>
              <a:off x="1776" y="3127"/>
              <a:ext cx="977" cy="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400" b="1" dirty="0">
                  <a:solidFill>
                    <a:srgbClr val="FFFFFF"/>
                  </a:solidFill>
                  <a:latin typeface="Verdana" pitchFamily="34" charset="0"/>
                </a:rPr>
                <a:t>подготовка </a:t>
              </a:r>
              <a:endParaRPr lang="ru-RU" altLang="ru-RU" sz="1400" b="1" dirty="0" smtClean="0">
                <a:solidFill>
                  <a:srgbClr val="FFFFFF"/>
                </a:solidFill>
                <a:latin typeface="Verdana" pitchFamily="34" charset="0"/>
              </a:endParaRPr>
            </a:p>
            <a:p>
              <a:pPr algn="ctr"/>
              <a:r>
                <a:rPr lang="ru-RU" altLang="ru-RU" sz="1400" b="1" dirty="0" smtClean="0">
                  <a:solidFill>
                    <a:srgbClr val="FFFFFF"/>
                  </a:solidFill>
                  <a:latin typeface="Verdana" pitchFamily="34" charset="0"/>
                </a:rPr>
                <a:t>участников </a:t>
              </a:r>
            </a:p>
            <a:p>
              <a:pPr algn="ctr"/>
              <a:r>
                <a:rPr lang="ru-RU" altLang="ru-RU" sz="1400" b="1" dirty="0" smtClean="0">
                  <a:solidFill>
                    <a:srgbClr val="FFFFFF"/>
                  </a:solidFill>
                  <a:latin typeface="Verdana" pitchFamily="34" charset="0"/>
                </a:rPr>
                <a:t>чемпионатов</a:t>
              </a:r>
              <a:endParaRPr lang="en-US" altLang="ru-RU" sz="14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4" name="Group 13"/>
          <p:cNvGrpSpPr>
            <a:grpSpLocks/>
          </p:cNvGrpSpPr>
          <p:nvPr/>
        </p:nvGrpSpPr>
        <p:grpSpPr bwMode="auto">
          <a:xfrm>
            <a:off x="4721228" y="4481513"/>
            <a:ext cx="1755776" cy="1766887"/>
            <a:chOff x="2974" y="2823"/>
            <a:chExt cx="1106" cy="1113"/>
          </a:xfrm>
        </p:grpSpPr>
        <p:sp>
          <p:nvSpPr>
            <p:cNvPr id="25" name="Oval 14"/>
            <p:cNvSpPr>
              <a:spLocks noChangeArrowheads="1"/>
            </p:cNvSpPr>
            <p:nvPr/>
          </p:nvSpPr>
          <p:spPr bwMode="gray">
            <a:xfrm>
              <a:off x="3120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sp>
          <p:nvSpPr>
            <p:cNvPr id="26" name="Oval 15"/>
            <p:cNvSpPr>
              <a:spLocks noChangeArrowheads="1"/>
            </p:cNvSpPr>
            <p:nvPr/>
          </p:nvSpPr>
          <p:spPr bwMode="gray">
            <a:xfrm>
              <a:off x="3024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52400" dir="16200000" sy="-100000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" name="Oval 16"/>
            <p:cNvSpPr>
              <a:spLocks noChangeArrowheads="1"/>
            </p:cNvSpPr>
            <p:nvPr/>
          </p:nvSpPr>
          <p:spPr bwMode="gray">
            <a:xfrm>
              <a:off x="3045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85001"/>
                  </a:schemeClr>
                </a:gs>
                <a:gs pos="100000">
                  <a:schemeClr val="accent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52400" dir="16200000" sy="-100000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8" name="Oval 17"/>
            <p:cNvSpPr>
              <a:spLocks noChangeArrowheads="1"/>
            </p:cNvSpPr>
            <p:nvPr/>
          </p:nvSpPr>
          <p:spPr bwMode="gray">
            <a:xfrm>
              <a:off x="3081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52400" dir="16200000" sy="-100000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29" name="Picture 18" descr="Picture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045" y="2880"/>
              <a:ext cx="616" cy="6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Text Box 19"/>
            <p:cNvSpPr txBox="1">
              <a:spLocks noChangeArrowheads="1"/>
            </p:cNvSpPr>
            <p:nvPr/>
          </p:nvSpPr>
          <p:spPr bwMode="gray">
            <a:xfrm>
              <a:off x="2974" y="3098"/>
              <a:ext cx="1106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200" b="1" dirty="0">
                  <a:solidFill>
                    <a:srgbClr val="FFFFFF"/>
                  </a:solidFill>
                  <a:latin typeface="Verdana" pitchFamily="34" charset="0"/>
                </a:rPr>
                <a:t>развитие </a:t>
              </a:r>
              <a:endParaRPr lang="ru-RU" altLang="ru-RU" sz="1200" b="1" dirty="0" smtClean="0">
                <a:solidFill>
                  <a:srgbClr val="FFFFFF"/>
                </a:solidFill>
                <a:latin typeface="Verdana" pitchFamily="34" charset="0"/>
              </a:endParaRPr>
            </a:p>
            <a:p>
              <a:pPr algn="ctr"/>
              <a:r>
                <a:rPr lang="ru-RU" altLang="ru-RU" sz="1200" b="1" dirty="0" smtClean="0">
                  <a:solidFill>
                    <a:srgbClr val="FFFFFF"/>
                  </a:solidFill>
                  <a:latin typeface="Verdana" pitchFamily="34" charset="0"/>
                </a:rPr>
                <a:t>инклюзивной </a:t>
              </a:r>
            </a:p>
            <a:p>
              <a:pPr algn="ctr"/>
              <a:r>
                <a:rPr lang="ru-RU" altLang="ru-RU" sz="1200" b="1" dirty="0" smtClean="0">
                  <a:solidFill>
                    <a:srgbClr val="FFFFFF"/>
                  </a:solidFill>
                  <a:latin typeface="Verdana" pitchFamily="34" charset="0"/>
                </a:rPr>
                <a:t>Образовательной</a:t>
              </a:r>
            </a:p>
            <a:p>
              <a:pPr algn="ctr"/>
              <a:r>
                <a:rPr lang="ru-RU" altLang="ru-RU" sz="1200" b="1" dirty="0" smtClean="0">
                  <a:solidFill>
                    <a:srgbClr val="FFFFFF"/>
                  </a:solidFill>
                  <a:latin typeface="Verdana" pitchFamily="34" charset="0"/>
                </a:rPr>
                <a:t> </a:t>
              </a:r>
              <a:r>
                <a:rPr lang="ru-RU" altLang="ru-RU" sz="1200" b="1" dirty="0">
                  <a:solidFill>
                    <a:srgbClr val="FFFFFF"/>
                  </a:solidFill>
                  <a:latin typeface="Verdana" pitchFamily="34" charset="0"/>
                </a:rPr>
                <a:t>среды</a:t>
              </a:r>
              <a:endParaRPr lang="en-US" altLang="ru-RU" sz="12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1" name="Group 6"/>
          <p:cNvGrpSpPr>
            <a:grpSpLocks/>
          </p:cNvGrpSpPr>
          <p:nvPr/>
        </p:nvGrpSpPr>
        <p:grpSpPr bwMode="auto">
          <a:xfrm>
            <a:off x="6730998" y="4481513"/>
            <a:ext cx="1647825" cy="1766887"/>
            <a:chOff x="4240" y="2823"/>
            <a:chExt cx="1038" cy="1113"/>
          </a:xfrm>
        </p:grpSpPr>
        <p:sp>
          <p:nvSpPr>
            <p:cNvPr id="32" name="Oval 7"/>
            <p:cNvSpPr>
              <a:spLocks noChangeArrowheads="1"/>
            </p:cNvSpPr>
            <p:nvPr/>
          </p:nvSpPr>
          <p:spPr bwMode="gray">
            <a:xfrm>
              <a:off x="4368" y="3744"/>
              <a:ext cx="816" cy="192"/>
            </a:xfrm>
            <a:prstGeom prst="ellipse">
              <a:avLst/>
            </a:prstGeom>
            <a:gradFill rotWithShape="1">
              <a:gsLst>
                <a:gs pos="0">
                  <a:srgbClr val="969696"/>
                </a:gs>
                <a:gs pos="100000">
                  <a:srgbClr val="FFFFFF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/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gray">
            <a:xfrm>
              <a:off x="4272" y="2823"/>
              <a:ext cx="973" cy="973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57255"/>
                    <a:invGamma/>
                  </a:schemeClr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52400" dir="16200000" sy="-100000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" name="Oval 9"/>
            <p:cNvSpPr>
              <a:spLocks noChangeArrowheads="1"/>
            </p:cNvSpPr>
            <p:nvPr/>
          </p:nvSpPr>
          <p:spPr bwMode="gray">
            <a:xfrm>
              <a:off x="4293" y="2846"/>
              <a:ext cx="928" cy="929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85001"/>
                  </a:schemeClr>
                </a:gs>
                <a:gs pos="100000">
                  <a:schemeClr val="folHlink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52400" dir="16200000" sy="-100000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" name="Oval 10"/>
            <p:cNvSpPr>
              <a:spLocks noChangeArrowheads="1"/>
            </p:cNvSpPr>
            <p:nvPr/>
          </p:nvSpPr>
          <p:spPr bwMode="gray">
            <a:xfrm>
              <a:off x="4329" y="2880"/>
              <a:ext cx="839" cy="839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7254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52400" dir="16200000" sy="-100000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36" name="Picture 11" descr="Picture1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4293" y="2880"/>
              <a:ext cx="616" cy="6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Text Box 12"/>
            <p:cNvSpPr txBox="1">
              <a:spLocks noChangeArrowheads="1"/>
            </p:cNvSpPr>
            <p:nvPr/>
          </p:nvSpPr>
          <p:spPr bwMode="gray">
            <a:xfrm>
              <a:off x="4240" y="3107"/>
              <a:ext cx="103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RU" sz="1200" b="1" dirty="0" smtClean="0">
                  <a:solidFill>
                    <a:srgbClr val="FFFFFF"/>
                  </a:solidFill>
                  <a:latin typeface="Verdana" pitchFamily="34" charset="0"/>
                </a:rPr>
                <a:t>Взаимодействие</a:t>
              </a:r>
            </a:p>
            <a:p>
              <a:pPr algn="ctr"/>
              <a:r>
                <a:rPr lang="ru-RU" altLang="ru-RU" sz="1200" b="1" dirty="0" smtClean="0">
                  <a:solidFill>
                    <a:srgbClr val="FFFFFF"/>
                  </a:solidFill>
                  <a:latin typeface="Verdana" pitchFamily="34" charset="0"/>
                </a:rPr>
                <a:t> вузов </a:t>
              </a:r>
              <a:r>
                <a:rPr lang="ru-RU" altLang="ru-RU" sz="1200" b="1" dirty="0">
                  <a:solidFill>
                    <a:srgbClr val="FFFFFF"/>
                  </a:solidFill>
                  <a:latin typeface="Verdana" pitchFamily="34" charset="0"/>
                </a:rPr>
                <a:t>и </a:t>
              </a:r>
              <a:endParaRPr lang="ru-RU" altLang="ru-RU" sz="1200" b="1" dirty="0" smtClean="0">
                <a:solidFill>
                  <a:srgbClr val="FFFFFF"/>
                </a:solidFill>
                <a:latin typeface="Verdana" pitchFamily="34" charset="0"/>
              </a:endParaRPr>
            </a:p>
            <a:p>
              <a:pPr algn="ctr"/>
              <a:r>
                <a:rPr lang="ru-RU" altLang="ru-RU" sz="1200" b="1" dirty="0" smtClean="0">
                  <a:solidFill>
                    <a:srgbClr val="FFFFFF"/>
                  </a:solidFill>
                  <a:latin typeface="Verdana" pitchFamily="34" charset="0"/>
                </a:rPr>
                <a:t>работодателей</a:t>
              </a:r>
              <a:endParaRPr lang="en-US" altLang="ru-RU" sz="1200" dirty="0">
                <a:solidFill>
                  <a:srgbClr val="FFFFFF"/>
                </a:solidFill>
              </a:endParaRPr>
            </a:p>
          </p:txBody>
        </p:sp>
      </p:grpSp>
      <p:sp>
        <p:nvSpPr>
          <p:cNvPr id="38" name="AutoShape 4"/>
          <p:cNvSpPr>
            <a:spLocks noChangeArrowheads="1"/>
          </p:cNvSpPr>
          <p:nvPr/>
        </p:nvSpPr>
        <p:spPr bwMode="gray">
          <a:xfrm>
            <a:off x="1676400" y="1905000"/>
            <a:ext cx="5791200" cy="57467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0" scaled="1"/>
          </a:gradFill>
          <a:ln w="38100" algn="ctr">
            <a:solidFill>
              <a:srgbClr val="FFFFFF"/>
            </a:solidFill>
            <a:round/>
            <a:headEnd/>
            <a:tailEnd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/>
          <a:p>
            <a:pPr algn="ctr"/>
            <a:r>
              <a:rPr lang="ru-RU" altLang="ru-RU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Дальнейшее трудоустройство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2878978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80257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Компетенции</a:t>
            </a:r>
            <a:br>
              <a:rPr lang="ru-RU" sz="3200" b="1" dirty="0" smtClean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</a:br>
            <a:r>
              <a:rPr lang="ru-RU" sz="3200" b="1" dirty="0" smtClean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 </a:t>
            </a:r>
            <a:r>
              <a:rPr lang="ru-RU" sz="3200" b="1" dirty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высшего образования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799295" cy="6858000"/>
          </a:xfrm>
          <a:prstGeom prst="rect">
            <a:avLst/>
          </a:prstGeom>
        </p:spPr>
      </p:pic>
      <p:pic>
        <p:nvPicPr>
          <p:cNvPr id="5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6202"/>
            <a:ext cx="1096708" cy="80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53787"/>
            <a:ext cx="908050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421317558"/>
              </p:ext>
            </p:extLst>
          </p:nvPr>
        </p:nvGraphicFramePr>
        <p:xfrm>
          <a:off x="1043608" y="1268760"/>
          <a:ext cx="796483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7322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65126"/>
            <a:ext cx="7255718" cy="132556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Роль межвузовских чемпионатов «</a:t>
            </a:r>
            <a:r>
              <a:rPr lang="ru-RU" sz="2400" b="1" dirty="0" err="1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Абилимпикс</a:t>
            </a:r>
            <a:r>
              <a:rPr lang="ru-RU" sz="2400" b="1" dirty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» 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6820161"/>
              </p:ext>
            </p:extLst>
          </p:nvPr>
        </p:nvGraphicFramePr>
        <p:xfrm>
          <a:off x="628650" y="1825625"/>
          <a:ext cx="8191822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9163"/>
            <a:ext cx="958912" cy="705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85780" y="0"/>
            <a:ext cx="798576" cy="6858000"/>
          </a:xfrm>
          <a:prstGeom prst="rect">
            <a:avLst/>
          </a:prstGeom>
        </p:spPr>
      </p:pic>
      <p:pic>
        <p:nvPicPr>
          <p:cNvPr id="6" name="Объект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52328" y="137831"/>
            <a:ext cx="908277" cy="908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035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65126"/>
            <a:ext cx="7255718" cy="132556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Значение чемпионатов «</a:t>
            </a:r>
            <a:r>
              <a:rPr lang="ru-RU" sz="2400" b="1" dirty="0" err="1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Абилимпикс</a:t>
            </a:r>
            <a:r>
              <a:rPr lang="ru-RU" sz="2400" b="1" dirty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» </a:t>
            </a:r>
            <a:r>
              <a:rPr lang="ru-RU" sz="2400" b="1" dirty="0" smtClean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/>
            </a:r>
            <a:br>
              <a:rPr lang="ru-RU" sz="2400" b="1" dirty="0" smtClean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</a:br>
            <a:r>
              <a:rPr lang="ru-RU" sz="2400" b="1" dirty="0" smtClean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для студентов </a:t>
            </a:r>
            <a:r>
              <a:rPr lang="ru-RU" sz="2400" b="1" dirty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вузов</a:t>
            </a:r>
          </a:p>
        </p:txBody>
      </p:sp>
      <p:pic>
        <p:nvPicPr>
          <p:cNvPr id="4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9163"/>
            <a:ext cx="958912" cy="705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5780" y="0"/>
            <a:ext cx="798576" cy="6858000"/>
          </a:xfrm>
          <a:prstGeom prst="rect">
            <a:avLst/>
          </a:prstGeom>
        </p:spPr>
      </p:pic>
      <p:pic>
        <p:nvPicPr>
          <p:cNvPr id="6" name="Объект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52328" y="137831"/>
            <a:ext cx="908277" cy="90827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844824"/>
            <a:ext cx="78867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Участие в чемпионатах позволяет</a:t>
            </a:r>
            <a:r>
              <a:rPr lang="ru-RU" b="1" dirty="0" smtClean="0"/>
              <a:t>:</a:t>
            </a:r>
          </a:p>
          <a:p>
            <a:r>
              <a:rPr lang="ru-RU" dirty="0" smtClean="0"/>
              <a:t>оценить </a:t>
            </a:r>
            <a:r>
              <a:rPr lang="ru-RU" dirty="0"/>
              <a:t>уровень профессиональных </a:t>
            </a:r>
            <a:r>
              <a:rPr lang="ru-RU" dirty="0" smtClean="0"/>
              <a:t>навыков</a:t>
            </a:r>
          </a:p>
          <a:p>
            <a:r>
              <a:rPr lang="ru-RU" dirty="0" smtClean="0"/>
              <a:t>получить </a:t>
            </a:r>
            <a:r>
              <a:rPr lang="ru-RU" dirty="0"/>
              <a:t>практический </a:t>
            </a:r>
            <a:r>
              <a:rPr lang="ru-RU" dirty="0" smtClean="0"/>
              <a:t>опыт</a:t>
            </a:r>
          </a:p>
          <a:p>
            <a:r>
              <a:rPr lang="ru-RU" dirty="0" smtClean="0"/>
              <a:t>установить </a:t>
            </a:r>
            <a:r>
              <a:rPr lang="ru-RU" dirty="0"/>
              <a:t>контакты с </a:t>
            </a:r>
            <a:r>
              <a:rPr lang="ru-RU" dirty="0" smtClean="0"/>
              <a:t>работодателями</a:t>
            </a:r>
          </a:p>
          <a:p>
            <a:r>
              <a:rPr lang="ru-RU" dirty="0" smtClean="0"/>
              <a:t>развивать </a:t>
            </a:r>
            <a:r>
              <a:rPr lang="ru-RU" b="1" dirty="0" err="1"/>
              <a:t>soft</a:t>
            </a:r>
            <a:r>
              <a:rPr lang="ru-RU" b="1" dirty="0"/>
              <a:t> </a:t>
            </a:r>
            <a:r>
              <a:rPr lang="ru-RU" b="1" dirty="0" err="1"/>
              <a:t>skills</a:t>
            </a:r>
            <a:r>
              <a:rPr lang="ru-RU" b="1" dirty="0" smtClean="0"/>
              <a:t>:</a:t>
            </a:r>
          </a:p>
          <a:p>
            <a:pPr marL="896938" indent="-176213">
              <a:buFont typeface="Wingdings" panose="05000000000000000000" pitchFamily="2" charset="2"/>
              <a:buChar char="v"/>
            </a:pPr>
            <a:r>
              <a:rPr lang="ru-RU" dirty="0" smtClean="0"/>
              <a:t>коммуникацию</a:t>
            </a:r>
          </a:p>
          <a:p>
            <a:pPr marL="896938" indent="-176213">
              <a:buFont typeface="Wingdings" panose="05000000000000000000" pitchFamily="2" charset="2"/>
              <a:buChar char="v"/>
            </a:pPr>
            <a:r>
              <a:rPr lang="ru-RU" dirty="0" smtClean="0"/>
              <a:t>Стрессоустойчивость</a:t>
            </a:r>
          </a:p>
          <a:p>
            <a:pPr marL="896938" indent="-176213">
              <a:buFont typeface="Wingdings" panose="05000000000000000000" pitchFamily="2" charset="2"/>
              <a:buChar char="v"/>
            </a:pPr>
            <a:r>
              <a:rPr lang="ru-RU" dirty="0" smtClean="0"/>
              <a:t>командную </a:t>
            </a:r>
            <a:r>
              <a:rPr lang="ru-RU" dirty="0"/>
              <a:t>работу</a:t>
            </a:r>
          </a:p>
        </p:txBody>
      </p:sp>
    </p:spTree>
    <p:extLst>
      <p:ext uri="{BB962C8B-B14F-4D97-AF65-F5344CB8AC3E}">
        <p14:creationId xmlns:p14="http://schemas.microsoft.com/office/powerpoint/2010/main" val="1765568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365126"/>
            <a:ext cx="7255718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РЕЗЮМЕ</a:t>
            </a:r>
            <a:endParaRPr lang="ru-RU" sz="3200" b="1" dirty="0">
              <a:solidFill>
                <a:srgbClr val="0070C0"/>
              </a:solidFill>
              <a:latin typeface="Futura PT Book"/>
              <a:ea typeface="+mn-ea"/>
              <a:cs typeface="+mn-cs"/>
            </a:endParaRPr>
          </a:p>
        </p:txBody>
      </p:sp>
      <p:pic>
        <p:nvPicPr>
          <p:cNvPr id="4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9163"/>
            <a:ext cx="958912" cy="705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5780" y="0"/>
            <a:ext cx="798576" cy="6858000"/>
          </a:xfrm>
          <a:prstGeom prst="rect">
            <a:avLst/>
          </a:prstGeom>
        </p:spPr>
      </p:pic>
      <p:pic>
        <p:nvPicPr>
          <p:cNvPr id="6" name="Объект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52328" y="137831"/>
            <a:ext cx="908277" cy="908277"/>
          </a:xfrm>
          <a:prstGeom prst="rect">
            <a:avLst/>
          </a:prstGeom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073905" y="1628800"/>
            <a:ext cx="7886700" cy="36724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Развитие компетенций чемпионата «</a:t>
            </a:r>
            <a:r>
              <a:rPr lang="ru-RU" dirty="0" err="1"/>
              <a:t>Абилимпикс</a:t>
            </a:r>
            <a:r>
              <a:rPr lang="ru-RU" dirty="0" smtClean="0"/>
              <a:t>»:</a:t>
            </a:r>
          </a:p>
          <a:p>
            <a:r>
              <a:rPr lang="ru-RU" dirty="0" smtClean="0"/>
              <a:t>способствует </a:t>
            </a:r>
            <a:r>
              <a:rPr lang="ru-RU" dirty="0"/>
              <a:t>инклюзивному профессиональному </a:t>
            </a:r>
            <a:r>
              <a:rPr lang="ru-RU" dirty="0" smtClean="0"/>
              <a:t>образованию</a:t>
            </a:r>
          </a:p>
          <a:p>
            <a:r>
              <a:rPr lang="ru-RU" dirty="0" smtClean="0"/>
              <a:t>повышает </a:t>
            </a:r>
            <a:r>
              <a:rPr lang="ru-RU" dirty="0"/>
              <a:t>конкурентоспособность студентов с </a:t>
            </a:r>
            <a:r>
              <a:rPr lang="ru-RU" dirty="0" smtClean="0"/>
              <a:t>инвалидностью</a:t>
            </a:r>
          </a:p>
          <a:p>
            <a:r>
              <a:rPr lang="ru-RU" dirty="0" smtClean="0"/>
              <a:t>расширяет </a:t>
            </a:r>
            <a:r>
              <a:rPr lang="ru-RU" dirty="0"/>
              <a:t>возможности </a:t>
            </a:r>
            <a:r>
              <a:rPr lang="ru-RU" dirty="0" smtClean="0"/>
              <a:t>трудоустройства</a:t>
            </a:r>
          </a:p>
          <a:p>
            <a:r>
              <a:rPr lang="ru-RU" dirty="0" smtClean="0"/>
              <a:t>формирует </a:t>
            </a:r>
            <a:r>
              <a:rPr lang="ru-RU" dirty="0"/>
              <a:t>устойчивую систему поддержки профессиональной </a:t>
            </a:r>
            <a:r>
              <a:rPr lang="ru-RU" dirty="0" smtClean="0"/>
              <a:t>самореализации</a:t>
            </a:r>
          </a:p>
        </p:txBody>
      </p:sp>
      <p:sp>
        <p:nvSpPr>
          <p:cNvPr id="9" name="Блок-схема: подготовка 8"/>
          <p:cNvSpPr/>
          <p:nvPr/>
        </p:nvSpPr>
        <p:spPr>
          <a:xfrm>
            <a:off x="1317656" y="5586572"/>
            <a:ext cx="7416824" cy="1008112"/>
          </a:xfrm>
          <a:prstGeom prst="flowChartPreparation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Движение становится важным элементом современной системы подготовки кадров.</a:t>
            </a:r>
          </a:p>
        </p:txBody>
      </p:sp>
    </p:spTree>
    <p:extLst>
      <p:ext uri="{BB962C8B-B14F-4D97-AF65-F5344CB8AC3E}">
        <p14:creationId xmlns:p14="http://schemas.microsoft.com/office/powerpoint/2010/main" val="4041463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27687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  <a:latin typeface="Futura PT Book"/>
                <a:ea typeface="+mn-ea"/>
                <a:cs typeface="+mn-cs"/>
              </a:rPr>
              <a:t>Спасибо за внимание!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780" y="0"/>
            <a:ext cx="79857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255368"/>
      </p:ext>
    </p:extLst>
  </p:cSld>
  <p:clrMapOvr>
    <a:masterClrMapping/>
  </p:clrMapOvr>
</p:sld>
</file>

<file path=ppt/theme/theme1.xml><?xml version="1.0" encoding="utf-8"?>
<a:theme xmlns:a="http://schemas.openxmlformats.org/drawingml/2006/main" name="Наставник в профессинализации, Абилимпикс  Демиденко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Наставник в профессинализации, Абилимпикс  Демиденко</Template>
  <TotalTime>116</TotalTime>
  <Words>371</Words>
  <Application>Microsoft Office PowerPoint</Application>
  <PresentationFormat>Экран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Futura PT Bold</vt:lpstr>
      <vt:lpstr>Futura PT Book</vt:lpstr>
      <vt:lpstr>Verdana</vt:lpstr>
      <vt:lpstr>Wingdings</vt:lpstr>
      <vt:lpstr>Наставник в профессинализации, Абилимпикс  Демиденко</vt:lpstr>
      <vt:lpstr>Развитие состава компетенций  чемпионата «Абилимпикс»  в контексте включения  студентов с инвалидностью, получающих высшее  образование</vt:lpstr>
      <vt:lpstr>Стратегия развития движения  «Абилимпикс» в России</vt:lpstr>
      <vt:lpstr>Основные тенденции развития состава компетенций</vt:lpstr>
      <vt:lpstr>Презентация PowerPoint</vt:lpstr>
      <vt:lpstr>Компетенции  высшего образования </vt:lpstr>
      <vt:lpstr>Роль межвузовских чемпионатов «Абилимпикс» </vt:lpstr>
      <vt:lpstr>Значение чемпионатов «Абилимпикс»  для студентов вузов</vt:lpstr>
      <vt:lpstr>РЕЗЮМЕ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состава компетенций  чемпионата «Абилимпикс»  в контексте включения  студентов с инвалидностью, получающих высшее  образование</dc:title>
  <dc:creator>Пользователь</dc:creator>
  <cp:lastModifiedBy>user</cp:lastModifiedBy>
  <cp:revision>12</cp:revision>
  <dcterms:created xsi:type="dcterms:W3CDTF">2026-03-18T15:32:26Z</dcterms:created>
  <dcterms:modified xsi:type="dcterms:W3CDTF">2026-03-19T07:25:06Z</dcterms:modified>
</cp:coreProperties>
</file>