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70" r:id="rId5"/>
    <p:sldId id="259" r:id="rId6"/>
    <p:sldId id="267" r:id="rId7"/>
    <p:sldId id="272" r:id="rId8"/>
    <p:sldId id="273" r:id="rId9"/>
    <p:sldId id="274" r:id="rId10"/>
    <p:sldId id="275" r:id="rId11"/>
    <p:sldId id="269" r:id="rId12"/>
    <p:sldId id="262" r:id="rId13"/>
    <p:sldId id="268" r:id="rId14"/>
    <p:sldId id="271" r:id="rId15"/>
    <p:sldId id="280" r:id="rId16"/>
    <p:sldId id="261" r:id="rId17"/>
    <p:sldId id="276" r:id="rId18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7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0" autoAdjust="0"/>
  </p:normalViewPr>
  <p:slideViewPr>
    <p:cSldViewPr showGuides="1">
      <p:cViewPr varScale="1">
        <p:scale>
          <a:sx n="129" d="100"/>
          <a:sy n="129" d="100"/>
        </p:scale>
        <p:origin x="560" y="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2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69D40-A010-49F0-B507-5EF11CF3E296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4BEF9-4345-410B-8554-2E50C721AA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703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CD501-6BB7-45B6-B183-6435F0E3813A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6125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CD501-6BB7-45B6-B183-6435F0E3813A}" type="slidenum">
              <a:rPr lang="th-TH" smtClean="0"/>
              <a:t>16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3076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CD501-6BB7-45B6-B183-6435F0E3813A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25586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CD501-6BB7-45B6-B183-6435F0E3813A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6125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CD501-6BB7-45B6-B183-6435F0E3813A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6125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CD501-6BB7-45B6-B183-6435F0E3813A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6125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CD501-6BB7-45B6-B183-6435F0E3813A}" type="slidenum">
              <a:rPr lang="th-TH" smtClean="0"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6125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CD501-6BB7-45B6-B183-6435F0E3813A}" type="slidenum">
              <a:rPr lang="th-TH" smtClean="0"/>
              <a:t>10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6125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CD501-6BB7-45B6-B183-6435F0E3813A}" type="slidenum">
              <a:rPr lang="th-TH" smtClean="0"/>
              <a:t>14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61256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CD501-6BB7-45B6-B183-6435F0E3813A}" type="slidenum">
              <a:rPr lang="th-TH" smtClean="0"/>
              <a:t>15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6125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4444-88E6-45AC-9826-0B4FD832F856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5859-6172-4797-AC66-F3906A0FE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567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4444-88E6-45AC-9826-0B4FD832F856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5859-6172-4797-AC66-F3906A0FE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057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4444-88E6-45AC-9826-0B4FD832F856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5859-6172-4797-AC66-F3906A0FE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490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073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14:conveyor dir="l"/>
      </p:transition>
    </mc:Choice>
    <mc:Fallback xmlns="">
      <p:transition spd="slow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4444-88E6-45AC-9826-0B4FD832F856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5859-6172-4797-AC66-F3906A0FE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272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4444-88E6-45AC-9826-0B4FD832F856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5859-6172-4797-AC66-F3906A0FE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889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4444-88E6-45AC-9826-0B4FD832F856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5859-6172-4797-AC66-F3906A0FE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901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4444-88E6-45AC-9826-0B4FD832F856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5859-6172-4797-AC66-F3906A0FE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35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4444-88E6-45AC-9826-0B4FD832F856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5859-6172-4797-AC66-F3906A0FE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319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4444-88E6-45AC-9826-0B4FD832F856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5859-6172-4797-AC66-F3906A0FE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059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4444-88E6-45AC-9826-0B4FD832F856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5859-6172-4797-AC66-F3906A0FE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444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4444-88E6-45AC-9826-0B4FD832F856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5859-6172-4797-AC66-F3906A0FE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60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14444-88E6-45AC-9826-0B4FD832F856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45859-6172-4797-AC66-F3906A0FE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988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file:///C:\Users\anast\Downloads\e79b79762eededa8b5d6d825d3ea9892.jpg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file:///C:\Users\anast\Downloads\e79b79762eededa8b5d6d825d3ea9892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file:///C:\Users\anast\Downloads\e79b79762eededa8b5d6d825d3ea9892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file:///C:\Users\anast\Downloads\e79b79762eededa8b5d6d825d3ea9892.j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file:///C:\Users\anast\Downloads\e79b79762eededa8b5d6d825d3ea9892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2647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95486"/>
            <a:ext cx="8640960" cy="47525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707904" y="3075806"/>
            <a:ext cx="17281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D:\логотип ргпу\билингв в разн. форматах\билингв. для темного фон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116" y="771550"/>
            <a:ext cx="1775767" cy="1743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8"/>
          <p:cNvSpPr>
            <a:spLocks noGrp="1"/>
          </p:cNvSpPr>
          <p:nvPr>
            <p:ph type="ctrTitle"/>
          </p:nvPr>
        </p:nvSpPr>
        <p:spPr>
          <a:xfrm>
            <a:off x="503548" y="3435846"/>
            <a:ext cx="8136904" cy="1051979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ФЕДЕРАЛЬНАЯ ПРОГРАММА 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ПОДДЕРЖКИ ПРЕПОДАВАТЕЛЕЙ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«ЗЕМСКИЙ </a:t>
            </a:r>
            <a:r>
              <a:rPr lang="ru-RU" sz="3200" b="1" dirty="0">
                <a:solidFill>
                  <a:schemeClr val="bg1"/>
                </a:solidFill>
              </a:rPr>
              <a:t>УЧИТЕЛЬ»</a:t>
            </a:r>
          </a:p>
        </p:txBody>
      </p:sp>
    </p:spTree>
    <p:extLst>
      <p:ext uri="{BB962C8B-B14F-4D97-AF65-F5344CB8AC3E}">
        <p14:creationId xmlns:p14="http://schemas.microsoft.com/office/powerpoint/2010/main" val="326033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809486" y="1491631"/>
            <a:ext cx="4578938" cy="12241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7446" cy="516403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3427446" cy="5164038"/>
          </a:xfrm>
          <a:prstGeom prst="rect">
            <a:avLst/>
          </a:prstGeom>
          <a:solidFill>
            <a:srgbClr val="264796">
              <a:alpha val="8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0" y="699542"/>
            <a:ext cx="342744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b="1" dirty="0" smtClean="0">
                <a:solidFill>
                  <a:schemeClr val="bg1"/>
                </a:solidFill>
              </a:rPr>
              <a:t>05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9587" y="3363838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</a:rPr>
              <a:t>ЭТАП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89587" y="3348841"/>
            <a:ext cx="2448272" cy="72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809486" y="195486"/>
            <a:ext cx="50109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>
                <a:solidFill>
                  <a:srgbClr val="264796"/>
                </a:solidFill>
              </a:rPr>
              <a:t>Как попасть в программу </a:t>
            </a:r>
            <a:r>
              <a:rPr lang="ru-RU" sz="3200" b="1" i="1" dirty="0" smtClean="0">
                <a:solidFill>
                  <a:srgbClr val="264796"/>
                </a:solidFill>
              </a:rPr>
              <a:t>«</a:t>
            </a:r>
            <a:r>
              <a:rPr lang="ru-RU" sz="3200" b="1" i="1" dirty="0">
                <a:solidFill>
                  <a:srgbClr val="264796"/>
                </a:solidFill>
              </a:rPr>
              <a:t>Земский учитель</a:t>
            </a:r>
            <a:r>
              <a:rPr lang="ru-RU" sz="3200" b="1" i="1" dirty="0" smtClean="0">
                <a:solidFill>
                  <a:srgbClr val="264796"/>
                </a:solidFill>
              </a:rPr>
              <a:t>»:</a:t>
            </a:r>
            <a:endParaRPr lang="ru-RU" sz="3200" b="1" i="1" dirty="0">
              <a:solidFill>
                <a:srgbClr val="264796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68094" y="179702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 smtClean="0"/>
              <a:t>Объявляются </a:t>
            </a:r>
            <a:r>
              <a:rPr lang="ru-RU" i="1" dirty="0"/>
              <a:t>победители конкурса — обычно это происходит </a:t>
            </a:r>
            <a:r>
              <a:rPr lang="ru-RU" b="1" i="1" dirty="0"/>
              <a:t>до 15 мая.</a:t>
            </a:r>
          </a:p>
        </p:txBody>
      </p:sp>
      <p:sp>
        <p:nvSpPr>
          <p:cNvPr id="13" name="Freeform 39"/>
          <p:cNvSpPr>
            <a:spLocks noEditPoints="1"/>
          </p:cNvSpPr>
          <p:nvPr/>
        </p:nvSpPr>
        <p:spPr bwMode="auto">
          <a:xfrm rot="18239030">
            <a:off x="4048854" y="1224809"/>
            <a:ext cx="354562" cy="425926"/>
          </a:xfrm>
          <a:custGeom>
            <a:avLst/>
            <a:gdLst>
              <a:gd name="T0" fmla="*/ 1664 w 2490"/>
              <a:gd name="T1" fmla="*/ 557 h 3238"/>
              <a:gd name="T2" fmla="*/ 1506 w 2490"/>
              <a:gd name="T3" fmla="*/ 757 h 3238"/>
              <a:gd name="T4" fmla="*/ 1328 w 2490"/>
              <a:gd name="T5" fmla="*/ 945 h 3238"/>
              <a:gd name="T6" fmla="*/ 1144 w 2490"/>
              <a:gd name="T7" fmla="*/ 1087 h 3238"/>
              <a:gd name="T8" fmla="*/ 965 w 2490"/>
              <a:gd name="T9" fmla="*/ 1152 h 3238"/>
              <a:gd name="T10" fmla="*/ 872 w 2490"/>
              <a:gd name="T11" fmla="*/ 1203 h 3238"/>
              <a:gd name="T12" fmla="*/ 805 w 2490"/>
              <a:gd name="T13" fmla="*/ 1308 h 3238"/>
              <a:gd name="T14" fmla="*/ 1118 w 2490"/>
              <a:gd name="T15" fmla="*/ 1631 h 3238"/>
              <a:gd name="T16" fmla="*/ 1513 w 2490"/>
              <a:gd name="T17" fmla="*/ 1912 h 3238"/>
              <a:gd name="T18" fmla="*/ 1591 w 2490"/>
              <a:gd name="T19" fmla="*/ 1822 h 3238"/>
              <a:gd name="T20" fmla="*/ 1628 w 2490"/>
              <a:gd name="T21" fmla="*/ 1701 h 3238"/>
              <a:gd name="T22" fmla="*/ 1629 w 2490"/>
              <a:gd name="T23" fmla="*/ 1522 h 3238"/>
              <a:gd name="T24" fmla="*/ 1688 w 2490"/>
              <a:gd name="T25" fmla="*/ 1308 h 3238"/>
              <a:gd name="T26" fmla="*/ 1787 w 2490"/>
              <a:gd name="T27" fmla="*/ 1090 h 3238"/>
              <a:gd name="T28" fmla="*/ 1904 w 2490"/>
              <a:gd name="T29" fmla="*/ 889 h 3238"/>
              <a:gd name="T30" fmla="*/ 2015 w 2490"/>
              <a:gd name="T31" fmla="*/ 721 h 3238"/>
              <a:gd name="T32" fmla="*/ 1617 w 2490"/>
              <a:gd name="T33" fmla="*/ 0 h 3238"/>
              <a:gd name="T34" fmla="*/ 1695 w 2490"/>
              <a:gd name="T35" fmla="*/ 26 h 3238"/>
              <a:gd name="T36" fmla="*/ 2483 w 2490"/>
              <a:gd name="T37" fmla="*/ 680 h 3238"/>
              <a:gd name="T38" fmla="*/ 2478 w 2490"/>
              <a:gd name="T39" fmla="*/ 785 h 3238"/>
              <a:gd name="T40" fmla="*/ 2406 w 2490"/>
              <a:gd name="T41" fmla="*/ 854 h 3238"/>
              <a:gd name="T42" fmla="*/ 2321 w 2490"/>
              <a:gd name="T43" fmla="*/ 858 h 3238"/>
              <a:gd name="T44" fmla="*/ 2163 w 2490"/>
              <a:gd name="T45" fmla="*/ 768 h 3238"/>
              <a:gd name="T46" fmla="*/ 2093 w 2490"/>
              <a:gd name="T47" fmla="*/ 871 h 3238"/>
              <a:gd name="T48" fmla="*/ 1995 w 2490"/>
              <a:gd name="T49" fmla="*/ 1023 h 3238"/>
              <a:gd name="T50" fmla="*/ 1893 w 2490"/>
              <a:gd name="T51" fmla="*/ 1204 h 3238"/>
              <a:gd name="T52" fmla="*/ 1810 w 2490"/>
              <a:gd name="T53" fmla="*/ 1393 h 3238"/>
              <a:gd name="T54" fmla="*/ 1768 w 2490"/>
              <a:gd name="T55" fmla="*/ 1569 h 3238"/>
              <a:gd name="T56" fmla="*/ 1772 w 2490"/>
              <a:gd name="T57" fmla="*/ 1731 h 3238"/>
              <a:gd name="T58" fmla="*/ 1726 w 2490"/>
              <a:gd name="T59" fmla="*/ 1880 h 3238"/>
              <a:gd name="T60" fmla="*/ 1643 w 2490"/>
              <a:gd name="T61" fmla="*/ 1993 h 3238"/>
              <a:gd name="T62" fmla="*/ 1556 w 2490"/>
              <a:gd name="T63" fmla="*/ 2070 h 3238"/>
              <a:gd name="T64" fmla="*/ 1496 w 2490"/>
              <a:gd name="T65" fmla="*/ 2110 h 3238"/>
              <a:gd name="T66" fmla="*/ 0 w 2490"/>
              <a:gd name="T67" fmla="*/ 3238 h 3238"/>
              <a:gd name="T68" fmla="*/ 615 w 2490"/>
              <a:gd name="T69" fmla="*/ 1410 h 3238"/>
              <a:gd name="T70" fmla="*/ 637 w 2490"/>
              <a:gd name="T71" fmla="*/ 1334 h 3238"/>
              <a:gd name="T72" fmla="*/ 687 w 2490"/>
              <a:gd name="T73" fmla="*/ 1218 h 3238"/>
              <a:gd name="T74" fmla="*/ 768 w 2490"/>
              <a:gd name="T75" fmla="*/ 1099 h 3238"/>
              <a:gd name="T76" fmla="*/ 883 w 2490"/>
              <a:gd name="T77" fmla="*/ 1016 h 3238"/>
              <a:gd name="T78" fmla="*/ 1015 w 2490"/>
              <a:gd name="T79" fmla="*/ 984 h 3238"/>
              <a:gd name="T80" fmla="*/ 1150 w 2490"/>
              <a:gd name="T81" fmla="*/ 902 h 3238"/>
              <a:gd name="T82" fmla="*/ 1291 w 2490"/>
              <a:gd name="T83" fmla="*/ 772 h 3238"/>
              <a:gd name="T84" fmla="*/ 1424 w 2490"/>
              <a:gd name="T85" fmla="*/ 622 h 3238"/>
              <a:gd name="T86" fmla="*/ 1538 w 2490"/>
              <a:gd name="T87" fmla="*/ 477 h 3238"/>
              <a:gd name="T88" fmla="*/ 1620 w 2490"/>
              <a:gd name="T89" fmla="*/ 365 h 3238"/>
              <a:gd name="T90" fmla="*/ 1520 w 2490"/>
              <a:gd name="T91" fmla="*/ 229 h 3238"/>
              <a:gd name="T92" fmla="*/ 1488 w 2490"/>
              <a:gd name="T93" fmla="*/ 130 h 3238"/>
              <a:gd name="T94" fmla="*/ 1530 w 2490"/>
              <a:gd name="T95" fmla="*/ 35 h 3238"/>
              <a:gd name="T96" fmla="*/ 1617 w 2490"/>
              <a:gd name="T97" fmla="*/ 0 h 3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490" h="3238">
                <a:moveTo>
                  <a:pt x="1760" y="421"/>
                </a:moveTo>
                <a:lnTo>
                  <a:pt x="1730" y="464"/>
                </a:lnTo>
                <a:lnTo>
                  <a:pt x="1698" y="509"/>
                </a:lnTo>
                <a:lnTo>
                  <a:pt x="1664" y="557"/>
                </a:lnTo>
                <a:lnTo>
                  <a:pt x="1626" y="606"/>
                </a:lnTo>
                <a:lnTo>
                  <a:pt x="1588" y="656"/>
                </a:lnTo>
                <a:lnTo>
                  <a:pt x="1547" y="706"/>
                </a:lnTo>
                <a:lnTo>
                  <a:pt x="1506" y="757"/>
                </a:lnTo>
                <a:lnTo>
                  <a:pt x="1463" y="806"/>
                </a:lnTo>
                <a:lnTo>
                  <a:pt x="1418" y="853"/>
                </a:lnTo>
                <a:lnTo>
                  <a:pt x="1374" y="901"/>
                </a:lnTo>
                <a:lnTo>
                  <a:pt x="1328" y="945"/>
                </a:lnTo>
                <a:lnTo>
                  <a:pt x="1282" y="985"/>
                </a:lnTo>
                <a:lnTo>
                  <a:pt x="1236" y="1024"/>
                </a:lnTo>
                <a:lnTo>
                  <a:pt x="1189" y="1058"/>
                </a:lnTo>
                <a:lnTo>
                  <a:pt x="1144" y="1087"/>
                </a:lnTo>
                <a:lnTo>
                  <a:pt x="1098" y="1112"/>
                </a:lnTo>
                <a:lnTo>
                  <a:pt x="1053" y="1131"/>
                </a:lnTo>
                <a:lnTo>
                  <a:pt x="1008" y="1145"/>
                </a:lnTo>
                <a:lnTo>
                  <a:pt x="965" y="1152"/>
                </a:lnTo>
                <a:lnTo>
                  <a:pt x="940" y="1157"/>
                </a:lnTo>
                <a:lnTo>
                  <a:pt x="916" y="1168"/>
                </a:lnTo>
                <a:lnTo>
                  <a:pt x="893" y="1184"/>
                </a:lnTo>
                <a:lnTo>
                  <a:pt x="872" y="1203"/>
                </a:lnTo>
                <a:lnTo>
                  <a:pt x="853" y="1227"/>
                </a:lnTo>
                <a:lnTo>
                  <a:pt x="836" y="1252"/>
                </a:lnTo>
                <a:lnTo>
                  <a:pt x="820" y="1279"/>
                </a:lnTo>
                <a:lnTo>
                  <a:pt x="805" y="1308"/>
                </a:lnTo>
                <a:lnTo>
                  <a:pt x="791" y="1336"/>
                </a:lnTo>
                <a:lnTo>
                  <a:pt x="780" y="1364"/>
                </a:lnTo>
                <a:lnTo>
                  <a:pt x="1012" y="1547"/>
                </a:lnTo>
                <a:lnTo>
                  <a:pt x="1118" y="1631"/>
                </a:lnTo>
                <a:lnTo>
                  <a:pt x="1154" y="1660"/>
                </a:lnTo>
                <a:lnTo>
                  <a:pt x="1259" y="1743"/>
                </a:lnTo>
                <a:lnTo>
                  <a:pt x="1494" y="1928"/>
                </a:lnTo>
                <a:lnTo>
                  <a:pt x="1513" y="1912"/>
                </a:lnTo>
                <a:lnTo>
                  <a:pt x="1534" y="1893"/>
                </a:lnTo>
                <a:lnTo>
                  <a:pt x="1555" y="1871"/>
                </a:lnTo>
                <a:lnTo>
                  <a:pt x="1573" y="1848"/>
                </a:lnTo>
                <a:lnTo>
                  <a:pt x="1591" y="1822"/>
                </a:lnTo>
                <a:lnTo>
                  <a:pt x="1605" y="1794"/>
                </a:lnTo>
                <a:lnTo>
                  <a:pt x="1617" y="1765"/>
                </a:lnTo>
                <a:lnTo>
                  <a:pt x="1625" y="1734"/>
                </a:lnTo>
                <a:lnTo>
                  <a:pt x="1628" y="1701"/>
                </a:lnTo>
                <a:lnTo>
                  <a:pt x="1626" y="1667"/>
                </a:lnTo>
                <a:lnTo>
                  <a:pt x="1622" y="1620"/>
                </a:lnTo>
                <a:lnTo>
                  <a:pt x="1623" y="1572"/>
                </a:lnTo>
                <a:lnTo>
                  <a:pt x="1629" y="1522"/>
                </a:lnTo>
                <a:lnTo>
                  <a:pt x="1638" y="1470"/>
                </a:lnTo>
                <a:lnTo>
                  <a:pt x="1651" y="1417"/>
                </a:lnTo>
                <a:lnTo>
                  <a:pt x="1668" y="1363"/>
                </a:lnTo>
                <a:lnTo>
                  <a:pt x="1688" y="1308"/>
                </a:lnTo>
                <a:lnTo>
                  <a:pt x="1709" y="1254"/>
                </a:lnTo>
                <a:lnTo>
                  <a:pt x="1733" y="1199"/>
                </a:lnTo>
                <a:lnTo>
                  <a:pt x="1759" y="1145"/>
                </a:lnTo>
                <a:lnTo>
                  <a:pt x="1787" y="1090"/>
                </a:lnTo>
                <a:lnTo>
                  <a:pt x="1815" y="1038"/>
                </a:lnTo>
                <a:lnTo>
                  <a:pt x="1844" y="986"/>
                </a:lnTo>
                <a:lnTo>
                  <a:pt x="1874" y="937"/>
                </a:lnTo>
                <a:lnTo>
                  <a:pt x="1904" y="889"/>
                </a:lnTo>
                <a:lnTo>
                  <a:pt x="1933" y="843"/>
                </a:lnTo>
                <a:lnTo>
                  <a:pt x="1961" y="800"/>
                </a:lnTo>
                <a:lnTo>
                  <a:pt x="1990" y="759"/>
                </a:lnTo>
                <a:lnTo>
                  <a:pt x="2015" y="721"/>
                </a:lnTo>
                <a:lnTo>
                  <a:pt x="2039" y="687"/>
                </a:lnTo>
                <a:lnTo>
                  <a:pt x="2061" y="657"/>
                </a:lnTo>
                <a:lnTo>
                  <a:pt x="1760" y="421"/>
                </a:lnTo>
                <a:close/>
                <a:moveTo>
                  <a:pt x="1617" y="0"/>
                </a:moveTo>
                <a:lnTo>
                  <a:pt x="1637" y="1"/>
                </a:lnTo>
                <a:lnTo>
                  <a:pt x="1657" y="6"/>
                </a:lnTo>
                <a:lnTo>
                  <a:pt x="1677" y="15"/>
                </a:lnTo>
                <a:lnTo>
                  <a:pt x="1695" y="26"/>
                </a:lnTo>
                <a:lnTo>
                  <a:pt x="2438" y="615"/>
                </a:lnTo>
                <a:lnTo>
                  <a:pt x="2458" y="634"/>
                </a:lnTo>
                <a:lnTo>
                  <a:pt x="2472" y="656"/>
                </a:lnTo>
                <a:lnTo>
                  <a:pt x="2483" y="680"/>
                </a:lnTo>
                <a:lnTo>
                  <a:pt x="2489" y="705"/>
                </a:lnTo>
                <a:lnTo>
                  <a:pt x="2490" y="732"/>
                </a:lnTo>
                <a:lnTo>
                  <a:pt x="2486" y="759"/>
                </a:lnTo>
                <a:lnTo>
                  <a:pt x="2478" y="785"/>
                </a:lnTo>
                <a:lnTo>
                  <a:pt x="2465" y="808"/>
                </a:lnTo>
                <a:lnTo>
                  <a:pt x="2448" y="829"/>
                </a:lnTo>
                <a:lnTo>
                  <a:pt x="2429" y="844"/>
                </a:lnTo>
                <a:lnTo>
                  <a:pt x="2406" y="854"/>
                </a:lnTo>
                <a:lnTo>
                  <a:pt x="2384" y="862"/>
                </a:lnTo>
                <a:lnTo>
                  <a:pt x="2360" y="864"/>
                </a:lnTo>
                <a:lnTo>
                  <a:pt x="2340" y="862"/>
                </a:lnTo>
                <a:lnTo>
                  <a:pt x="2321" y="858"/>
                </a:lnTo>
                <a:lnTo>
                  <a:pt x="2300" y="849"/>
                </a:lnTo>
                <a:lnTo>
                  <a:pt x="2282" y="836"/>
                </a:lnTo>
                <a:lnTo>
                  <a:pt x="2175" y="752"/>
                </a:lnTo>
                <a:lnTo>
                  <a:pt x="2163" y="768"/>
                </a:lnTo>
                <a:lnTo>
                  <a:pt x="2149" y="787"/>
                </a:lnTo>
                <a:lnTo>
                  <a:pt x="2133" y="812"/>
                </a:lnTo>
                <a:lnTo>
                  <a:pt x="2114" y="838"/>
                </a:lnTo>
                <a:lnTo>
                  <a:pt x="2093" y="871"/>
                </a:lnTo>
                <a:lnTo>
                  <a:pt x="2069" y="905"/>
                </a:lnTo>
                <a:lnTo>
                  <a:pt x="2045" y="941"/>
                </a:lnTo>
                <a:lnTo>
                  <a:pt x="2020" y="981"/>
                </a:lnTo>
                <a:lnTo>
                  <a:pt x="1995" y="1023"/>
                </a:lnTo>
                <a:lnTo>
                  <a:pt x="1968" y="1067"/>
                </a:lnTo>
                <a:lnTo>
                  <a:pt x="1943" y="1111"/>
                </a:lnTo>
                <a:lnTo>
                  <a:pt x="1918" y="1157"/>
                </a:lnTo>
                <a:lnTo>
                  <a:pt x="1893" y="1204"/>
                </a:lnTo>
                <a:lnTo>
                  <a:pt x="1869" y="1251"/>
                </a:lnTo>
                <a:lnTo>
                  <a:pt x="1848" y="1300"/>
                </a:lnTo>
                <a:lnTo>
                  <a:pt x="1828" y="1347"/>
                </a:lnTo>
                <a:lnTo>
                  <a:pt x="1810" y="1393"/>
                </a:lnTo>
                <a:lnTo>
                  <a:pt x="1795" y="1439"/>
                </a:lnTo>
                <a:lnTo>
                  <a:pt x="1783" y="1484"/>
                </a:lnTo>
                <a:lnTo>
                  <a:pt x="1774" y="1527"/>
                </a:lnTo>
                <a:lnTo>
                  <a:pt x="1768" y="1569"/>
                </a:lnTo>
                <a:lnTo>
                  <a:pt x="1766" y="1608"/>
                </a:lnTo>
                <a:lnTo>
                  <a:pt x="1770" y="1645"/>
                </a:lnTo>
                <a:lnTo>
                  <a:pt x="1773" y="1689"/>
                </a:lnTo>
                <a:lnTo>
                  <a:pt x="1772" y="1731"/>
                </a:lnTo>
                <a:lnTo>
                  <a:pt x="1765" y="1772"/>
                </a:lnTo>
                <a:lnTo>
                  <a:pt x="1755" y="1809"/>
                </a:lnTo>
                <a:lnTo>
                  <a:pt x="1742" y="1846"/>
                </a:lnTo>
                <a:lnTo>
                  <a:pt x="1726" y="1880"/>
                </a:lnTo>
                <a:lnTo>
                  <a:pt x="1708" y="1911"/>
                </a:lnTo>
                <a:lnTo>
                  <a:pt x="1688" y="1941"/>
                </a:lnTo>
                <a:lnTo>
                  <a:pt x="1667" y="1968"/>
                </a:lnTo>
                <a:lnTo>
                  <a:pt x="1643" y="1993"/>
                </a:lnTo>
                <a:lnTo>
                  <a:pt x="1621" y="2015"/>
                </a:lnTo>
                <a:lnTo>
                  <a:pt x="1598" y="2037"/>
                </a:lnTo>
                <a:lnTo>
                  <a:pt x="1577" y="2054"/>
                </a:lnTo>
                <a:lnTo>
                  <a:pt x="1556" y="2070"/>
                </a:lnTo>
                <a:lnTo>
                  <a:pt x="1537" y="2084"/>
                </a:lnTo>
                <a:lnTo>
                  <a:pt x="1520" y="2095"/>
                </a:lnTo>
                <a:lnTo>
                  <a:pt x="1507" y="2103"/>
                </a:lnTo>
                <a:lnTo>
                  <a:pt x="1496" y="2110"/>
                </a:lnTo>
                <a:lnTo>
                  <a:pt x="1490" y="2113"/>
                </a:lnTo>
                <a:lnTo>
                  <a:pt x="1487" y="2114"/>
                </a:lnTo>
                <a:lnTo>
                  <a:pt x="1173" y="1865"/>
                </a:lnTo>
                <a:lnTo>
                  <a:pt x="0" y="3238"/>
                </a:lnTo>
                <a:lnTo>
                  <a:pt x="927" y="1670"/>
                </a:lnTo>
                <a:lnTo>
                  <a:pt x="612" y="1421"/>
                </a:lnTo>
                <a:lnTo>
                  <a:pt x="613" y="1418"/>
                </a:lnTo>
                <a:lnTo>
                  <a:pt x="615" y="1410"/>
                </a:lnTo>
                <a:lnTo>
                  <a:pt x="618" y="1396"/>
                </a:lnTo>
                <a:lnTo>
                  <a:pt x="623" y="1379"/>
                </a:lnTo>
                <a:lnTo>
                  <a:pt x="629" y="1358"/>
                </a:lnTo>
                <a:lnTo>
                  <a:pt x="637" y="1334"/>
                </a:lnTo>
                <a:lnTo>
                  <a:pt x="647" y="1307"/>
                </a:lnTo>
                <a:lnTo>
                  <a:pt x="659" y="1278"/>
                </a:lnTo>
                <a:lnTo>
                  <a:pt x="672" y="1248"/>
                </a:lnTo>
                <a:lnTo>
                  <a:pt x="687" y="1218"/>
                </a:lnTo>
                <a:lnTo>
                  <a:pt x="705" y="1187"/>
                </a:lnTo>
                <a:lnTo>
                  <a:pt x="724" y="1157"/>
                </a:lnTo>
                <a:lnTo>
                  <a:pt x="745" y="1127"/>
                </a:lnTo>
                <a:lnTo>
                  <a:pt x="768" y="1099"/>
                </a:lnTo>
                <a:lnTo>
                  <a:pt x="793" y="1073"/>
                </a:lnTo>
                <a:lnTo>
                  <a:pt x="821" y="1051"/>
                </a:lnTo>
                <a:lnTo>
                  <a:pt x="851" y="1031"/>
                </a:lnTo>
                <a:lnTo>
                  <a:pt x="883" y="1016"/>
                </a:lnTo>
                <a:lnTo>
                  <a:pt x="918" y="1005"/>
                </a:lnTo>
                <a:lnTo>
                  <a:pt x="955" y="999"/>
                </a:lnTo>
                <a:lnTo>
                  <a:pt x="984" y="994"/>
                </a:lnTo>
                <a:lnTo>
                  <a:pt x="1015" y="984"/>
                </a:lnTo>
                <a:lnTo>
                  <a:pt x="1048" y="969"/>
                </a:lnTo>
                <a:lnTo>
                  <a:pt x="1081" y="951"/>
                </a:lnTo>
                <a:lnTo>
                  <a:pt x="1115" y="929"/>
                </a:lnTo>
                <a:lnTo>
                  <a:pt x="1150" y="902"/>
                </a:lnTo>
                <a:lnTo>
                  <a:pt x="1185" y="873"/>
                </a:lnTo>
                <a:lnTo>
                  <a:pt x="1220" y="842"/>
                </a:lnTo>
                <a:lnTo>
                  <a:pt x="1256" y="807"/>
                </a:lnTo>
                <a:lnTo>
                  <a:pt x="1291" y="772"/>
                </a:lnTo>
                <a:lnTo>
                  <a:pt x="1325" y="735"/>
                </a:lnTo>
                <a:lnTo>
                  <a:pt x="1360" y="698"/>
                </a:lnTo>
                <a:lnTo>
                  <a:pt x="1392" y="659"/>
                </a:lnTo>
                <a:lnTo>
                  <a:pt x="1424" y="622"/>
                </a:lnTo>
                <a:lnTo>
                  <a:pt x="1456" y="584"/>
                </a:lnTo>
                <a:lnTo>
                  <a:pt x="1485" y="547"/>
                </a:lnTo>
                <a:lnTo>
                  <a:pt x="1513" y="511"/>
                </a:lnTo>
                <a:lnTo>
                  <a:pt x="1538" y="477"/>
                </a:lnTo>
                <a:lnTo>
                  <a:pt x="1563" y="445"/>
                </a:lnTo>
                <a:lnTo>
                  <a:pt x="1584" y="416"/>
                </a:lnTo>
                <a:lnTo>
                  <a:pt x="1603" y="389"/>
                </a:lnTo>
                <a:lnTo>
                  <a:pt x="1620" y="365"/>
                </a:lnTo>
                <a:lnTo>
                  <a:pt x="1633" y="346"/>
                </a:lnTo>
                <a:lnTo>
                  <a:pt x="1644" y="330"/>
                </a:lnTo>
                <a:lnTo>
                  <a:pt x="1539" y="248"/>
                </a:lnTo>
                <a:lnTo>
                  <a:pt x="1520" y="229"/>
                </a:lnTo>
                <a:lnTo>
                  <a:pt x="1505" y="208"/>
                </a:lnTo>
                <a:lnTo>
                  <a:pt x="1495" y="183"/>
                </a:lnTo>
                <a:lnTo>
                  <a:pt x="1489" y="157"/>
                </a:lnTo>
                <a:lnTo>
                  <a:pt x="1488" y="130"/>
                </a:lnTo>
                <a:lnTo>
                  <a:pt x="1491" y="105"/>
                </a:lnTo>
                <a:lnTo>
                  <a:pt x="1500" y="79"/>
                </a:lnTo>
                <a:lnTo>
                  <a:pt x="1513" y="55"/>
                </a:lnTo>
                <a:lnTo>
                  <a:pt x="1530" y="35"/>
                </a:lnTo>
                <a:lnTo>
                  <a:pt x="1549" y="20"/>
                </a:lnTo>
                <a:lnTo>
                  <a:pt x="1571" y="8"/>
                </a:lnTo>
                <a:lnTo>
                  <a:pt x="1594" y="2"/>
                </a:lnTo>
                <a:lnTo>
                  <a:pt x="1617" y="0"/>
                </a:lnTo>
                <a:close/>
              </a:path>
            </a:pathLst>
          </a:custGeom>
          <a:solidFill>
            <a:srgbClr val="26479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809486" y="2120191"/>
            <a:ext cx="45789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809486" y="2499742"/>
            <a:ext cx="45789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809486" y="1779662"/>
            <a:ext cx="45789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3950453" y="1709105"/>
            <a:ext cx="144016" cy="14111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3950453" y="2033141"/>
            <a:ext cx="144016" cy="14111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3950453" y="2429185"/>
            <a:ext cx="144016" cy="14111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211960" y="1632188"/>
            <a:ext cx="288032" cy="68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3931913" y="3347071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/>
              <a:t>Если на одну должность претендуют несколько специалистов с одинаковыми баллами, победителем выбирают того,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кто </a:t>
            </a:r>
            <a:r>
              <a:rPr lang="ru-RU" b="1" i="1" dirty="0"/>
              <a:t>отправил заявку раньше</a:t>
            </a:r>
            <a:r>
              <a:rPr lang="ru-RU" dirty="0"/>
              <a:t>.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460432" y="3285515"/>
            <a:ext cx="3335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smtClean="0"/>
              <a:t>!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251184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528" y="267494"/>
            <a:ext cx="57606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solidFill>
                  <a:srgbClr val="264796"/>
                </a:solidFill>
              </a:rPr>
              <a:t>Как можно потратить выигранные </a:t>
            </a:r>
            <a:r>
              <a:rPr lang="ru-RU" sz="2000" b="1" i="1" dirty="0" smtClean="0">
                <a:solidFill>
                  <a:srgbClr val="264796"/>
                </a:solidFill>
              </a:rPr>
              <a:t>деньги:</a:t>
            </a:r>
            <a:endParaRPr lang="ru-RU" sz="2000" b="1" i="1" dirty="0">
              <a:solidFill>
                <a:srgbClr val="26479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639723"/>
            <a:ext cx="48965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ru-RU" dirty="0"/>
              <a:t>строительство частного дома;</a:t>
            </a:r>
          </a:p>
          <a:p>
            <a:pPr lvl="0">
              <a:lnSpc>
                <a:spcPct val="150000"/>
              </a:lnSpc>
            </a:pPr>
            <a:r>
              <a:rPr lang="ru-RU" dirty="0"/>
              <a:t>покупка квартиры или земельного участка;</a:t>
            </a:r>
          </a:p>
          <a:p>
            <a:pPr lvl="0">
              <a:lnSpc>
                <a:spcPct val="150000"/>
              </a:lnSpc>
            </a:pPr>
            <a:r>
              <a:rPr lang="ru-RU" dirty="0"/>
              <a:t>ремонт;</a:t>
            </a:r>
          </a:p>
          <a:p>
            <a:pPr lvl="0">
              <a:lnSpc>
                <a:spcPct val="150000"/>
              </a:lnSpc>
            </a:pPr>
            <a:r>
              <a:rPr lang="ru-RU" dirty="0"/>
              <a:t>создание бизнеса;</a:t>
            </a:r>
          </a:p>
          <a:p>
            <a:pPr lvl="0">
              <a:lnSpc>
                <a:spcPct val="150000"/>
              </a:lnSpc>
            </a:pPr>
            <a:r>
              <a:rPr lang="ru-RU" dirty="0"/>
              <a:t>выплата кредита;</a:t>
            </a:r>
          </a:p>
          <a:p>
            <a:pPr lvl="0">
              <a:lnSpc>
                <a:spcPct val="150000"/>
              </a:lnSpc>
            </a:pPr>
            <a:r>
              <a:rPr lang="ru-RU" dirty="0"/>
              <a:t>погашение ипотеки;</a:t>
            </a:r>
          </a:p>
          <a:p>
            <a:pPr lvl="0">
              <a:lnSpc>
                <a:spcPct val="150000"/>
              </a:lnSpc>
            </a:pPr>
            <a:r>
              <a:rPr lang="ru-RU" dirty="0"/>
              <a:t>покупка автомобиля;</a:t>
            </a:r>
          </a:p>
          <a:p>
            <a:pPr lvl="0">
              <a:lnSpc>
                <a:spcPct val="150000"/>
              </a:lnSpc>
            </a:pPr>
            <a:r>
              <a:rPr lang="ru-RU" dirty="0"/>
              <a:t>оплата обучения детей;</a:t>
            </a:r>
          </a:p>
          <a:p>
            <a:pPr lvl="0">
              <a:lnSpc>
                <a:spcPct val="150000"/>
              </a:lnSpc>
            </a:pPr>
            <a:r>
              <a:rPr lang="ru-RU" dirty="0"/>
              <a:t>покупка недвижимости;</a:t>
            </a:r>
          </a:p>
          <a:p>
            <a:pPr lvl="0">
              <a:lnSpc>
                <a:spcPct val="150000"/>
              </a:lnSpc>
            </a:pPr>
            <a:r>
              <a:rPr lang="ru-RU" dirty="0"/>
              <a:t>другие личные нужды.</a:t>
            </a:r>
          </a:p>
          <a:p>
            <a:endParaRPr lang="ru-RU" dirty="0"/>
          </a:p>
        </p:txBody>
      </p:sp>
      <p:sp>
        <p:nvSpPr>
          <p:cNvPr id="5" name="Ромб 4"/>
          <p:cNvSpPr/>
          <p:nvPr/>
        </p:nvSpPr>
        <p:spPr>
          <a:xfrm>
            <a:off x="668760" y="817672"/>
            <a:ext cx="230832" cy="241910"/>
          </a:xfrm>
          <a:prstGeom prst="diamond">
            <a:avLst/>
          </a:prstGeom>
          <a:solidFill>
            <a:srgbClr val="2647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омб 5"/>
          <p:cNvSpPr/>
          <p:nvPr/>
        </p:nvSpPr>
        <p:spPr>
          <a:xfrm>
            <a:off x="674580" y="3723878"/>
            <a:ext cx="230832" cy="241910"/>
          </a:xfrm>
          <a:prstGeom prst="diamond">
            <a:avLst/>
          </a:prstGeom>
          <a:solidFill>
            <a:srgbClr val="2647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омб 6"/>
          <p:cNvSpPr/>
          <p:nvPr/>
        </p:nvSpPr>
        <p:spPr>
          <a:xfrm>
            <a:off x="668076" y="3290855"/>
            <a:ext cx="230832" cy="241910"/>
          </a:xfrm>
          <a:prstGeom prst="diamond">
            <a:avLst/>
          </a:prstGeom>
          <a:solidFill>
            <a:srgbClr val="2647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омб 7"/>
          <p:cNvSpPr/>
          <p:nvPr/>
        </p:nvSpPr>
        <p:spPr>
          <a:xfrm>
            <a:off x="674580" y="2859782"/>
            <a:ext cx="230832" cy="241910"/>
          </a:xfrm>
          <a:prstGeom prst="diamond">
            <a:avLst/>
          </a:prstGeom>
          <a:solidFill>
            <a:srgbClr val="2647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омб 8"/>
          <p:cNvSpPr/>
          <p:nvPr/>
        </p:nvSpPr>
        <p:spPr>
          <a:xfrm>
            <a:off x="668760" y="2450795"/>
            <a:ext cx="230832" cy="241910"/>
          </a:xfrm>
          <a:prstGeom prst="diamond">
            <a:avLst/>
          </a:prstGeom>
          <a:solidFill>
            <a:srgbClr val="2647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омб 9"/>
          <p:cNvSpPr/>
          <p:nvPr/>
        </p:nvSpPr>
        <p:spPr>
          <a:xfrm>
            <a:off x="668760" y="2067694"/>
            <a:ext cx="230832" cy="241910"/>
          </a:xfrm>
          <a:prstGeom prst="diamond">
            <a:avLst/>
          </a:prstGeom>
          <a:solidFill>
            <a:srgbClr val="2647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омб 10"/>
          <p:cNvSpPr/>
          <p:nvPr/>
        </p:nvSpPr>
        <p:spPr>
          <a:xfrm>
            <a:off x="668760" y="1662929"/>
            <a:ext cx="230832" cy="241910"/>
          </a:xfrm>
          <a:prstGeom prst="diamond">
            <a:avLst/>
          </a:prstGeom>
          <a:solidFill>
            <a:srgbClr val="2647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омб 11"/>
          <p:cNvSpPr/>
          <p:nvPr/>
        </p:nvSpPr>
        <p:spPr>
          <a:xfrm>
            <a:off x="668076" y="1249720"/>
            <a:ext cx="230832" cy="241910"/>
          </a:xfrm>
          <a:prstGeom prst="diamond">
            <a:avLst/>
          </a:prstGeom>
          <a:solidFill>
            <a:srgbClr val="2647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омб 12"/>
          <p:cNvSpPr/>
          <p:nvPr/>
        </p:nvSpPr>
        <p:spPr>
          <a:xfrm>
            <a:off x="674580" y="4118188"/>
            <a:ext cx="230832" cy="241910"/>
          </a:xfrm>
          <a:prstGeom prst="diamond">
            <a:avLst/>
          </a:prstGeom>
          <a:solidFill>
            <a:srgbClr val="2647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омб 13"/>
          <p:cNvSpPr/>
          <p:nvPr/>
        </p:nvSpPr>
        <p:spPr>
          <a:xfrm>
            <a:off x="674580" y="4515966"/>
            <a:ext cx="230832" cy="241910"/>
          </a:xfrm>
          <a:prstGeom prst="diamond">
            <a:avLst/>
          </a:prstGeom>
          <a:solidFill>
            <a:srgbClr val="2647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ятиугольник 14"/>
          <p:cNvSpPr/>
          <p:nvPr/>
        </p:nvSpPr>
        <p:spPr>
          <a:xfrm rot="10800000">
            <a:off x="5220072" y="1995686"/>
            <a:ext cx="3960440" cy="2243452"/>
          </a:xfrm>
          <a:prstGeom prst="homePlat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Нашивка 15"/>
          <p:cNvSpPr/>
          <p:nvPr/>
        </p:nvSpPr>
        <p:spPr>
          <a:xfrm rot="10800000">
            <a:off x="4788024" y="1923676"/>
            <a:ext cx="1728192" cy="2351831"/>
          </a:xfrm>
          <a:prstGeom prst="chevron">
            <a:avLst>
              <a:gd name="adj" fmla="val 73684"/>
            </a:avLst>
          </a:prstGeom>
          <a:solidFill>
            <a:srgbClr val="2647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68144" y="2257584"/>
            <a:ext cx="33123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264796"/>
                </a:solidFill>
              </a:rPr>
              <a:t>Единовременную выплату педагог может потратить </a:t>
            </a:r>
            <a:r>
              <a:rPr lang="ru-RU" dirty="0" smtClean="0">
                <a:solidFill>
                  <a:srgbClr val="264796"/>
                </a:solidFill>
              </a:rPr>
              <a:t/>
            </a:r>
            <a:br>
              <a:rPr lang="ru-RU" dirty="0" smtClean="0">
                <a:solidFill>
                  <a:srgbClr val="264796"/>
                </a:solidFill>
              </a:rPr>
            </a:br>
            <a:r>
              <a:rPr lang="ru-RU" dirty="0" smtClean="0">
                <a:solidFill>
                  <a:srgbClr val="264796"/>
                </a:solidFill>
              </a:rPr>
              <a:t>как </a:t>
            </a:r>
            <a:r>
              <a:rPr lang="ru-RU" dirty="0">
                <a:solidFill>
                  <a:srgbClr val="264796"/>
                </a:solidFill>
              </a:rPr>
              <a:t>посчитает нужным. </a:t>
            </a:r>
            <a:endParaRPr lang="ru-RU" dirty="0" smtClean="0">
              <a:solidFill>
                <a:srgbClr val="264796"/>
              </a:solidFill>
            </a:endParaRPr>
          </a:p>
          <a:p>
            <a:pPr algn="ctr"/>
            <a:endParaRPr lang="ru-RU" b="1" dirty="0" smtClean="0">
              <a:solidFill>
                <a:srgbClr val="264796"/>
              </a:solidFill>
            </a:endParaRPr>
          </a:p>
          <a:p>
            <a:pPr algn="ctr"/>
            <a:r>
              <a:rPr lang="ru-RU" b="1" dirty="0" smtClean="0">
                <a:solidFill>
                  <a:srgbClr val="264796"/>
                </a:solidFill>
              </a:rPr>
              <a:t>Компенсация </a:t>
            </a:r>
            <a:r>
              <a:rPr lang="ru-RU" b="1" dirty="0">
                <a:solidFill>
                  <a:srgbClr val="264796"/>
                </a:solidFill>
              </a:rPr>
              <a:t>не облагается налогом</a:t>
            </a:r>
            <a:r>
              <a:rPr lang="ru-RU" b="1" dirty="0" smtClean="0">
                <a:solidFill>
                  <a:srgbClr val="264796"/>
                </a:solidFill>
              </a:rPr>
              <a:t>!</a:t>
            </a:r>
            <a:endParaRPr lang="ru-RU" dirty="0">
              <a:solidFill>
                <a:srgbClr val="264796"/>
              </a:solidFill>
            </a:endParaRPr>
          </a:p>
        </p:txBody>
      </p:sp>
      <p:sp>
        <p:nvSpPr>
          <p:cNvPr id="18" name="Freeform 441"/>
          <p:cNvSpPr>
            <a:spLocks/>
          </p:cNvSpPr>
          <p:nvPr/>
        </p:nvSpPr>
        <p:spPr bwMode="auto">
          <a:xfrm rot="18998775">
            <a:off x="7521852" y="1622859"/>
            <a:ext cx="624617" cy="660623"/>
          </a:xfrm>
          <a:custGeom>
            <a:avLst/>
            <a:gdLst>
              <a:gd name="T0" fmla="*/ 2910 w 3411"/>
              <a:gd name="T1" fmla="*/ 31 h 3181"/>
              <a:gd name="T2" fmla="*/ 3103 w 3411"/>
              <a:gd name="T3" fmla="*/ 141 h 3181"/>
              <a:gd name="T4" fmla="*/ 3295 w 3411"/>
              <a:gd name="T5" fmla="*/ 340 h 3181"/>
              <a:gd name="T6" fmla="*/ 3409 w 3411"/>
              <a:gd name="T7" fmla="*/ 638 h 3181"/>
              <a:gd name="T8" fmla="*/ 3379 w 3411"/>
              <a:gd name="T9" fmla="*/ 875 h 3181"/>
              <a:gd name="T10" fmla="*/ 3296 w 3411"/>
              <a:gd name="T11" fmla="*/ 1041 h 3181"/>
              <a:gd name="T12" fmla="*/ 3219 w 3411"/>
              <a:gd name="T13" fmla="*/ 1139 h 3181"/>
              <a:gd name="T14" fmla="*/ 1460 w 3411"/>
              <a:gd name="T15" fmla="*/ 2893 h 3181"/>
              <a:gd name="T16" fmla="*/ 1388 w 3411"/>
              <a:gd name="T17" fmla="*/ 2957 h 3181"/>
              <a:gd name="T18" fmla="*/ 1239 w 3411"/>
              <a:gd name="T19" fmla="*/ 3060 h 3181"/>
              <a:gd name="T20" fmla="*/ 1028 w 3411"/>
              <a:gd name="T21" fmla="*/ 3151 h 3181"/>
              <a:gd name="T22" fmla="*/ 760 w 3411"/>
              <a:gd name="T23" fmla="*/ 3179 h 3181"/>
              <a:gd name="T24" fmla="*/ 447 w 3411"/>
              <a:gd name="T25" fmla="*/ 3073 h 3181"/>
              <a:gd name="T26" fmla="*/ 169 w 3411"/>
              <a:gd name="T27" fmla="*/ 2810 h 3181"/>
              <a:gd name="T28" fmla="*/ 21 w 3411"/>
              <a:gd name="T29" fmla="*/ 2501 h 3181"/>
              <a:gd name="T30" fmla="*/ 2 w 3411"/>
              <a:gd name="T31" fmla="*/ 2262 h 3181"/>
              <a:gd name="T32" fmla="*/ 64 w 3411"/>
              <a:gd name="T33" fmla="*/ 1995 h 3181"/>
              <a:gd name="T34" fmla="*/ 183 w 3411"/>
              <a:gd name="T35" fmla="*/ 1778 h 3181"/>
              <a:gd name="T36" fmla="*/ 1623 w 3411"/>
              <a:gd name="T37" fmla="*/ 313 h 3181"/>
              <a:gd name="T38" fmla="*/ 1725 w 3411"/>
              <a:gd name="T39" fmla="*/ 304 h 3181"/>
              <a:gd name="T40" fmla="*/ 1793 w 3411"/>
              <a:gd name="T41" fmla="*/ 386 h 3181"/>
              <a:gd name="T42" fmla="*/ 1762 w 3411"/>
              <a:gd name="T43" fmla="*/ 487 h 3181"/>
              <a:gd name="T44" fmla="*/ 390 w 3411"/>
              <a:gd name="T45" fmla="*/ 1877 h 3181"/>
              <a:gd name="T46" fmla="*/ 311 w 3411"/>
              <a:gd name="T47" fmla="*/ 1998 h 3181"/>
              <a:gd name="T48" fmla="*/ 239 w 3411"/>
              <a:gd name="T49" fmla="*/ 2182 h 3181"/>
              <a:gd name="T50" fmla="*/ 231 w 3411"/>
              <a:gd name="T51" fmla="*/ 2412 h 3181"/>
              <a:gd name="T52" fmla="*/ 343 w 3411"/>
              <a:gd name="T53" fmla="*/ 2669 h 3181"/>
              <a:gd name="T54" fmla="*/ 573 w 3411"/>
              <a:gd name="T55" fmla="*/ 2886 h 3181"/>
              <a:gd name="T56" fmla="*/ 823 w 3411"/>
              <a:gd name="T57" fmla="*/ 2957 h 3181"/>
              <a:gd name="T58" fmla="*/ 1027 w 3411"/>
              <a:gd name="T59" fmla="*/ 2914 h 3181"/>
              <a:gd name="T60" fmla="*/ 1188 w 3411"/>
              <a:gd name="T61" fmla="*/ 2827 h 3181"/>
              <a:gd name="T62" fmla="*/ 1286 w 3411"/>
              <a:gd name="T63" fmla="*/ 2749 h 3181"/>
              <a:gd name="T64" fmla="*/ 3049 w 3411"/>
              <a:gd name="T65" fmla="*/ 993 h 3181"/>
              <a:gd name="T66" fmla="*/ 3101 w 3411"/>
              <a:gd name="T67" fmla="*/ 929 h 3181"/>
              <a:gd name="T68" fmla="*/ 3170 w 3411"/>
              <a:gd name="T69" fmla="*/ 796 h 3181"/>
              <a:gd name="T70" fmla="*/ 3178 w 3411"/>
              <a:gd name="T71" fmla="*/ 604 h 3181"/>
              <a:gd name="T72" fmla="*/ 3042 w 3411"/>
              <a:gd name="T73" fmla="*/ 387 h 3181"/>
              <a:gd name="T74" fmla="*/ 2846 w 3411"/>
              <a:gd name="T75" fmla="*/ 248 h 3181"/>
              <a:gd name="T76" fmla="*/ 2678 w 3411"/>
              <a:gd name="T77" fmla="*/ 231 h 3181"/>
              <a:gd name="T78" fmla="*/ 2534 w 3411"/>
              <a:gd name="T79" fmla="*/ 299 h 3181"/>
              <a:gd name="T80" fmla="*/ 879 w 3411"/>
              <a:gd name="T81" fmla="*/ 1955 h 3181"/>
              <a:gd name="T82" fmla="*/ 840 w 3411"/>
              <a:gd name="T83" fmla="*/ 2000 h 3181"/>
              <a:gd name="T84" fmla="*/ 791 w 3411"/>
              <a:gd name="T85" fmla="*/ 2113 h 3181"/>
              <a:gd name="T86" fmla="*/ 840 w 3411"/>
              <a:gd name="T87" fmla="*/ 2275 h 3181"/>
              <a:gd name="T88" fmla="*/ 976 w 3411"/>
              <a:gd name="T89" fmla="*/ 2371 h 3181"/>
              <a:gd name="T90" fmla="*/ 1114 w 3411"/>
              <a:gd name="T91" fmla="*/ 2340 h 3181"/>
              <a:gd name="T92" fmla="*/ 1206 w 3411"/>
              <a:gd name="T93" fmla="*/ 2273 h 3181"/>
              <a:gd name="T94" fmla="*/ 2453 w 3411"/>
              <a:gd name="T95" fmla="*/ 1062 h 3181"/>
              <a:gd name="T96" fmla="*/ 2546 w 3411"/>
              <a:gd name="T97" fmla="*/ 1113 h 3181"/>
              <a:gd name="T98" fmla="*/ 2556 w 3411"/>
              <a:gd name="T99" fmla="*/ 1218 h 3181"/>
              <a:gd name="T100" fmla="*/ 1351 w 3411"/>
              <a:gd name="T101" fmla="*/ 2444 h 3181"/>
              <a:gd name="T102" fmla="*/ 1254 w 3411"/>
              <a:gd name="T103" fmla="*/ 2520 h 3181"/>
              <a:gd name="T104" fmla="*/ 1089 w 3411"/>
              <a:gd name="T105" fmla="*/ 2589 h 3181"/>
              <a:gd name="T106" fmla="*/ 873 w 3411"/>
              <a:gd name="T107" fmla="*/ 2574 h 3181"/>
              <a:gd name="T108" fmla="*/ 672 w 3411"/>
              <a:gd name="T109" fmla="*/ 2424 h 3181"/>
              <a:gd name="T110" fmla="*/ 567 w 3411"/>
              <a:gd name="T111" fmla="*/ 2185 h 3181"/>
              <a:gd name="T112" fmla="*/ 597 w 3411"/>
              <a:gd name="T113" fmla="*/ 1981 h 3181"/>
              <a:gd name="T114" fmla="*/ 674 w 3411"/>
              <a:gd name="T115" fmla="*/ 1847 h 3181"/>
              <a:gd name="T116" fmla="*/ 725 w 3411"/>
              <a:gd name="T117" fmla="*/ 1792 h 3181"/>
              <a:gd name="T118" fmla="*/ 2488 w 3411"/>
              <a:gd name="T119" fmla="*/ 65 h 3181"/>
              <a:gd name="T120" fmla="*/ 2734 w 3411"/>
              <a:gd name="T121" fmla="*/ 0 h 3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411" h="3181">
                <a:moveTo>
                  <a:pt x="2734" y="0"/>
                </a:moveTo>
                <a:lnTo>
                  <a:pt x="2779" y="1"/>
                </a:lnTo>
                <a:lnTo>
                  <a:pt x="2825" y="8"/>
                </a:lnTo>
                <a:lnTo>
                  <a:pt x="2868" y="17"/>
                </a:lnTo>
                <a:lnTo>
                  <a:pt x="2910" y="31"/>
                </a:lnTo>
                <a:lnTo>
                  <a:pt x="2951" y="48"/>
                </a:lnTo>
                <a:lnTo>
                  <a:pt x="2992" y="68"/>
                </a:lnTo>
                <a:lnTo>
                  <a:pt x="3031" y="91"/>
                </a:lnTo>
                <a:lnTo>
                  <a:pt x="3068" y="115"/>
                </a:lnTo>
                <a:lnTo>
                  <a:pt x="3103" y="141"/>
                </a:lnTo>
                <a:lnTo>
                  <a:pt x="3137" y="170"/>
                </a:lnTo>
                <a:lnTo>
                  <a:pt x="3170" y="198"/>
                </a:lnTo>
                <a:lnTo>
                  <a:pt x="3201" y="228"/>
                </a:lnTo>
                <a:lnTo>
                  <a:pt x="3251" y="283"/>
                </a:lnTo>
                <a:lnTo>
                  <a:pt x="3295" y="340"/>
                </a:lnTo>
                <a:lnTo>
                  <a:pt x="3332" y="397"/>
                </a:lnTo>
                <a:lnTo>
                  <a:pt x="3361" y="456"/>
                </a:lnTo>
                <a:lnTo>
                  <a:pt x="3385" y="516"/>
                </a:lnTo>
                <a:lnTo>
                  <a:pt x="3400" y="576"/>
                </a:lnTo>
                <a:lnTo>
                  <a:pt x="3409" y="638"/>
                </a:lnTo>
                <a:lnTo>
                  <a:pt x="3411" y="700"/>
                </a:lnTo>
                <a:lnTo>
                  <a:pt x="3408" y="747"/>
                </a:lnTo>
                <a:lnTo>
                  <a:pt x="3401" y="792"/>
                </a:lnTo>
                <a:lnTo>
                  <a:pt x="3392" y="834"/>
                </a:lnTo>
                <a:lnTo>
                  <a:pt x="3379" y="875"/>
                </a:lnTo>
                <a:lnTo>
                  <a:pt x="3366" y="913"/>
                </a:lnTo>
                <a:lnTo>
                  <a:pt x="3349" y="948"/>
                </a:lnTo>
                <a:lnTo>
                  <a:pt x="3332" y="982"/>
                </a:lnTo>
                <a:lnTo>
                  <a:pt x="3314" y="1013"/>
                </a:lnTo>
                <a:lnTo>
                  <a:pt x="3296" y="1041"/>
                </a:lnTo>
                <a:lnTo>
                  <a:pt x="3278" y="1066"/>
                </a:lnTo>
                <a:lnTo>
                  <a:pt x="3261" y="1090"/>
                </a:lnTo>
                <a:lnTo>
                  <a:pt x="3245" y="1109"/>
                </a:lnTo>
                <a:lnTo>
                  <a:pt x="3230" y="1125"/>
                </a:lnTo>
                <a:lnTo>
                  <a:pt x="3219" y="1139"/>
                </a:lnTo>
                <a:lnTo>
                  <a:pt x="3209" y="1148"/>
                </a:lnTo>
                <a:lnTo>
                  <a:pt x="3203" y="1155"/>
                </a:lnTo>
                <a:lnTo>
                  <a:pt x="3200" y="1157"/>
                </a:lnTo>
                <a:lnTo>
                  <a:pt x="1463" y="2890"/>
                </a:lnTo>
                <a:lnTo>
                  <a:pt x="1460" y="2893"/>
                </a:lnTo>
                <a:lnTo>
                  <a:pt x="1453" y="2900"/>
                </a:lnTo>
                <a:lnTo>
                  <a:pt x="1441" y="2911"/>
                </a:lnTo>
                <a:lnTo>
                  <a:pt x="1426" y="2924"/>
                </a:lnTo>
                <a:lnTo>
                  <a:pt x="1409" y="2940"/>
                </a:lnTo>
                <a:lnTo>
                  <a:pt x="1388" y="2957"/>
                </a:lnTo>
                <a:lnTo>
                  <a:pt x="1364" y="2976"/>
                </a:lnTo>
                <a:lnTo>
                  <a:pt x="1336" y="2996"/>
                </a:lnTo>
                <a:lnTo>
                  <a:pt x="1307" y="3017"/>
                </a:lnTo>
                <a:lnTo>
                  <a:pt x="1274" y="3039"/>
                </a:lnTo>
                <a:lnTo>
                  <a:pt x="1239" y="3060"/>
                </a:lnTo>
                <a:lnTo>
                  <a:pt x="1201" y="3080"/>
                </a:lnTo>
                <a:lnTo>
                  <a:pt x="1161" y="3100"/>
                </a:lnTo>
                <a:lnTo>
                  <a:pt x="1119" y="3120"/>
                </a:lnTo>
                <a:lnTo>
                  <a:pt x="1074" y="3136"/>
                </a:lnTo>
                <a:lnTo>
                  <a:pt x="1028" y="3151"/>
                </a:lnTo>
                <a:lnTo>
                  <a:pt x="980" y="3163"/>
                </a:lnTo>
                <a:lnTo>
                  <a:pt x="930" y="3173"/>
                </a:lnTo>
                <a:lnTo>
                  <a:pt x="879" y="3179"/>
                </a:lnTo>
                <a:lnTo>
                  <a:pt x="826" y="3181"/>
                </a:lnTo>
                <a:lnTo>
                  <a:pt x="760" y="3179"/>
                </a:lnTo>
                <a:lnTo>
                  <a:pt x="694" y="3170"/>
                </a:lnTo>
                <a:lnTo>
                  <a:pt x="631" y="3155"/>
                </a:lnTo>
                <a:lnTo>
                  <a:pt x="568" y="3133"/>
                </a:lnTo>
                <a:lnTo>
                  <a:pt x="507" y="3106"/>
                </a:lnTo>
                <a:lnTo>
                  <a:pt x="447" y="3073"/>
                </a:lnTo>
                <a:lnTo>
                  <a:pt x="388" y="3032"/>
                </a:lnTo>
                <a:lnTo>
                  <a:pt x="331" y="2987"/>
                </a:lnTo>
                <a:lnTo>
                  <a:pt x="275" y="2933"/>
                </a:lnTo>
                <a:lnTo>
                  <a:pt x="219" y="2873"/>
                </a:lnTo>
                <a:lnTo>
                  <a:pt x="169" y="2810"/>
                </a:lnTo>
                <a:lnTo>
                  <a:pt x="127" y="2748"/>
                </a:lnTo>
                <a:lnTo>
                  <a:pt x="91" y="2686"/>
                </a:lnTo>
                <a:lnTo>
                  <a:pt x="61" y="2623"/>
                </a:lnTo>
                <a:lnTo>
                  <a:pt x="38" y="2562"/>
                </a:lnTo>
                <a:lnTo>
                  <a:pt x="21" y="2501"/>
                </a:lnTo>
                <a:lnTo>
                  <a:pt x="10" y="2440"/>
                </a:lnTo>
                <a:lnTo>
                  <a:pt x="2" y="2379"/>
                </a:lnTo>
                <a:lnTo>
                  <a:pt x="0" y="2323"/>
                </a:lnTo>
                <a:lnTo>
                  <a:pt x="0" y="2319"/>
                </a:lnTo>
                <a:lnTo>
                  <a:pt x="2" y="2262"/>
                </a:lnTo>
                <a:lnTo>
                  <a:pt x="8" y="2206"/>
                </a:lnTo>
                <a:lnTo>
                  <a:pt x="18" y="2150"/>
                </a:lnTo>
                <a:lnTo>
                  <a:pt x="31" y="2097"/>
                </a:lnTo>
                <a:lnTo>
                  <a:pt x="46" y="2045"/>
                </a:lnTo>
                <a:lnTo>
                  <a:pt x="64" y="1995"/>
                </a:lnTo>
                <a:lnTo>
                  <a:pt x="86" y="1946"/>
                </a:lnTo>
                <a:lnTo>
                  <a:pt x="108" y="1900"/>
                </a:lnTo>
                <a:lnTo>
                  <a:pt x="132" y="1857"/>
                </a:lnTo>
                <a:lnTo>
                  <a:pt x="157" y="1816"/>
                </a:lnTo>
                <a:lnTo>
                  <a:pt x="183" y="1778"/>
                </a:lnTo>
                <a:lnTo>
                  <a:pt x="209" y="1743"/>
                </a:lnTo>
                <a:lnTo>
                  <a:pt x="237" y="1711"/>
                </a:lnTo>
                <a:lnTo>
                  <a:pt x="263" y="1681"/>
                </a:lnTo>
                <a:lnTo>
                  <a:pt x="1605" y="328"/>
                </a:lnTo>
                <a:lnTo>
                  <a:pt x="1623" y="313"/>
                </a:lnTo>
                <a:lnTo>
                  <a:pt x="1642" y="304"/>
                </a:lnTo>
                <a:lnTo>
                  <a:pt x="1662" y="297"/>
                </a:lnTo>
                <a:lnTo>
                  <a:pt x="1684" y="295"/>
                </a:lnTo>
                <a:lnTo>
                  <a:pt x="1705" y="297"/>
                </a:lnTo>
                <a:lnTo>
                  <a:pt x="1725" y="304"/>
                </a:lnTo>
                <a:lnTo>
                  <a:pt x="1745" y="313"/>
                </a:lnTo>
                <a:lnTo>
                  <a:pt x="1762" y="328"/>
                </a:lnTo>
                <a:lnTo>
                  <a:pt x="1777" y="345"/>
                </a:lnTo>
                <a:lnTo>
                  <a:pt x="1786" y="365"/>
                </a:lnTo>
                <a:lnTo>
                  <a:pt x="1793" y="386"/>
                </a:lnTo>
                <a:lnTo>
                  <a:pt x="1795" y="408"/>
                </a:lnTo>
                <a:lnTo>
                  <a:pt x="1793" y="429"/>
                </a:lnTo>
                <a:lnTo>
                  <a:pt x="1786" y="450"/>
                </a:lnTo>
                <a:lnTo>
                  <a:pt x="1777" y="470"/>
                </a:lnTo>
                <a:lnTo>
                  <a:pt x="1762" y="487"/>
                </a:lnTo>
                <a:lnTo>
                  <a:pt x="423" y="1838"/>
                </a:lnTo>
                <a:lnTo>
                  <a:pt x="418" y="1843"/>
                </a:lnTo>
                <a:lnTo>
                  <a:pt x="411" y="1850"/>
                </a:lnTo>
                <a:lnTo>
                  <a:pt x="401" y="1862"/>
                </a:lnTo>
                <a:lnTo>
                  <a:pt x="390" y="1877"/>
                </a:lnTo>
                <a:lnTo>
                  <a:pt x="376" y="1895"/>
                </a:lnTo>
                <a:lnTo>
                  <a:pt x="360" y="1916"/>
                </a:lnTo>
                <a:lnTo>
                  <a:pt x="344" y="1941"/>
                </a:lnTo>
                <a:lnTo>
                  <a:pt x="327" y="1968"/>
                </a:lnTo>
                <a:lnTo>
                  <a:pt x="311" y="1998"/>
                </a:lnTo>
                <a:lnTo>
                  <a:pt x="294" y="2030"/>
                </a:lnTo>
                <a:lnTo>
                  <a:pt x="278" y="2065"/>
                </a:lnTo>
                <a:lnTo>
                  <a:pt x="263" y="2103"/>
                </a:lnTo>
                <a:lnTo>
                  <a:pt x="250" y="2142"/>
                </a:lnTo>
                <a:lnTo>
                  <a:pt x="239" y="2182"/>
                </a:lnTo>
                <a:lnTo>
                  <a:pt x="231" y="2226"/>
                </a:lnTo>
                <a:lnTo>
                  <a:pt x="225" y="2271"/>
                </a:lnTo>
                <a:lnTo>
                  <a:pt x="224" y="2317"/>
                </a:lnTo>
                <a:lnTo>
                  <a:pt x="226" y="2365"/>
                </a:lnTo>
                <a:lnTo>
                  <a:pt x="231" y="2412"/>
                </a:lnTo>
                <a:lnTo>
                  <a:pt x="243" y="2463"/>
                </a:lnTo>
                <a:lnTo>
                  <a:pt x="259" y="2514"/>
                </a:lnTo>
                <a:lnTo>
                  <a:pt x="281" y="2565"/>
                </a:lnTo>
                <a:lnTo>
                  <a:pt x="308" y="2617"/>
                </a:lnTo>
                <a:lnTo>
                  <a:pt x="343" y="2669"/>
                </a:lnTo>
                <a:lnTo>
                  <a:pt x="385" y="2722"/>
                </a:lnTo>
                <a:lnTo>
                  <a:pt x="433" y="2775"/>
                </a:lnTo>
                <a:lnTo>
                  <a:pt x="479" y="2817"/>
                </a:lnTo>
                <a:lnTo>
                  <a:pt x="525" y="2854"/>
                </a:lnTo>
                <a:lnTo>
                  <a:pt x="573" y="2886"/>
                </a:lnTo>
                <a:lnTo>
                  <a:pt x="621" y="2912"/>
                </a:lnTo>
                <a:lnTo>
                  <a:pt x="671" y="2931"/>
                </a:lnTo>
                <a:lnTo>
                  <a:pt x="720" y="2946"/>
                </a:lnTo>
                <a:lnTo>
                  <a:pt x="771" y="2955"/>
                </a:lnTo>
                <a:lnTo>
                  <a:pt x="823" y="2957"/>
                </a:lnTo>
                <a:lnTo>
                  <a:pt x="866" y="2955"/>
                </a:lnTo>
                <a:lnTo>
                  <a:pt x="908" y="2948"/>
                </a:lnTo>
                <a:lnTo>
                  <a:pt x="949" y="2940"/>
                </a:lnTo>
                <a:lnTo>
                  <a:pt x="989" y="2928"/>
                </a:lnTo>
                <a:lnTo>
                  <a:pt x="1027" y="2914"/>
                </a:lnTo>
                <a:lnTo>
                  <a:pt x="1063" y="2898"/>
                </a:lnTo>
                <a:lnTo>
                  <a:pt x="1098" y="2881"/>
                </a:lnTo>
                <a:lnTo>
                  <a:pt x="1130" y="2863"/>
                </a:lnTo>
                <a:lnTo>
                  <a:pt x="1160" y="2845"/>
                </a:lnTo>
                <a:lnTo>
                  <a:pt x="1188" y="2827"/>
                </a:lnTo>
                <a:lnTo>
                  <a:pt x="1214" y="2809"/>
                </a:lnTo>
                <a:lnTo>
                  <a:pt x="1236" y="2792"/>
                </a:lnTo>
                <a:lnTo>
                  <a:pt x="1255" y="2776"/>
                </a:lnTo>
                <a:lnTo>
                  <a:pt x="1272" y="2762"/>
                </a:lnTo>
                <a:lnTo>
                  <a:pt x="1286" y="2749"/>
                </a:lnTo>
                <a:lnTo>
                  <a:pt x="1295" y="2740"/>
                </a:lnTo>
                <a:lnTo>
                  <a:pt x="1301" y="2734"/>
                </a:lnTo>
                <a:lnTo>
                  <a:pt x="1304" y="2732"/>
                </a:lnTo>
                <a:lnTo>
                  <a:pt x="3047" y="995"/>
                </a:lnTo>
                <a:lnTo>
                  <a:pt x="3049" y="993"/>
                </a:lnTo>
                <a:lnTo>
                  <a:pt x="3055" y="986"/>
                </a:lnTo>
                <a:lnTo>
                  <a:pt x="3063" y="977"/>
                </a:lnTo>
                <a:lnTo>
                  <a:pt x="3075" y="964"/>
                </a:lnTo>
                <a:lnTo>
                  <a:pt x="3088" y="948"/>
                </a:lnTo>
                <a:lnTo>
                  <a:pt x="3101" y="929"/>
                </a:lnTo>
                <a:lnTo>
                  <a:pt x="3116" y="908"/>
                </a:lnTo>
                <a:lnTo>
                  <a:pt x="3131" y="883"/>
                </a:lnTo>
                <a:lnTo>
                  <a:pt x="3146" y="856"/>
                </a:lnTo>
                <a:lnTo>
                  <a:pt x="3159" y="827"/>
                </a:lnTo>
                <a:lnTo>
                  <a:pt x="3170" y="796"/>
                </a:lnTo>
                <a:lnTo>
                  <a:pt x="3180" y="764"/>
                </a:lnTo>
                <a:lnTo>
                  <a:pt x="3185" y="729"/>
                </a:lnTo>
                <a:lnTo>
                  <a:pt x="3188" y="694"/>
                </a:lnTo>
                <a:lnTo>
                  <a:pt x="3186" y="649"/>
                </a:lnTo>
                <a:lnTo>
                  <a:pt x="3178" y="604"/>
                </a:lnTo>
                <a:lnTo>
                  <a:pt x="3163" y="560"/>
                </a:lnTo>
                <a:lnTo>
                  <a:pt x="3142" y="517"/>
                </a:lnTo>
                <a:lnTo>
                  <a:pt x="3115" y="473"/>
                </a:lnTo>
                <a:lnTo>
                  <a:pt x="3081" y="430"/>
                </a:lnTo>
                <a:lnTo>
                  <a:pt x="3042" y="387"/>
                </a:lnTo>
                <a:lnTo>
                  <a:pt x="3001" y="347"/>
                </a:lnTo>
                <a:lnTo>
                  <a:pt x="2960" y="314"/>
                </a:lnTo>
                <a:lnTo>
                  <a:pt x="2921" y="287"/>
                </a:lnTo>
                <a:lnTo>
                  <a:pt x="2883" y="264"/>
                </a:lnTo>
                <a:lnTo>
                  <a:pt x="2846" y="248"/>
                </a:lnTo>
                <a:lnTo>
                  <a:pt x="2811" y="237"/>
                </a:lnTo>
                <a:lnTo>
                  <a:pt x="2776" y="229"/>
                </a:lnTo>
                <a:lnTo>
                  <a:pt x="2742" y="226"/>
                </a:lnTo>
                <a:lnTo>
                  <a:pt x="2710" y="227"/>
                </a:lnTo>
                <a:lnTo>
                  <a:pt x="2678" y="231"/>
                </a:lnTo>
                <a:lnTo>
                  <a:pt x="2647" y="240"/>
                </a:lnTo>
                <a:lnTo>
                  <a:pt x="2618" y="250"/>
                </a:lnTo>
                <a:lnTo>
                  <a:pt x="2589" y="264"/>
                </a:lnTo>
                <a:lnTo>
                  <a:pt x="2561" y="281"/>
                </a:lnTo>
                <a:lnTo>
                  <a:pt x="2534" y="299"/>
                </a:lnTo>
                <a:lnTo>
                  <a:pt x="2508" y="320"/>
                </a:lnTo>
                <a:lnTo>
                  <a:pt x="2482" y="341"/>
                </a:lnTo>
                <a:lnTo>
                  <a:pt x="2457" y="363"/>
                </a:lnTo>
                <a:lnTo>
                  <a:pt x="2433" y="387"/>
                </a:lnTo>
                <a:lnTo>
                  <a:pt x="879" y="1955"/>
                </a:lnTo>
                <a:lnTo>
                  <a:pt x="877" y="1957"/>
                </a:lnTo>
                <a:lnTo>
                  <a:pt x="872" y="1962"/>
                </a:lnTo>
                <a:lnTo>
                  <a:pt x="862" y="1972"/>
                </a:lnTo>
                <a:lnTo>
                  <a:pt x="851" y="1984"/>
                </a:lnTo>
                <a:lnTo>
                  <a:pt x="840" y="2000"/>
                </a:lnTo>
                <a:lnTo>
                  <a:pt x="828" y="2018"/>
                </a:lnTo>
                <a:lnTo>
                  <a:pt x="817" y="2040"/>
                </a:lnTo>
                <a:lnTo>
                  <a:pt x="806" y="2062"/>
                </a:lnTo>
                <a:lnTo>
                  <a:pt x="796" y="2087"/>
                </a:lnTo>
                <a:lnTo>
                  <a:pt x="791" y="2113"/>
                </a:lnTo>
                <a:lnTo>
                  <a:pt x="788" y="2140"/>
                </a:lnTo>
                <a:lnTo>
                  <a:pt x="791" y="2175"/>
                </a:lnTo>
                <a:lnTo>
                  <a:pt x="801" y="2208"/>
                </a:lnTo>
                <a:lnTo>
                  <a:pt x="817" y="2242"/>
                </a:lnTo>
                <a:lnTo>
                  <a:pt x="840" y="2275"/>
                </a:lnTo>
                <a:lnTo>
                  <a:pt x="869" y="2309"/>
                </a:lnTo>
                <a:lnTo>
                  <a:pt x="896" y="2333"/>
                </a:lnTo>
                <a:lnTo>
                  <a:pt x="922" y="2351"/>
                </a:lnTo>
                <a:lnTo>
                  <a:pt x="949" y="2363"/>
                </a:lnTo>
                <a:lnTo>
                  <a:pt x="976" y="2371"/>
                </a:lnTo>
                <a:lnTo>
                  <a:pt x="1005" y="2373"/>
                </a:lnTo>
                <a:lnTo>
                  <a:pt x="1033" y="2371"/>
                </a:lnTo>
                <a:lnTo>
                  <a:pt x="1062" y="2363"/>
                </a:lnTo>
                <a:lnTo>
                  <a:pt x="1089" y="2353"/>
                </a:lnTo>
                <a:lnTo>
                  <a:pt x="1114" y="2340"/>
                </a:lnTo>
                <a:lnTo>
                  <a:pt x="1139" y="2326"/>
                </a:lnTo>
                <a:lnTo>
                  <a:pt x="1161" y="2311"/>
                </a:lnTo>
                <a:lnTo>
                  <a:pt x="1179" y="2297"/>
                </a:lnTo>
                <a:lnTo>
                  <a:pt x="1195" y="2284"/>
                </a:lnTo>
                <a:lnTo>
                  <a:pt x="1206" y="2273"/>
                </a:lnTo>
                <a:lnTo>
                  <a:pt x="2374" y="1095"/>
                </a:lnTo>
                <a:lnTo>
                  <a:pt x="2392" y="1081"/>
                </a:lnTo>
                <a:lnTo>
                  <a:pt x="2411" y="1071"/>
                </a:lnTo>
                <a:lnTo>
                  <a:pt x="2432" y="1064"/>
                </a:lnTo>
                <a:lnTo>
                  <a:pt x="2453" y="1062"/>
                </a:lnTo>
                <a:lnTo>
                  <a:pt x="2474" y="1064"/>
                </a:lnTo>
                <a:lnTo>
                  <a:pt x="2495" y="1071"/>
                </a:lnTo>
                <a:lnTo>
                  <a:pt x="2514" y="1081"/>
                </a:lnTo>
                <a:lnTo>
                  <a:pt x="2532" y="1095"/>
                </a:lnTo>
                <a:lnTo>
                  <a:pt x="2546" y="1113"/>
                </a:lnTo>
                <a:lnTo>
                  <a:pt x="2556" y="1132"/>
                </a:lnTo>
                <a:lnTo>
                  <a:pt x="2563" y="1154"/>
                </a:lnTo>
                <a:lnTo>
                  <a:pt x="2565" y="1175"/>
                </a:lnTo>
                <a:lnTo>
                  <a:pt x="2563" y="1196"/>
                </a:lnTo>
                <a:lnTo>
                  <a:pt x="2556" y="1218"/>
                </a:lnTo>
                <a:lnTo>
                  <a:pt x="2546" y="1237"/>
                </a:lnTo>
                <a:lnTo>
                  <a:pt x="2532" y="1255"/>
                </a:lnTo>
                <a:lnTo>
                  <a:pt x="1366" y="2431"/>
                </a:lnTo>
                <a:lnTo>
                  <a:pt x="1361" y="2436"/>
                </a:lnTo>
                <a:lnTo>
                  <a:pt x="1351" y="2444"/>
                </a:lnTo>
                <a:lnTo>
                  <a:pt x="1338" y="2456"/>
                </a:lnTo>
                <a:lnTo>
                  <a:pt x="1322" y="2470"/>
                </a:lnTo>
                <a:lnTo>
                  <a:pt x="1302" y="2486"/>
                </a:lnTo>
                <a:lnTo>
                  <a:pt x="1280" y="2503"/>
                </a:lnTo>
                <a:lnTo>
                  <a:pt x="1254" y="2520"/>
                </a:lnTo>
                <a:lnTo>
                  <a:pt x="1226" y="2536"/>
                </a:lnTo>
                <a:lnTo>
                  <a:pt x="1195" y="2552"/>
                </a:lnTo>
                <a:lnTo>
                  <a:pt x="1162" y="2567"/>
                </a:lnTo>
                <a:lnTo>
                  <a:pt x="1126" y="2579"/>
                </a:lnTo>
                <a:lnTo>
                  <a:pt x="1089" y="2589"/>
                </a:lnTo>
                <a:lnTo>
                  <a:pt x="1049" y="2596"/>
                </a:lnTo>
                <a:lnTo>
                  <a:pt x="1008" y="2598"/>
                </a:lnTo>
                <a:lnTo>
                  <a:pt x="962" y="2596"/>
                </a:lnTo>
                <a:lnTo>
                  <a:pt x="917" y="2588"/>
                </a:lnTo>
                <a:lnTo>
                  <a:pt x="873" y="2574"/>
                </a:lnTo>
                <a:lnTo>
                  <a:pt x="830" y="2556"/>
                </a:lnTo>
                <a:lnTo>
                  <a:pt x="789" y="2532"/>
                </a:lnTo>
                <a:lnTo>
                  <a:pt x="750" y="2503"/>
                </a:lnTo>
                <a:lnTo>
                  <a:pt x="712" y="2468"/>
                </a:lnTo>
                <a:lnTo>
                  <a:pt x="672" y="2424"/>
                </a:lnTo>
                <a:lnTo>
                  <a:pt x="638" y="2378"/>
                </a:lnTo>
                <a:lnTo>
                  <a:pt x="612" y="2332"/>
                </a:lnTo>
                <a:lnTo>
                  <a:pt x="591" y="2284"/>
                </a:lnTo>
                <a:lnTo>
                  <a:pt x="576" y="2235"/>
                </a:lnTo>
                <a:lnTo>
                  <a:pt x="567" y="2185"/>
                </a:lnTo>
                <a:lnTo>
                  <a:pt x="565" y="2133"/>
                </a:lnTo>
                <a:lnTo>
                  <a:pt x="568" y="2092"/>
                </a:lnTo>
                <a:lnTo>
                  <a:pt x="575" y="2052"/>
                </a:lnTo>
                <a:lnTo>
                  <a:pt x="585" y="2016"/>
                </a:lnTo>
                <a:lnTo>
                  <a:pt x="597" y="1981"/>
                </a:lnTo>
                <a:lnTo>
                  <a:pt x="612" y="1949"/>
                </a:lnTo>
                <a:lnTo>
                  <a:pt x="626" y="1919"/>
                </a:lnTo>
                <a:lnTo>
                  <a:pt x="642" y="1893"/>
                </a:lnTo>
                <a:lnTo>
                  <a:pt x="659" y="1868"/>
                </a:lnTo>
                <a:lnTo>
                  <a:pt x="674" y="1847"/>
                </a:lnTo>
                <a:lnTo>
                  <a:pt x="689" y="1830"/>
                </a:lnTo>
                <a:lnTo>
                  <a:pt x="701" y="1815"/>
                </a:lnTo>
                <a:lnTo>
                  <a:pt x="713" y="1803"/>
                </a:lnTo>
                <a:lnTo>
                  <a:pt x="720" y="1796"/>
                </a:lnTo>
                <a:lnTo>
                  <a:pt x="725" y="1792"/>
                </a:lnTo>
                <a:lnTo>
                  <a:pt x="2275" y="228"/>
                </a:lnTo>
                <a:lnTo>
                  <a:pt x="2329" y="177"/>
                </a:lnTo>
                <a:lnTo>
                  <a:pt x="2383" y="133"/>
                </a:lnTo>
                <a:lnTo>
                  <a:pt x="2436" y="96"/>
                </a:lnTo>
                <a:lnTo>
                  <a:pt x="2488" y="65"/>
                </a:lnTo>
                <a:lnTo>
                  <a:pt x="2538" y="41"/>
                </a:lnTo>
                <a:lnTo>
                  <a:pt x="2589" y="23"/>
                </a:lnTo>
                <a:lnTo>
                  <a:pt x="2638" y="10"/>
                </a:lnTo>
                <a:lnTo>
                  <a:pt x="2686" y="2"/>
                </a:lnTo>
                <a:lnTo>
                  <a:pt x="2734" y="0"/>
                </a:lnTo>
                <a:close/>
              </a:path>
            </a:pathLst>
          </a:custGeom>
          <a:solidFill>
            <a:srgbClr val="000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Арка 20"/>
          <p:cNvSpPr/>
          <p:nvPr/>
        </p:nvSpPr>
        <p:spPr>
          <a:xfrm rot="10636819">
            <a:off x="7570378" y="1894199"/>
            <a:ext cx="522320" cy="475234"/>
          </a:xfrm>
          <a:prstGeom prst="blockArc">
            <a:avLst>
              <a:gd name="adj1" fmla="val 10848492"/>
              <a:gd name="adj2" fmla="val 21054729"/>
              <a:gd name="adj3" fmla="val 251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572783" y="1995686"/>
            <a:ext cx="144016" cy="268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922700" y="1995686"/>
            <a:ext cx="100827" cy="268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84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411510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solidFill>
                  <a:srgbClr val="264796"/>
                </a:solidFill>
              </a:rPr>
              <a:t>Условия предоставления </a:t>
            </a:r>
            <a:r>
              <a:rPr lang="ru-RU" sz="2400" b="1" i="1" dirty="0" smtClean="0">
                <a:solidFill>
                  <a:srgbClr val="264796"/>
                </a:solidFill>
              </a:rPr>
              <a:t>выплаты:</a:t>
            </a:r>
            <a:endParaRPr lang="ru-RU" sz="2400" b="1" i="1" dirty="0">
              <a:solidFill>
                <a:srgbClr val="26479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7720" y="1061323"/>
            <a:ext cx="4816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Преподаватель заключает </a:t>
            </a:r>
            <a:r>
              <a:rPr lang="ru-RU" sz="2400" b="1" dirty="0"/>
              <a:t>трехсторонний договор</a:t>
            </a:r>
            <a:r>
              <a:rPr lang="ru-RU" sz="2400" dirty="0"/>
              <a:t> со школой и региональными властями. </a:t>
            </a:r>
            <a:endParaRPr lang="ru-RU" sz="2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47720" y="2793496"/>
            <a:ext cx="54485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/>
              <a:t>Бывает так, что педагог отказывается от работы и не подписывает документ — тогда человек, занявший </a:t>
            </a:r>
            <a:r>
              <a:rPr lang="ru-RU" sz="2400" b="1" dirty="0"/>
              <a:t>второе место</a:t>
            </a:r>
            <a:r>
              <a:rPr lang="ru-RU" sz="2400" dirty="0"/>
              <a:t>, становится победителем.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156176" y="1707654"/>
            <a:ext cx="2592288" cy="26642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156176" y="2099109"/>
            <a:ext cx="25922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i="1" dirty="0" smtClean="0"/>
              <a:t>До </a:t>
            </a:r>
            <a:r>
              <a:rPr lang="ru-RU" b="1" i="1" dirty="0"/>
              <a:t>1 декабря </a:t>
            </a:r>
            <a:r>
              <a:rPr lang="ru-RU" i="1" dirty="0"/>
              <a:t>того же года на карту учителя, заключившего договор, поступает компенсационная выплата — </a:t>
            </a:r>
            <a:r>
              <a:rPr lang="ru-RU" b="1" i="1" dirty="0"/>
              <a:t>1 или 2 млн </a:t>
            </a:r>
            <a:r>
              <a:rPr lang="ru-RU" b="1" i="1" dirty="0" smtClean="0"/>
              <a:t>рублей.</a:t>
            </a:r>
            <a:endParaRPr lang="ru-RU" b="1" i="1" dirty="0"/>
          </a:p>
        </p:txBody>
      </p:sp>
      <p:sp>
        <p:nvSpPr>
          <p:cNvPr id="12" name="Овал 11"/>
          <p:cNvSpPr/>
          <p:nvPr/>
        </p:nvSpPr>
        <p:spPr>
          <a:xfrm>
            <a:off x="6336196" y="1767234"/>
            <a:ext cx="180020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6840252" y="1767234"/>
            <a:ext cx="180020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7362310" y="1767234"/>
            <a:ext cx="180020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7884368" y="1767234"/>
            <a:ext cx="180020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8388424" y="1775618"/>
            <a:ext cx="180020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399203" y="1563638"/>
            <a:ext cx="54006" cy="28803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903259" y="1541328"/>
            <a:ext cx="54006" cy="28803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425317" y="1541328"/>
            <a:ext cx="54006" cy="28803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947375" y="1541328"/>
            <a:ext cx="54006" cy="28803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8451431" y="1523138"/>
            <a:ext cx="54006" cy="28803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478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56176" y="411509"/>
            <a:ext cx="2592288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700" b="1" dirty="0" smtClean="0">
                <a:solidFill>
                  <a:schemeClr val="bg1"/>
                </a:solidFill>
              </a:rPr>
              <a:t>?</a:t>
            </a:r>
            <a:endParaRPr lang="ru-RU" sz="287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44208" y="915566"/>
            <a:ext cx="2088232" cy="3600400"/>
          </a:xfrm>
          <a:prstGeom prst="rect">
            <a:avLst/>
          </a:prstGeom>
          <a:solidFill>
            <a:srgbClr val="264796">
              <a:alpha val="8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084168" y="1099939"/>
            <a:ext cx="280831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solidFill>
                  <a:schemeClr val="bg1"/>
                </a:solidFill>
              </a:rPr>
              <a:t>Кого </a:t>
            </a: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4800" dirty="0" smtClean="0">
                <a:solidFill>
                  <a:schemeClr val="bg1"/>
                </a:solidFill>
              </a:rPr>
              <a:t>могут </a:t>
            </a: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4400" dirty="0" smtClean="0">
                <a:solidFill>
                  <a:schemeClr val="bg1"/>
                </a:solidFill>
              </a:rPr>
              <a:t>лишить </a:t>
            </a: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компенсации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774" y="603869"/>
            <a:ext cx="54006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/>
              <a:t>Если педагог прекращает работать в школе, участвующей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в </a:t>
            </a:r>
            <a:r>
              <a:rPr lang="ru-RU" sz="2800" dirty="0"/>
              <a:t>проекте «Земский учитель»,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i="1" dirty="0" smtClean="0"/>
              <a:t>не </a:t>
            </a:r>
            <a:r>
              <a:rPr lang="ru-RU" sz="2800" b="1" i="1" dirty="0"/>
              <a:t>через 5 лет, а раньше, </a:t>
            </a: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dirty="0" smtClean="0"/>
              <a:t>он </a:t>
            </a:r>
            <a:r>
              <a:rPr lang="ru-RU" sz="2800" dirty="0"/>
              <a:t>обязан вернуть деньги, полученные от государства. </a:t>
            </a:r>
            <a:endParaRPr lang="ru-RU" sz="2800" dirty="0" smtClean="0"/>
          </a:p>
          <a:p>
            <a:pPr algn="just"/>
            <a:endParaRPr lang="ru-RU" sz="2800" dirty="0"/>
          </a:p>
          <a:p>
            <a:pPr algn="just"/>
            <a:endParaRPr lang="ru-RU" sz="2400" i="1" dirty="0" smtClean="0">
              <a:solidFill>
                <a:srgbClr val="264796"/>
              </a:solidFill>
            </a:endParaRPr>
          </a:p>
          <a:p>
            <a:pPr algn="just"/>
            <a:r>
              <a:rPr lang="ru-RU" sz="2400" i="1" dirty="0" smtClean="0">
                <a:solidFill>
                  <a:srgbClr val="264796"/>
                </a:solidFill>
              </a:rPr>
              <a:t>*</a:t>
            </a:r>
            <a:r>
              <a:rPr lang="ru-RU" i="1" dirty="0" smtClean="0">
                <a:solidFill>
                  <a:srgbClr val="264796"/>
                </a:solidFill>
              </a:rPr>
              <a:t>Естественно</a:t>
            </a:r>
            <a:r>
              <a:rPr lang="ru-RU" i="1" dirty="0">
                <a:solidFill>
                  <a:srgbClr val="264796"/>
                </a:solidFill>
              </a:rPr>
              <a:t>, зарплату за преподавание возвращать не нужно.</a:t>
            </a:r>
          </a:p>
        </p:txBody>
      </p:sp>
    </p:spTree>
    <p:extLst>
      <p:ext uri="{BB962C8B-B14F-4D97-AF65-F5344CB8AC3E}">
        <p14:creationId xmlns:p14="http://schemas.microsoft.com/office/powerpoint/2010/main" val="151784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485" b="9774"/>
          <a:stretch/>
        </p:blipFill>
        <p:spPr>
          <a:xfrm>
            <a:off x="0" y="0"/>
            <a:ext cx="9144000" cy="262556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0"/>
            <a:ext cx="9144000" cy="2625567"/>
          </a:xfrm>
          <a:prstGeom prst="rect">
            <a:avLst/>
          </a:prstGeom>
          <a:solidFill>
            <a:schemeClr val="bg1"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429323"/>
            <a:ext cx="7488832" cy="439248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827584" y="627534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solidFill>
                  <a:srgbClr val="264796"/>
                </a:solidFill>
              </a:rPr>
              <a:t>Существуют причины, по которым учитель </a:t>
            </a:r>
            <a:r>
              <a:rPr lang="ru-RU" sz="2400" b="1" i="1" dirty="0" smtClean="0">
                <a:solidFill>
                  <a:srgbClr val="264796"/>
                </a:solidFill>
              </a:rPr>
              <a:t/>
            </a:r>
            <a:br>
              <a:rPr lang="ru-RU" sz="2400" b="1" i="1" dirty="0" smtClean="0">
                <a:solidFill>
                  <a:srgbClr val="264796"/>
                </a:solidFill>
              </a:rPr>
            </a:br>
            <a:r>
              <a:rPr lang="ru-RU" sz="2400" b="1" i="1" dirty="0" smtClean="0">
                <a:solidFill>
                  <a:srgbClr val="264796"/>
                </a:solidFill>
              </a:rPr>
              <a:t>может </a:t>
            </a:r>
            <a:r>
              <a:rPr lang="ru-RU" sz="2400" b="1" i="1" dirty="0">
                <a:solidFill>
                  <a:srgbClr val="264796"/>
                </a:solidFill>
              </a:rPr>
              <a:t>не возвращать компенсацию:</a:t>
            </a:r>
          </a:p>
        </p:txBody>
      </p:sp>
      <p:sp>
        <p:nvSpPr>
          <p:cNvPr id="8" name="Freeform 444"/>
          <p:cNvSpPr>
            <a:spLocks noEditPoints="1"/>
          </p:cNvSpPr>
          <p:nvPr/>
        </p:nvSpPr>
        <p:spPr bwMode="auto">
          <a:xfrm>
            <a:off x="1259632" y="1671650"/>
            <a:ext cx="288032" cy="216023"/>
          </a:xfrm>
          <a:custGeom>
            <a:avLst/>
            <a:gdLst>
              <a:gd name="T0" fmla="*/ 2298 w 3380"/>
              <a:gd name="T1" fmla="*/ 2303 h 2582"/>
              <a:gd name="T2" fmla="*/ 2096 w 3380"/>
              <a:gd name="T3" fmla="*/ 1516 h 2582"/>
              <a:gd name="T4" fmla="*/ 1799 w 3380"/>
              <a:gd name="T5" fmla="*/ 1823 h 2582"/>
              <a:gd name="T6" fmla="*/ 1644 w 3380"/>
              <a:gd name="T7" fmla="*/ 1985 h 2582"/>
              <a:gd name="T8" fmla="*/ 1542 w 3380"/>
              <a:gd name="T9" fmla="*/ 2022 h 2582"/>
              <a:gd name="T10" fmla="*/ 1464 w 3380"/>
              <a:gd name="T11" fmla="*/ 2022 h 2582"/>
              <a:gd name="T12" fmla="*/ 1362 w 3380"/>
              <a:gd name="T13" fmla="*/ 1982 h 2582"/>
              <a:gd name="T14" fmla="*/ 1246 w 3380"/>
              <a:gd name="T15" fmla="*/ 1855 h 2582"/>
              <a:gd name="T16" fmla="*/ 1075 w 3380"/>
              <a:gd name="T17" fmla="*/ 1633 h 2582"/>
              <a:gd name="T18" fmla="*/ 939 w 3380"/>
              <a:gd name="T19" fmla="*/ 1452 h 2582"/>
              <a:gd name="T20" fmla="*/ 805 w 3380"/>
              <a:gd name="T21" fmla="*/ 1277 h 2582"/>
              <a:gd name="T22" fmla="*/ 760 w 3380"/>
              <a:gd name="T23" fmla="*/ 1185 h 2582"/>
              <a:gd name="T24" fmla="*/ 753 w 3380"/>
              <a:gd name="T25" fmla="*/ 1086 h 2582"/>
              <a:gd name="T26" fmla="*/ 783 w 3380"/>
              <a:gd name="T27" fmla="*/ 993 h 2582"/>
              <a:gd name="T28" fmla="*/ 850 w 3380"/>
              <a:gd name="T29" fmla="*/ 916 h 2582"/>
              <a:gd name="T30" fmla="*/ 941 w 3380"/>
              <a:gd name="T31" fmla="*/ 870 h 2582"/>
              <a:gd name="T32" fmla="*/ 1040 w 3380"/>
              <a:gd name="T33" fmla="*/ 863 h 2582"/>
              <a:gd name="T34" fmla="*/ 1133 w 3380"/>
              <a:gd name="T35" fmla="*/ 894 h 2582"/>
              <a:gd name="T36" fmla="*/ 1210 w 3380"/>
              <a:gd name="T37" fmla="*/ 961 h 2582"/>
              <a:gd name="T38" fmla="*/ 1349 w 3380"/>
              <a:gd name="T39" fmla="*/ 1143 h 2582"/>
              <a:gd name="T40" fmla="*/ 1475 w 3380"/>
              <a:gd name="T41" fmla="*/ 1311 h 2582"/>
              <a:gd name="T42" fmla="*/ 1771 w 3380"/>
              <a:gd name="T43" fmla="*/ 1117 h 2582"/>
              <a:gd name="T44" fmla="*/ 2162 w 3380"/>
              <a:gd name="T45" fmla="*/ 781 h 2582"/>
              <a:gd name="T46" fmla="*/ 278 w 3380"/>
              <a:gd name="T47" fmla="*/ 279 h 2582"/>
              <a:gd name="T48" fmla="*/ 2465 w 3380"/>
              <a:gd name="T49" fmla="*/ 3 h 2582"/>
              <a:gd name="T50" fmla="*/ 2535 w 3380"/>
              <a:gd name="T51" fmla="*/ 41 h 2582"/>
              <a:gd name="T52" fmla="*/ 2573 w 3380"/>
              <a:gd name="T53" fmla="*/ 111 h 2582"/>
              <a:gd name="T54" fmla="*/ 2713 w 3380"/>
              <a:gd name="T55" fmla="*/ 403 h 2582"/>
              <a:gd name="T56" fmla="*/ 3034 w 3380"/>
              <a:gd name="T57" fmla="*/ 224 h 2582"/>
              <a:gd name="T58" fmla="*/ 3133 w 3380"/>
              <a:gd name="T59" fmla="*/ 208 h 2582"/>
              <a:gd name="T60" fmla="*/ 3228 w 3380"/>
              <a:gd name="T61" fmla="*/ 230 h 2582"/>
              <a:gd name="T62" fmla="*/ 3309 w 3380"/>
              <a:gd name="T63" fmla="*/ 288 h 2582"/>
              <a:gd name="T64" fmla="*/ 3363 w 3380"/>
              <a:gd name="T65" fmla="*/ 375 h 2582"/>
              <a:gd name="T66" fmla="*/ 3380 w 3380"/>
              <a:gd name="T67" fmla="*/ 475 h 2582"/>
              <a:gd name="T68" fmla="*/ 3357 w 3380"/>
              <a:gd name="T69" fmla="*/ 570 h 2582"/>
              <a:gd name="T70" fmla="*/ 3300 w 3380"/>
              <a:gd name="T71" fmla="*/ 652 h 2582"/>
              <a:gd name="T72" fmla="*/ 3100 w 3380"/>
              <a:gd name="T73" fmla="*/ 771 h 2582"/>
              <a:gd name="T74" fmla="*/ 2700 w 3380"/>
              <a:gd name="T75" fmla="*/ 1022 h 2582"/>
              <a:gd name="T76" fmla="*/ 2573 w 3380"/>
              <a:gd name="T77" fmla="*/ 2471 h 2582"/>
              <a:gd name="T78" fmla="*/ 2535 w 3380"/>
              <a:gd name="T79" fmla="*/ 2541 h 2582"/>
              <a:gd name="T80" fmla="*/ 2465 w 3380"/>
              <a:gd name="T81" fmla="*/ 2579 h 2582"/>
              <a:gd name="T82" fmla="*/ 111 w 3380"/>
              <a:gd name="T83" fmla="*/ 2579 h 2582"/>
              <a:gd name="T84" fmla="*/ 41 w 3380"/>
              <a:gd name="T85" fmla="*/ 2541 h 2582"/>
              <a:gd name="T86" fmla="*/ 3 w 3380"/>
              <a:gd name="T87" fmla="*/ 2471 h 2582"/>
              <a:gd name="T88" fmla="*/ 3 w 3380"/>
              <a:gd name="T89" fmla="*/ 111 h 2582"/>
              <a:gd name="T90" fmla="*/ 41 w 3380"/>
              <a:gd name="T91" fmla="*/ 41 h 2582"/>
              <a:gd name="T92" fmla="*/ 111 w 3380"/>
              <a:gd name="T93" fmla="*/ 3 h 25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380" h="2582">
                <a:moveTo>
                  <a:pt x="278" y="279"/>
                </a:moveTo>
                <a:lnTo>
                  <a:pt x="278" y="2303"/>
                </a:lnTo>
                <a:lnTo>
                  <a:pt x="2298" y="2303"/>
                </a:lnTo>
                <a:lnTo>
                  <a:pt x="2298" y="1332"/>
                </a:lnTo>
                <a:lnTo>
                  <a:pt x="2197" y="1422"/>
                </a:lnTo>
                <a:lnTo>
                  <a:pt x="2096" y="1516"/>
                </a:lnTo>
                <a:lnTo>
                  <a:pt x="1997" y="1614"/>
                </a:lnTo>
                <a:lnTo>
                  <a:pt x="1898" y="1716"/>
                </a:lnTo>
                <a:lnTo>
                  <a:pt x="1799" y="1823"/>
                </a:lnTo>
                <a:lnTo>
                  <a:pt x="1699" y="1936"/>
                </a:lnTo>
                <a:lnTo>
                  <a:pt x="1673" y="1962"/>
                </a:lnTo>
                <a:lnTo>
                  <a:pt x="1644" y="1985"/>
                </a:lnTo>
                <a:lnTo>
                  <a:pt x="1612" y="2001"/>
                </a:lnTo>
                <a:lnTo>
                  <a:pt x="1577" y="2014"/>
                </a:lnTo>
                <a:lnTo>
                  <a:pt x="1542" y="2022"/>
                </a:lnTo>
                <a:lnTo>
                  <a:pt x="1505" y="2025"/>
                </a:lnTo>
                <a:lnTo>
                  <a:pt x="1502" y="2025"/>
                </a:lnTo>
                <a:lnTo>
                  <a:pt x="1464" y="2022"/>
                </a:lnTo>
                <a:lnTo>
                  <a:pt x="1428" y="2013"/>
                </a:lnTo>
                <a:lnTo>
                  <a:pt x="1395" y="1999"/>
                </a:lnTo>
                <a:lnTo>
                  <a:pt x="1362" y="1982"/>
                </a:lnTo>
                <a:lnTo>
                  <a:pt x="1333" y="1958"/>
                </a:lnTo>
                <a:lnTo>
                  <a:pt x="1307" y="1931"/>
                </a:lnTo>
                <a:lnTo>
                  <a:pt x="1246" y="1855"/>
                </a:lnTo>
                <a:lnTo>
                  <a:pt x="1187" y="1781"/>
                </a:lnTo>
                <a:lnTo>
                  <a:pt x="1131" y="1707"/>
                </a:lnTo>
                <a:lnTo>
                  <a:pt x="1075" y="1633"/>
                </a:lnTo>
                <a:lnTo>
                  <a:pt x="1019" y="1559"/>
                </a:lnTo>
                <a:lnTo>
                  <a:pt x="979" y="1506"/>
                </a:lnTo>
                <a:lnTo>
                  <a:pt x="939" y="1452"/>
                </a:lnTo>
                <a:lnTo>
                  <a:pt x="897" y="1396"/>
                </a:lnTo>
                <a:lnTo>
                  <a:pt x="852" y="1337"/>
                </a:lnTo>
                <a:lnTo>
                  <a:pt x="805" y="1277"/>
                </a:lnTo>
                <a:lnTo>
                  <a:pt x="785" y="1247"/>
                </a:lnTo>
                <a:lnTo>
                  <a:pt x="770" y="1217"/>
                </a:lnTo>
                <a:lnTo>
                  <a:pt x="760" y="1185"/>
                </a:lnTo>
                <a:lnTo>
                  <a:pt x="754" y="1152"/>
                </a:lnTo>
                <a:lnTo>
                  <a:pt x="751" y="1119"/>
                </a:lnTo>
                <a:lnTo>
                  <a:pt x="753" y="1086"/>
                </a:lnTo>
                <a:lnTo>
                  <a:pt x="759" y="1055"/>
                </a:lnTo>
                <a:lnTo>
                  <a:pt x="769" y="1023"/>
                </a:lnTo>
                <a:lnTo>
                  <a:pt x="783" y="993"/>
                </a:lnTo>
                <a:lnTo>
                  <a:pt x="802" y="964"/>
                </a:lnTo>
                <a:lnTo>
                  <a:pt x="824" y="938"/>
                </a:lnTo>
                <a:lnTo>
                  <a:pt x="850" y="916"/>
                </a:lnTo>
                <a:lnTo>
                  <a:pt x="879" y="896"/>
                </a:lnTo>
                <a:lnTo>
                  <a:pt x="910" y="881"/>
                </a:lnTo>
                <a:lnTo>
                  <a:pt x="941" y="870"/>
                </a:lnTo>
                <a:lnTo>
                  <a:pt x="974" y="863"/>
                </a:lnTo>
                <a:lnTo>
                  <a:pt x="1007" y="861"/>
                </a:lnTo>
                <a:lnTo>
                  <a:pt x="1040" y="863"/>
                </a:lnTo>
                <a:lnTo>
                  <a:pt x="1072" y="870"/>
                </a:lnTo>
                <a:lnTo>
                  <a:pt x="1103" y="880"/>
                </a:lnTo>
                <a:lnTo>
                  <a:pt x="1133" y="894"/>
                </a:lnTo>
                <a:lnTo>
                  <a:pt x="1161" y="913"/>
                </a:lnTo>
                <a:lnTo>
                  <a:pt x="1187" y="934"/>
                </a:lnTo>
                <a:lnTo>
                  <a:pt x="1210" y="961"/>
                </a:lnTo>
                <a:lnTo>
                  <a:pt x="1259" y="1025"/>
                </a:lnTo>
                <a:lnTo>
                  <a:pt x="1305" y="1085"/>
                </a:lnTo>
                <a:lnTo>
                  <a:pt x="1349" y="1143"/>
                </a:lnTo>
                <a:lnTo>
                  <a:pt x="1391" y="1198"/>
                </a:lnTo>
                <a:lnTo>
                  <a:pt x="1429" y="1251"/>
                </a:lnTo>
                <a:lnTo>
                  <a:pt x="1475" y="1311"/>
                </a:lnTo>
                <a:lnTo>
                  <a:pt x="1519" y="1369"/>
                </a:lnTo>
                <a:lnTo>
                  <a:pt x="1644" y="1241"/>
                </a:lnTo>
                <a:lnTo>
                  <a:pt x="1771" y="1117"/>
                </a:lnTo>
                <a:lnTo>
                  <a:pt x="1898" y="1000"/>
                </a:lnTo>
                <a:lnTo>
                  <a:pt x="2028" y="888"/>
                </a:lnTo>
                <a:lnTo>
                  <a:pt x="2162" y="781"/>
                </a:lnTo>
                <a:lnTo>
                  <a:pt x="2298" y="678"/>
                </a:lnTo>
                <a:lnTo>
                  <a:pt x="2298" y="279"/>
                </a:lnTo>
                <a:lnTo>
                  <a:pt x="278" y="279"/>
                </a:lnTo>
                <a:close/>
                <a:moveTo>
                  <a:pt x="138" y="0"/>
                </a:moveTo>
                <a:lnTo>
                  <a:pt x="2436" y="0"/>
                </a:lnTo>
                <a:lnTo>
                  <a:pt x="2465" y="3"/>
                </a:lnTo>
                <a:lnTo>
                  <a:pt x="2491" y="11"/>
                </a:lnTo>
                <a:lnTo>
                  <a:pt x="2514" y="24"/>
                </a:lnTo>
                <a:lnTo>
                  <a:pt x="2535" y="41"/>
                </a:lnTo>
                <a:lnTo>
                  <a:pt x="2552" y="62"/>
                </a:lnTo>
                <a:lnTo>
                  <a:pt x="2565" y="85"/>
                </a:lnTo>
                <a:lnTo>
                  <a:pt x="2573" y="111"/>
                </a:lnTo>
                <a:lnTo>
                  <a:pt x="2576" y="140"/>
                </a:lnTo>
                <a:lnTo>
                  <a:pt x="2576" y="488"/>
                </a:lnTo>
                <a:lnTo>
                  <a:pt x="2713" y="403"/>
                </a:lnTo>
                <a:lnTo>
                  <a:pt x="2855" y="320"/>
                </a:lnTo>
                <a:lnTo>
                  <a:pt x="3003" y="238"/>
                </a:lnTo>
                <a:lnTo>
                  <a:pt x="3034" y="224"/>
                </a:lnTo>
                <a:lnTo>
                  <a:pt x="3066" y="214"/>
                </a:lnTo>
                <a:lnTo>
                  <a:pt x="3100" y="209"/>
                </a:lnTo>
                <a:lnTo>
                  <a:pt x="3133" y="208"/>
                </a:lnTo>
                <a:lnTo>
                  <a:pt x="3166" y="212"/>
                </a:lnTo>
                <a:lnTo>
                  <a:pt x="3197" y="219"/>
                </a:lnTo>
                <a:lnTo>
                  <a:pt x="3228" y="230"/>
                </a:lnTo>
                <a:lnTo>
                  <a:pt x="3258" y="246"/>
                </a:lnTo>
                <a:lnTo>
                  <a:pt x="3285" y="265"/>
                </a:lnTo>
                <a:lnTo>
                  <a:pt x="3309" y="288"/>
                </a:lnTo>
                <a:lnTo>
                  <a:pt x="3331" y="314"/>
                </a:lnTo>
                <a:lnTo>
                  <a:pt x="3349" y="343"/>
                </a:lnTo>
                <a:lnTo>
                  <a:pt x="3363" y="375"/>
                </a:lnTo>
                <a:lnTo>
                  <a:pt x="3374" y="408"/>
                </a:lnTo>
                <a:lnTo>
                  <a:pt x="3379" y="441"/>
                </a:lnTo>
                <a:lnTo>
                  <a:pt x="3380" y="475"/>
                </a:lnTo>
                <a:lnTo>
                  <a:pt x="3377" y="508"/>
                </a:lnTo>
                <a:lnTo>
                  <a:pt x="3369" y="540"/>
                </a:lnTo>
                <a:lnTo>
                  <a:pt x="3357" y="570"/>
                </a:lnTo>
                <a:lnTo>
                  <a:pt x="3342" y="599"/>
                </a:lnTo>
                <a:lnTo>
                  <a:pt x="3322" y="627"/>
                </a:lnTo>
                <a:lnTo>
                  <a:pt x="3300" y="652"/>
                </a:lnTo>
                <a:lnTo>
                  <a:pt x="3274" y="673"/>
                </a:lnTo>
                <a:lnTo>
                  <a:pt x="3245" y="692"/>
                </a:lnTo>
                <a:lnTo>
                  <a:pt x="3100" y="771"/>
                </a:lnTo>
                <a:lnTo>
                  <a:pt x="2962" y="853"/>
                </a:lnTo>
                <a:lnTo>
                  <a:pt x="2828" y="936"/>
                </a:lnTo>
                <a:lnTo>
                  <a:pt x="2700" y="1022"/>
                </a:lnTo>
                <a:lnTo>
                  <a:pt x="2576" y="1111"/>
                </a:lnTo>
                <a:lnTo>
                  <a:pt x="2576" y="2443"/>
                </a:lnTo>
                <a:lnTo>
                  <a:pt x="2573" y="2471"/>
                </a:lnTo>
                <a:lnTo>
                  <a:pt x="2565" y="2496"/>
                </a:lnTo>
                <a:lnTo>
                  <a:pt x="2552" y="2520"/>
                </a:lnTo>
                <a:lnTo>
                  <a:pt x="2535" y="2541"/>
                </a:lnTo>
                <a:lnTo>
                  <a:pt x="2514" y="2558"/>
                </a:lnTo>
                <a:lnTo>
                  <a:pt x="2491" y="2570"/>
                </a:lnTo>
                <a:lnTo>
                  <a:pt x="2465" y="2579"/>
                </a:lnTo>
                <a:lnTo>
                  <a:pt x="2436" y="2582"/>
                </a:lnTo>
                <a:lnTo>
                  <a:pt x="138" y="2582"/>
                </a:lnTo>
                <a:lnTo>
                  <a:pt x="111" y="2579"/>
                </a:lnTo>
                <a:lnTo>
                  <a:pt x="85" y="2570"/>
                </a:lnTo>
                <a:lnTo>
                  <a:pt x="62" y="2558"/>
                </a:lnTo>
                <a:lnTo>
                  <a:pt x="41" y="2541"/>
                </a:lnTo>
                <a:lnTo>
                  <a:pt x="24" y="2520"/>
                </a:lnTo>
                <a:lnTo>
                  <a:pt x="11" y="2496"/>
                </a:lnTo>
                <a:lnTo>
                  <a:pt x="3" y="2471"/>
                </a:lnTo>
                <a:lnTo>
                  <a:pt x="0" y="2443"/>
                </a:lnTo>
                <a:lnTo>
                  <a:pt x="0" y="140"/>
                </a:lnTo>
                <a:lnTo>
                  <a:pt x="3" y="111"/>
                </a:lnTo>
                <a:lnTo>
                  <a:pt x="11" y="85"/>
                </a:lnTo>
                <a:lnTo>
                  <a:pt x="24" y="62"/>
                </a:lnTo>
                <a:lnTo>
                  <a:pt x="41" y="41"/>
                </a:lnTo>
                <a:lnTo>
                  <a:pt x="62" y="24"/>
                </a:lnTo>
                <a:lnTo>
                  <a:pt x="85" y="11"/>
                </a:lnTo>
                <a:lnTo>
                  <a:pt x="111" y="3"/>
                </a:lnTo>
                <a:lnTo>
                  <a:pt x="138" y="0"/>
                </a:lnTo>
                <a:close/>
              </a:path>
            </a:pathLst>
          </a:custGeom>
          <a:solidFill>
            <a:srgbClr val="26479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547664" y="1468852"/>
            <a:ext cx="662473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700" dirty="0"/>
              <a:t>п</a:t>
            </a:r>
            <a:r>
              <a:rPr lang="ru-RU" sz="1700" dirty="0" smtClean="0"/>
              <a:t>отеря трудоспособности;</a:t>
            </a:r>
            <a:endParaRPr lang="ru-RU" sz="1700" dirty="0"/>
          </a:p>
          <a:p>
            <a:pPr>
              <a:lnSpc>
                <a:spcPct val="150000"/>
              </a:lnSpc>
            </a:pPr>
            <a:r>
              <a:rPr lang="ru-RU" sz="1700" dirty="0"/>
              <a:t>н</a:t>
            </a:r>
            <a:r>
              <a:rPr lang="ru-RU" sz="1700" dirty="0" smtClean="0"/>
              <a:t>епредвиденные </a:t>
            </a:r>
            <a:r>
              <a:rPr lang="ru-RU" sz="1700" dirty="0"/>
              <a:t>обстоятельства (ЧС, эпидемия, военное положение</a:t>
            </a:r>
            <a:r>
              <a:rPr lang="ru-RU" sz="1700" dirty="0" smtClean="0"/>
              <a:t>);</a:t>
            </a:r>
            <a:endParaRPr lang="ru-RU" sz="1700" dirty="0"/>
          </a:p>
          <a:p>
            <a:pPr>
              <a:lnSpc>
                <a:spcPct val="150000"/>
              </a:lnSpc>
            </a:pPr>
            <a:r>
              <a:rPr lang="ru-RU" sz="1700" dirty="0"/>
              <a:t>з</a:t>
            </a:r>
            <a:r>
              <a:rPr lang="ru-RU" sz="1700" dirty="0" smtClean="0"/>
              <a:t>акрытие школы;</a:t>
            </a:r>
            <a:endParaRPr lang="ru-RU" sz="1700" dirty="0"/>
          </a:p>
          <a:p>
            <a:pPr>
              <a:lnSpc>
                <a:spcPct val="150000"/>
              </a:lnSpc>
            </a:pPr>
            <a:r>
              <a:rPr lang="ru-RU" sz="1700" dirty="0"/>
              <a:t>с</a:t>
            </a:r>
            <a:r>
              <a:rPr lang="ru-RU" sz="1700" dirty="0" smtClean="0"/>
              <a:t>окращение;</a:t>
            </a:r>
            <a:endParaRPr lang="ru-RU" sz="1700" dirty="0"/>
          </a:p>
          <a:p>
            <a:pPr>
              <a:lnSpc>
                <a:spcPct val="150000"/>
              </a:lnSpc>
            </a:pPr>
            <a:r>
              <a:rPr lang="ru-RU" sz="1700" dirty="0"/>
              <a:t>в</a:t>
            </a:r>
            <a:r>
              <a:rPr lang="ru-RU" sz="1700" dirty="0" smtClean="0"/>
              <a:t>осстановление </a:t>
            </a:r>
            <a:r>
              <a:rPr lang="ru-RU" sz="1700" dirty="0"/>
              <a:t>на работе педагога, который до этого работал на той же </a:t>
            </a:r>
            <a:r>
              <a:rPr lang="ru-RU" sz="1700" dirty="0" smtClean="0"/>
              <a:t>должности;</a:t>
            </a:r>
            <a:endParaRPr lang="ru-RU" sz="1700" dirty="0"/>
          </a:p>
          <a:p>
            <a:pPr>
              <a:lnSpc>
                <a:spcPct val="150000"/>
              </a:lnSpc>
            </a:pPr>
            <a:r>
              <a:rPr lang="ru-RU" sz="1700" dirty="0"/>
              <a:t>в</a:t>
            </a:r>
            <a:r>
              <a:rPr lang="ru-RU" sz="1700" dirty="0" smtClean="0"/>
              <a:t> </a:t>
            </a:r>
            <a:r>
              <a:rPr lang="ru-RU" sz="1700" dirty="0"/>
              <a:t>некоторых регионах декрет засчитывается в пятилетний срок.</a:t>
            </a:r>
          </a:p>
        </p:txBody>
      </p:sp>
      <p:sp>
        <p:nvSpPr>
          <p:cNvPr id="10" name="Freeform 444"/>
          <p:cNvSpPr>
            <a:spLocks noEditPoints="1"/>
          </p:cNvSpPr>
          <p:nvPr/>
        </p:nvSpPr>
        <p:spPr bwMode="auto">
          <a:xfrm>
            <a:off x="1259632" y="3579862"/>
            <a:ext cx="288032" cy="216023"/>
          </a:xfrm>
          <a:custGeom>
            <a:avLst/>
            <a:gdLst>
              <a:gd name="T0" fmla="*/ 2298 w 3380"/>
              <a:gd name="T1" fmla="*/ 2303 h 2582"/>
              <a:gd name="T2" fmla="*/ 2096 w 3380"/>
              <a:gd name="T3" fmla="*/ 1516 h 2582"/>
              <a:gd name="T4" fmla="*/ 1799 w 3380"/>
              <a:gd name="T5" fmla="*/ 1823 h 2582"/>
              <a:gd name="T6" fmla="*/ 1644 w 3380"/>
              <a:gd name="T7" fmla="*/ 1985 h 2582"/>
              <a:gd name="T8" fmla="*/ 1542 w 3380"/>
              <a:gd name="T9" fmla="*/ 2022 h 2582"/>
              <a:gd name="T10" fmla="*/ 1464 w 3380"/>
              <a:gd name="T11" fmla="*/ 2022 h 2582"/>
              <a:gd name="T12" fmla="*/ 1362 w 3380"/>
              <a:gd name="T13" fmla="*/ 1982 h 2582"/>
              <a:gd name="T14" fmla="*/ 1246 w 3380"/>
              <a:gd name="T15" fmla="*/ 1855 h 2582"/>
              <a:gd name="T16" fmla="*/ 1075 w 3380"/>
              <a:gd name="T17" fmla="*/ 1633 h 2582"/>
              <a:gd name="T18" fmla="*/ 939 w 3380"/>
              <a:gd name="T19" fmla="*/ 1452 h 2582"/>
              <a:gd name="T20" fmla="*/ 805 w 3380"/>
              <a:gd name="T21" fmla="*/ 1277 h 2582"/>
              <a:gd name="T22" fmla="*/ 760 w 3380"/>
              <a:gd name="T23" fmla="*/ 1185 h 2582"/>
              <a:gd name="T24" fmla="*/ 753 w 3380"/>
              <a:gd name="T25" fmla="*/ 1086 h 2582"/>
              <a:gd name="T26" fmla="*/ 783 w 3380"/>
              <a:gd name="T27" fmla="*/ 993 h 2582"/>
              <a:gd name="T28" fmla="*/ 850 w 3380"/>
              <a:gd name="T29" fmla="*/ 916 h 2582"/>
              <a:gd name="T30" fmla="*/ 941 w 3380"/>
              <a:gd name="T31" fmla="*/ 870 h 2582"/>
              <a:gd name="T32" fmla="*/ 1040 w 3380"/>
              <a:gd name="T33" fmla="*/ 863 h 2582"/>
              <a:gd name="T34" fmla="*/ 1133 w 3380"/>
              <a:gd name="T35" fmla="*/ 894 h 2582"/>
              <a:gd name="T36" fmla="*/ 1210 w 3380"/>
              <a:gd name="T37" fmla="*/ 961 h 2582"/>
              <a:gd name="T38" fmla="*/ 1349 w 3380"/>
              <a:gd name="T39" fmla="*/ 1143 h 2582"/>
              <a:gd name="T40" fmla="*/ 1475 w 3380"/>
              <a:gd name="T41" fmla="*/ 1311 h 2582"/>
              <a:gd name="T42" fmla="*/ 1771 w 3380"/>
              <a:gd name="T43" fmla="*/ 1117 h 2582"/>
              <a:gd name="T44" fmla="*/ 2162 w 3380"/>
              <a:gd name="T45" fmla="*/ 781 h 2582"/>
              <a:gd name="T46" fmla="*/ 278 w 3380"/>
              <a:gd name="T47" fmla="*/ 279 h 2582"/>
              <a:gd name="T48" fmla="*/ 2465 w 3380"/>
              <a:gd name="T49" fmla="*/ 3 h 2582"/>
              <a:gd name="T50" fmla="*/ 2535 w 3380"/>
              <a:gd name="T51" fmla="*/ 41 h 2582"/>
              <a:gd name="T52" fmla="*/ 2573 w 3380"/>
              <a:gd name="T53" fmla="*/ 111 h 2582"/>
              <a:gd name="T54" fmla="*/ 2713 w 3380"/>
              <a:gd name="T55" fmla="*/ 403 h 2582"/>
              <a:gd name="T56" fmla="*/ 3034 w 3380"/>
              <a:gd name="T57" fmla="*/ 224 h 2582"/>
              <a:gd name="T58" fmla="*/ 3133 w 3380"/>
              <a:gd name="T59" fmla="*/ 208 h 2582"/>
              <a:gd name="T60" fmla="*/ 3228 w 3380"/>
              <a:gd name="T61" fmla="*/ 230 h 2582"/>
              <a:gd name="T62" fmla="*/ 3309 w 3380"/>
              <a:gd name="T63" fmla="*/ 288 h 2582"/>
              <a:gd name="T64" fmla="*/ 3363 w 3380"/>
              <a:gd name="T65" fmla="*/ 375 h 2582"/>
              <a:gd name="T66" fmla="*/ 3380 w 3380"/>
              <a:gd name="T67" fmla="*/ 475 h 2582"/>
              <a:gd name="T68" fmla="*/ 3357 w 3380"/>
              <a:gd name="T69" fmla="*/ 570 h 2582"/>
              <a:gd name="T70" fmla="*/ 3300 w 3380"/>
              <a:gd name="T71" fmla="*/ 652 h 2582"/>
              <a:gd name="T72" fmla="*/ 3100 w 3380"/>
              <a:gd name="T73" fmla="*/ 771 h 2582"/>
              <a:gd name="T74" fmla="*/ 2700 w 3380"/>
              <a:gd name="T75" fmla="*/ 1022 h 2582"/>
              <a:gd name="T76" fmla="*/ 2573 w 3380"/>
              <a:gd name="T77" fmla="*/ 2471 h 2582"/>
              <a:gd name="T78" fmla="*/ 2535 w 3380"/>
              <a:gd name="T79" fmla="*/ 2541 h 2582"/>
              <a:gd name="T80" fmla="*/ 2465 w 3380"/>
              <a:gd name="T81" fmla="*/ 2579 h 2582"/>
              <a:gd name="T82" fmla="*/ 111 w 3380"/>
              <a:gd name="T83" fmla="*/ 2579 h 2582"/>
              <a:gd name="T84" fmla="*/ 41 w 3380"/>
              <a:gd name="T85" fmla="*/ 2541 h 2582"/>
              <a:gd name="T86" fmla="*/ 3 w 3380"/>
              <a:gd name="T87" fmla="*/ 2471 h 2582"/>
              <a:gd name="T88" fmla="*/ 3 w 3380"/>
              <a:gd name="T89" fmla="*/ 111 h 2582"/>
              <a:gd name="T90" fmla="*/ 41 w 3380"/>
              <a:gd name="T91" fmla="*/ 41 h 2582"/>
              <a:gd name="T92" fmla="*/ 111 w 3380"/>
              <a:gd name="T93" fmla="*/ 3 h 25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380" h="2582">
                <a:moveTo>
                  <a:pt x="278" y="279"/>
                </a:moveTo>
                <a:lnTo>
                  <a:pt x="278" y="2303"/>
                </a:lnTo>
                <a:lnTo>
                  <a:pt x="2298" y="2303"/>
                </a:lnTo>
                <a:lnTo>
                  <a:pt x="2298" y="1332"/>
                </a:lnTo>
                <a:lnTo>
                  <a:pt x="2197" y="1422"/>
                </a:lnTo>
                <a:lnTo>
                  <a:pt x="2096" y="1516"/>
                </a:lnTo>
                <a:lnTo>
                  <a:pt x="1997" y="1614"/>
                </a:lnTo>
                <a:lnTo>
                  <a:pt x="1898" y="1716"/>
                </a:lnTo>
                <a:lnTo>
                  <a:pt x="1799" y="1823"/>
                </a:lnTo>
                <a:lnTo>
                  <a:pt x="1699" y="1936"/>
                </a:lnTo>
                <a:lnTo>
                  <a:pt x="1673" y="1962"/>
                </a:lnTo>
                <a:lnTo>
                  <a:pt x="1644" y="1985"/>
                </a:lnTo>
                <a:lnTo>
                  <a:pt x="1612" y="2001"/>
                </a:lnTo>
                <a:lnTo>
                  <a:pt x="1577" y="2014"/>
                </a:lnTo>
                <a:lnTo>
                  <a:pt x="1542" y="2022"/>
                </a:lnTo>
                <a:lnTo>
                  <a:pt x="1505" y="2025"/>
                </a:lnTo>
                <a:lnTo>
                  <a:pt x="1502" y="2025"/>
                </a:lnTo>
                <a:lnTo>
                  <a:pt x="1464" y="2022"/>
                </a:lnTo>
                <a:lnTo>
                  <a:pt x="1428" y="2013"/>
                </a:lnTo>
                <a:lnTo>
                  <a:pt x="1395" y="1999"/>
                </a:lnTo>
                <a:lnTo>
                  <a:pt x="1362" y="1982"/>
                </a:lnTo>
                <a:lnTo>
                  <a:pt x="1333" y="1958"/>
                </a:lnTo>
                <a:lnTo>
                  <a:pt x="1307" y="1931"/>
                </a:lnTo>
                <a:lnTo>
                  <a:pt x="1246" y="1855"/>
                </a:lnTo>
                <a:lnTo>
                  <a:pt x="1187" y="1781"/>
                </a:lnTo>
                <a:lnTo>
                  <a:pt x="1131" y="1707"/>
                </a:lnTo>
                <a:lnTo>
                  <a:pt x="1075" y="1633"/>
                </a:lnTo>
                <a:lnTo>
                  <a:pt x="1019" y="1559"/>
                </a:lnTo>
                <a:lnTo>
                  <a:pt x="979" y="1506"/>
                </a:lnTo>
                <a:lnTo>
                  <a:pt x="939" y="1452"/>
                </a:lnTo>
                <a:lnTo>
                  <a:pt x="897" y="1396"/>
                </a:lnTo>
                <a:lnTo>
                  <a:pt x="852" y="1337"/>
                </a:lnTo>
                <a:lnTo>
                  <a:pt x="805" y="1277"/>
                </a:lnTo>
                <a:lnTo>
                  <a:pt x="785" y="1247"/>
                </a:lnTo>
                <a:lnTo>
                  <a:pt x="770" y="1217"/>
                </a:lnTo>
                <a:lnTo>
                  <a:pt x="760" y="1185"/>
                </a:lnTo>
                <a:lnTo>
                  <a:pt x="754" y="1152"/>
                </a:lnTo>
                <a:lnTo>
                  <a:pt x="751" y="1119"/>
                </a:lnTo>
                <a:lnTo>
                  <a:pt x="753" y="1086"/>
                </a:lnTo>
                <a:lnTo>
                  <a:pt x="759" y="1055"/>
                </a:lnTo>
                <a:lnTo>
                  <a:pt x="769" y="1023"/>
                </a:lnTo>
                <a:lnTo>
                  <a:pt x="783" y="993"/>
                </a:lnTo>
                <a:lnTo>
                  <a:pt x="802" y="964"/>
                </a:lnTo>
                <a:lnTo>
                  <a:pt x="824" y="938"/>
                </a:lnTo>
                <a:lnTo>
                  <a:pt x="850" y="916"/>
                </a:lnTo>
                <a:lnTo>
                  <a:pt x="879" y="896"/>
                </a:lnTo>
                <a:lnTo>
                  <a:pt x="910" y="881"/>
                </a:lnTo>
                <a:lnTo>
                  <a:pt x="941" y="870"/>
                </a:lnTo>
                <a:lnTo>
                  <a:pt x="974" y="863"/>
                </a:lnTo>
                <a:lnTo>
                  <a:pt x="1007" y="861"/>
                </a:lnTo>
                <a:lnTo>
                  <a:pt x="1040" y="863"/>
                </a:lnTo>
                <a:lnTo>
                  <a:pt x="1072" y="870"/>
                </a:lnTo>
                <a:lnTo>
                  <a:pt x="1103" y="880"/>
                </a:lnTo>
                <a:lnTo>
                  <a:pt x="1133" y="894"/>
                </a:lnTo>
                <a:lnTo>
                  <a:pt x="1161" y="913"/>
                </a:lnTo>
                <a:lnTo>
                  <a:pt x="1187" y="934"/>
                </a:lnTo>
                <a:lnTo>
                  <a:pt x="1210" y="961"/>
                </a:lnTo>
                <a:lnTo>
                  <a:pt x="1259" y="1025"/>
                </a:lnTo>
                <a:lnTo>
                  <a:pt x="1305" y="1085"/>
                </a:lnTo>
                <a:lnTo>
                  <a:pt x="1349" y="1143"/>
                </a:lnTo>
                <a:lnTo>
                  <a:pt x="1391" y="1198"/>
                </a:lnTo>
                <a:lnTo>
                  <a:pt x="1429" y="1251"/>
                </a:lnTo>
                <a:lnTo>
                  <a:pt x="1475" y="1311"/>
                </a:lnTo>
                <a:lnTo>
                  <a:pt x="1519" y="1369"/>
                </a:lnTo>
                <a:lnTo>
                  <a:pt x="1644" y="1241"/>
                </a:lnTo>
                <a:lnTo>
                  <a:pt x="1771" y="1117"/>
                </a:lnTo>
                <a:lnTo>
                  <a:pt x="1898" y="1000"/>
                </a:lnTo>
                <a:lnTo>
                  <a:pt x="2028" y="888"/>
                </a:lnTo>
                <a:lnTo>
                  <a:pt x="2162" y="781"/>
                </a:lnTo>
                <a:lnTo>
                  <a:pt x="2298" y="678"/>
                </a:lnTo>
                <a:lnTo>
                  <a:pt x="2298" y="279"/>
                </a:lnTo>
                <a:lnTo>
                  <a:pt x="278" y="279"/>
                </a:lnTo>
                <a:close/>
                <a:moveTo>
                  <a:pt x="138" y="0"/>
                </a:moveTo>
                <a:lnTo>
                  <a:pt x="2436" y="0"/>
                </a:lnTo>
                <a:lnTo>
                  <a:pt x="2465" y="3"/>
                </a:lnTo>
                <a:lnTo>
                  <a:pt x="2491" y="11"/>
                </a:lnTo>
                <a:lnTo>
                  <a:pt x="2514" y="24"/>
                </a:lnTo>
                <a:lnTo>
                  <a:pt x="2535" y="41"/>
                </a:lnTo>
                <a:lnTo>
                  <a:pt x="2552" y="62"/>
                </a:lnTo>
                <a:lnTo>
                  <a:pt x="2565" y="85"/>
                </a:lnTo>
                <a:lnTo>
                  <a:pt x="2573" y="111"/>
                </a:lnTo>
                <a:lnTo>
                  <a:pt x="2576" y="140"/>
                </a:lnTo>
                <a:lnTo>
                  <a:pt x="2576" y="488"/>
                </a:lnTo>
                <a:lnTo>
                  <a:pt x="2713" y="403"/>
                </a:lnTo>
                <a:lnTo>
                  <a:pt x="2855" y="320"/>
                </a:lnTo>
                <a:lnTo>
                  <a:pt x="3003" y="238"/>
                </a:lnTo>
                <a:lnTo>
                  <a:pt x="3034" y="224"/>
                </a:lnTo>
                <a:lnTo>
                  <a:pt x="3066" y="214"/>
                </a:lnTo>
                <a:lnTo>
                  <a:pt x="3100" y="209"/>
                </a:lnTo>
                <a:lnTo>
                  <a:pt x="3133" y="208"/>
                </a:lnTo>
                <a:lnTo>
                  <a:pt x="3166" y="212"/>
                </a:lnTo>
                <a:lnTo>
                  <a:pt x="3197" y="219"/>
                </a:lnTo>
                <a:lnTo>
                  <a:pt x="3228" y="230"/>
                </a:lnTo>
                <a:lnTo>
                  <a:pt x="3258" y="246"/>
                </a:lnTo>
                <a:lnTo>
                  <a:pt x="3285" y="265"/>
                </a:lnTo>
                <a:lnTo>
                  <a:pt x="3309" y="288"/>
                </a:lnTo>
                <a:lnTo>
                  <a:pt x="3331" y="314"/>
                </a:lnTo>
                <a:lnTo>
                  <a:pt x="3349" y="343"/>
                </a:lnTo>
                <a:lnTo>
                  <a:pt x="3363" y="375"/>
                </a:lnTo>
                <a:lnTo>
                  <a:pt x="3374" y="408"/>
                </a:lnTo>
                <a:lnTo>
                  <a:pt x="3379" y="441"/>
                </a:lnTo>
                <a:lnTo>
                  <a:pt x="3380" y="475"/>
                </a:lnTo>
                <a:lnTo>
                  <a:pt x="3377" y="508"/>
                </a:lnTo>
                <a:lnTo>
                  <a:pt x="3369" y="540"/>
                </a:lnTo>
                <a:lnTo>
                  <a:pt x="3357" y="570"/>
                </a:lnTo>
                <a:lnTo>
                  <a:pt x="3342" y="599"/>
                </a:lnTo>
                <a:lnTo>
                  <a:pt x="3322" y="627"/>
                </a:lnTo>
                <a:lnTo>
                  <a:pt x="3300" y="652"/>
                </a:lnTo>
                <a:lnTo>
                  <a:pt x="3274" y="673"/>
                </a:lnTo>
                <a:lnTo>
                  <a:pt x="3245" y="692"/>
                </a:lnTo>
                <a:lnTo>
                  <a:pt x="3100" y="771"/>
                </a:lnTo>
                <a:lnTo>
                  <a:pt x="2962" y="853"/>
                </a:lnTo>
                <a:lnTo>
                  <a:pt x="2828" y="936"/>
                </a:lnTo>
                <a:lnTo>
                  <a:pt x="2700" y="1022"/>
                </a:lnTo>
                <a:lnTo>
                  <a:pt x="2576" y="1111"/>
                </a:lnTo>
                <a:lnTo>
                  <a:pt x="2576" y="2443"/>
                </a:lnTo>
                <a:lnTo>
                  <a:pt x="2573" y="2471"/>
                </a:lnTo>
                <a:lnTo>
                  <a:pt x="2565" y="2496"/>
                </a:lnTo>
                <a:lnTo>
                  <a:pt x="2552" y="2520"/>
                </a:lnTo>
                <a:lnTo>
                  <a:pt x="2535" y="2541"/>
                </a:lnTo>
                <a:lnTo>
                  <a:pt x="2514" y="2558"/>
                </a:lnTo>
                <a:lnTo>
                  <a:pt x="2491" y="2570"/>
                </a:lnTo>
                <a:lnTo>
                  <a:pt x="2465" y="2579"/>
                </a:lnTo>
                <a:lnTo>
                  <a:pt x="2436" y="2582"/>
                </a:lnTo>
                <a:lnTo>
                  <a:pt x="138" y="2582"/>
                </a:lnTo>
                <a:lnTo>
                  <a:pt x="111" y="2579"/>
                </a:lnTo>
                <a:lnTo>
                  <a:pt x="85" y="2570"/>
                </a:lnTo>
                <a:lnTo>
                  <a:pt x="62" y="2558"/>
                </a:lnTo>
                <a:lnTo>
                  <a:pt x="41" y="2541"/>
                </a:lnTo>
                <a:lnTo>
                  <a:pt x="24" y="2520"/>
                </a:lnTo>
                <a:lnTo>
                  <a:pt x="11" y="2496"/>
                </a:lnTo>
                <a:lnTo>
                  <a:pt x="3" y="2471"/>
                </a:lnTo>
                <a:lnTo>
                  <a:pt x="0" y="2443"/>
                </a:lnTo>
                <a:lnTo>
                  <a:pt x="0" y="140"/>
                </a:lnTo>
                <a:lnTo>
                  <a:pt x="3" y="111"/>
                </a:lnTo>
                <a:lnTo>
                  <a:pt x="11" y="85"/>
                </a:lnTo>
                <a:lnTo>
                  <a:pt x="24" y="62"/>
                </a:lnTo>
                <a:lnTo>
                  <a:pt x="41" y="41"/>
                </a:lnTo>
                <a:lnTo>
                  <a:pt x="62" y="24"/>
                </a:lnTo>
                <a:lnTo>
                  <a:pt x="85" y="11"/>
                </a:lnTo>
                <a:lnTo>
                  <a:pt x="111" y="3"/>
                </a:lnTo>
                <a:lnTo>
                  <a:pt x="138" y="0"/>
                </a:lnTo>
                <a:close/>
              </a:path>
            </a:pathLst>
          </a:custGeom>
          <a:solidFill>
            <a:srgbClr val="26479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444"/>
          <p:cNvSpPr>
            <a:spLocks noEditPoints="1"/>
          </p:cNvSpPr>
          <p:nvPr/>
        </p:nvSpPr>
        <p:spPr bwMode="auto">
          <a:xfrm>
            <a:off x="1259632" y="2040073"/>
            <a:ext cx="288032" cy="216023"/>
          </a:xfrm>
          <a:custGeom>
            <a:avLst/>
            <a:gdLst>
              <a:gd name="T0" fmla="*/ 2298 w 3380"/>
              <a:gd name="T1" fmla="*/ 2303 h 2582"/>
              <a:gd name="T2" fmla="*/ 2096 w 3380"/>
              <a:gd name="T3" fmla="*/ 1516 h 2582"/>
              <a:gd name="T4" fmla="*/ 1799 w 3380"/>
              <a:gd name="T5" fmla="*/ 1823 h 2582"/>
              <a:gd name="T6" fmla="*/ 1644 w 3380"/>
              <a:gd name="T7" fmla="*/ 1985 h 2582"/>
              <a:gd name="T8" fmla="*/ 1542 w 3380"/>
              <a:gd name="T9" fmla="*/ 2022 h 2582"/>
              <a:gd name="T10" fmla="*/ 1464 w 3380"/>
              <a:gd name="T11" fmla="*/ 2022 h 2582"/>
              <a:gd name="T12" fmla="*/ 1362 w 3380"/>
              <a:gd name="T13" fmla="*/ 1982 h 2582"/>
              <a:gd name="T14" fmla="*/ 1246 w 3380"/>
              <a:gd name="T15" fmla="*/ 1855 h 2582"/>
              <a:gd name="T16" fmla="*/ 1075 w 3380"/>
              <a:gd name="T17" fmla="*/ 1633 h 2582"/>
              <a:gd name="T18" fmla="*/ 939 w 3380"/>
              <a:gd name="T19" fmla="*/ 1452 h 2582"/>
              <a:gd name="T20" fmla="*/ 805 w 3380"/>
              <a:gd name="T21" fmla="*/ 1277 h 2582"/>
              <a:gd name="T22" fmla="*/ 760 w 3380"/>
              <a:gd name="T23" fmla="*/ 1185 h 2582"/>
              <a:gd name="T24" fmla="*/ 753 w 3380"/>
              <a:gd name="T25" fmla="*/ 1086 h 2582"/>
              <a:gd name="T26" fmla="*/ 783 w 3380"/>
              <a:gd name="T27" fmla="*/ 993 h 2582"/>
              <a:gd name="T28" fmla="*/ 850 w 3380"/>
              <a:gd name="T29" fmla="*/ 916 h 2582"/>
              <a:gd name="T30" fmla="*/ 941 w 3380"/>
              <a:gd name="T31" fmla="*/ 870 h 2582"/>
              <a:gd name="T32" fmla="*/ 1040 w 3380"/>
              <a:gd name="T33" fmla="*/ 863 h 2582"/>
              <a:gd name="T34" fmla="*/ 1133 w 3380"/>
              <a:gd name="T35" fmla="*/ 894 h 2582"/>
              <a:gd name="T36" fmla="*/ 1210 w 3380"/>
              <a:gd name="T37" fmla="*/ 961 h 2582"/>
              <a:gd name="T38" fmla="*/ 1349 w 3380"/>
              <a:gd name="T39" fmla="*/ 1143 h 2582"/>
              <a:gd name="T40" fmla="*/ 1475 w 3380"/>
              <a:gd name="T41" fmla="*/ 1311 h 2582"/>
              <a:gd name="T42" fmla="*/ 1771 w 3380"/>
              <a:gd name="T43" fmla="*/ 1117 h 2582"/>
              <a:gd name="T44" fmla="*/ 2162 w 3380"/>
              <a:gd name="T45" fmla="*/ 781 h 2582"/>
              <a:gd name="T46" fmla="*/ 278 w 3380"/>
              <a:gd name="T47" fmla="*/ 279 h 2582"/>
              <a:gd name="T48" fmla="*/ 2465 w 3380"/>
              <a:gd name="T49" fmla="*/ 3 h 2582"/>
              <a:gd name="T50" fmla="*/ 2535 w 3380"/>
              <a:gd name="T51" fmla="*/ 41 h 2582"/>
              <a:gd name="T52" fmla="*/ 2573 w 3380"/>
              <a:gd name="T53" fmla="*/ 111 h 2582"/>
              <a:gd name="T54" fmla="*/ 2713 w 3380"/>
              <a:gd name="T55" fmla="*/ 403 h 2582"/>
              <a:gd name="T56" fmla="*/ 3034 w 3380"/>
              <a:gd name="T57" fmla="*/ 224 h 2582"/>
              <a:gd name="T58" fmla="*/ 3133 w 3380"/>
              <a:gd name="T59" fmla="*/ 208 h 2582"/>
              <a:gd name="T60" fmla="*/ 3228 w 3380"/>
              <a:gd name="T61" fmla="*/ 230 h 2582"/>
              <a:gd name="T62" fmla="*/ 3309 w 3380"/>
              <a:gd name="T63" fmla="*/ 288 h 2582"/>
              <a:gd name="T64" fmla="*/ 3363 w 3380"/>
              <a:gd name="T65" fmla="*/ 375 h 2582"/>
              <a:gd name="T66" fmla="*/ 3380 w 3380"/>
              <a:gd name="T67" fmla="*/ 475 h 2582"/>
              <a:gd name="T68" fmla="*/ 3357 w 3380"/>
              <a:gd name="T69" fmla="*/ 570 h 2582"/>
              <a:gd name="T70" fmla="*/ 3300 w 3380"/>
              <a:gd name="T71" fmla="*/ 652 h 2582"/>
              <a:gd name="T72" fmla="*/ 3100 w 3380"/>
              <a:gd name="T73" fmla="*/ 771 h 2582"/>
              <a:gd name="T74" fmla="*/ 2700 w 3380"/>
              <a:gd name="T75" fmla="*/ 1022 h 2582"/>
              <a:gd name="T76" fmla="*/ 2573 w 3380"/>
              <a:gd name="T77" fmla="*/ 2471 h 2582"/>
              <a:gd name="T78" fmla="*/ 2535 w 3380"/>
              <a:gd name="T79" fmla="*/ 2541 h 2582"/>
              <a:gd name="T80" fmla="*/ 2465 w 3380"/>
              <a:gd name="T81" fmla="*/ 2579 h 2582"/>
              <a:gd name="T82" fmla="*/ 111 w 3380"/>
              <a:gd name="T83" fmla="*/ 2579 h 2582"/>
              <a:gd name="T84" fmla="*/ 41 w 3380"/>
              <a:gd name="T85" fmla="*/ 2541 h 2582"/>
              <a:gd name="T86" fmla="*/ 3 w 3380"/>
              <a:gd name="T87" fmla="*/ 2471 h 2582"/>
              <a:gd name="T88" fmla="*/ 3 w 3380"/>
              <a:gd name="T89" fmla="*/ 111 h 2582"/>
              <a:gd name="T90" fmla="*/ 41 w 3380"/>
              <a:gd name="T91" fmla="*/ 41 h 2582"/>
              <a:gd name="T92" fmla="*/ 111 w 3380"/>
              <a:gd name="T93" fmla="*/ 3 h 25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380" h="2582">
                <a:moveTo>
                  <a:pt x="278" y="279"/>
                </a:moveTo>
                <a:lnTo>
                  <a:pt x="278" y="2303"/>
                </a:lnTo>
                <a:lnTo>
                  <a:pt x="2298" y="2303"/>
                </a:lnTo>
                <a:lnTo>
                  <a:pt x="2298" y="1332"/>
                </a:lnTo>
                <a:lnTo>
                  <a:pt x="2197" y="1422"/>
                </a:lnTo>
                <a:lnTo>
                  <a:pt x="2096" y="1516"/>
                </a:lnTo>
                <a:lnTo>
                  <a:pt x="1997" y="1614"/>
                </a:lnTo>
                <a:lnTo>
                  <a:pt x="1898" y="1716"/>
                </a:lnTo>
                <a:lnTo>
                  <a:pt x="1799" y="1823"/>
                </a:lnTo>
                <a:lnTo>
                  <a:pt x="1699" y="1936"/>
                </a:lnTo>
                <a:lnTo>
                  <a:pt x="1673" y="1962"/>
                </a:lnTo>
                <a:lnTo>
                  <a:pt x="1644" y="1985"/>
                </a:lnTo>
                <a:lnTo>
                  <a:pt x="1612" y="2001"/>
                </a:lnTo>
                <a:lnTo>
                  <a:pt x="1577" y="2014"/>
                </a:lnTo>
                <a:lnTo>
                  <a:pt x="1542" y="2022"/>
                </a:lnTo>
                <a:lnTo>
                  <a:pt x="1505" y="2025"/>
                </a:lnTo>
                <a:lnTo>
                  <a:pt x="1502" y="2025"/>
                </a:lnTo>
                <a:lnTo>
                  <a:pt x="1464" y="2022"/>
                </a:lnTo>
                <a:lnTo>
                  <a:pt x="1428" y="2013"/>
                </a:lnTo>
                <a:lnTo>
                  <a:pt x="1395" y="1999"/>
                </a:lnTo>
                <a:lnTo>
                  <a:pt x="1362" y="1982"/>
                </a:lnTo>
                <a:lnTo>
                  <a:pt x="1333" y="1958"/>
                </a:lnTo>
                <a:lnTo>
                  <a:pt x="1307" y="1931"/>
                </a:lnTo>
                <a:lnTo>
                  <a:pt x="1246" y="1855"/>
                </a:lnTo>
                <a:lnTo>
                  <a:pt x="1187" y="1781"/>
                </a:lnTo>
                <a:lnTo>
                  <a:pt x="1131" y="1707"/>
                </a:lnTo>
                <a:lnTo>
                  <a:pt x="1075" y="1633"/>
                </a:lnTo>
                <a:lnTo>
                  <a:pt x="1019" y="1559"/>
                </a:lnTo>
                <a:lnTo>
                  <a:pt x="979" y="1506"/>
                </a:lnTo>
                <a:lnTo>
                  <a:pt x="939" y="1452"/>
                </a:lnTo>
                <a:lnTo>
                  <a:pt x="897" y="1396"/>
                </a:lnTo>
                <a:lnTo>
                  <a:pt x="852" y="1337"/>
                </a:lnTo>
                <a:lnTo>
                  <a:pt x="805" y="1277"/>
                </a:lnTo>
                <a:lnTo>
                  <a:pt x="785" y="1247"/>
                </a:lnTo>
                <a:lnTo>
                  <a:pt x="770" y="1217"/>
                </a:lnTo>
                <a:lnTo>
                  <a:pt x="760" y="1185"/>
                </a:lnTo>
                <a:lnTo>
                  <a:pt x="754" y="1152"/>
                </a:lnTo>
                <a:lnTo>
                  <a:pt x="751" y="1119"/>
                </a:lnTo>
                <a:lnTo>
                  <a:pt x="753" y="1086"/>
                </a:lnTo>
                <a:lnTo>
                  <a:pt x="759" y="1055"/>
                </a:lnTo>
                <a:lnTo>
                  <a:pt x="769" y="1023"/>
                </a:lnTo>
                <a:lnTo>
                  <a:pt x="783" y="993"/>
                </a:lnTo>
                <a:lnTo>
                  <a:pt x="802" y="964"/>
                </a:lnTo>
                <a:lnTo>
                  <a:pt x="824" y="938"/>
                </a:lnTo>
                <a:lnTo>
                  <a:pt x="850" y="916"/>
                </a:lnTo>
                <a:lnTo>
                  <a:pt x="879" y="896"/>
                </a:lnTo>
                <a:lnTo>
                  <a:pt x="910" y="881"/>
                </a:lnTo>
                <a:lnTo>
                  <a:pt x="941" y="870"/>
                </a:lnTo>
                <a:lnTo>
                  <a:pt x="974" y="863"/>
                </a:lnTo>
                <a:lnTo>
                  <a:pt x="1007" y="861"/>
                </a:lnTo>
                <a:lnTo>
                  <a:pt x="1040" y="863"/>
                </a:lnTo>
                <a:lnTo>
                  <a:pt x="1072" y="870"/>
                </a:lnTo>
                <a:lnTo>
                  <a:pt x="1103" y="880"/>
                </a:lnTo>
                <a:lnTo>
                  <a:pt x="1133" y="894"/>
                </a:lnTo>
                <a:lnTo>
                  <a:pt x="1161" y="913"/>
                </a:lnTo>
                <a:lnTo>
                  <a:pt x="1187" y="934"/>
                </a:lnTo>
                <a:lnTo>
                  <a:pt x="1210" y="961"/>
                </a:lnTo>
                <a:lnTo>
                  <a:pt x="1259" y="1025"/>
                </a:lnTo>
                <a:lnTo>
                  <a:pt x="1305" y="1085"/>
                </a:lnTo>
                <a:lnTo>
                  <a:pt x="1349" y="1143"/>
                </a:lnTo>
                <a:lnTo>
                  <a:pt x="1391" y="1198"/>
                </a:lnTo>
                <a:lnTo>
                  <a:pt x="1429" y="1251"/>
                </a:lnTo>
                <a:lnTo>
                  <a:pt x="1475" y="1311"/>
                </a:lnTo>
                <a:lnTo>
                  <a:pt x="1519" y="1369"/>
                </a:lnTo>
                <a:lnTo>
                  <a:pt x="1644" y="1241"/>
                </a:lnTo>
                <a:lnTo>
                  <a:pt x="1771" y="1117"/>
                </a:lnTo>
                <a:lnTo>
                  <a:pt x="1898" y="1000"/>
                </a:lnTo>
                <a:lnTo>
                  <a:pt x="2028" y="888"/>
                </a:lnTo>
                <a:lnTo>
                  <a:pt x="2162" y="781"/>
                </a:lnTo>
                <a:lnTo>
                  <a:pt x="2298" y="678"/>
                </a:lnTo>
                <a:lnTo>
                  <a:pt x="2298" y="279"/>
                </a:lnTo>
                <a:lnTo>
                  <a:pt x="278" y="279"/>
                </a:lnTo>
                <a:close/>
                <a:moveTo>
                  <a:pt x="138" y="0"/>
                </a:moveTo>
                <a:lnTo>
                  <a:pt x="2436" y="0"/>
                </a:lnTo>
                <a:lnTo>
                  <a:pt x="2465" y="3"/>
                </a:lnTo>
                <a:lnTo>
                  <a:pt x="2491" y="11"/>
                </a:lnTo>
                <a:lnTo>
                  <a:pt x="2514" y="24"/>
                </a:lnTo>
                <a:lnTo>
                  <a:pt x="2535" y="41"/>
                </a:lnTo>
                <a:lnTo>
                  <a:pt x="2552" y="62"/>
                </a:lnTo>
                <a:lnTo>
                  <a:pt x="2565" y="85"/>
                </a:lnTo>
                <a:lnTo>
                  <a:pt x="2573" y="111"/>
                </a:lnTo>
                <a:lnTo>
                  <a:pt x="2576" y="140"/>
                </a:lnTo>
                <a:lnTo>
                  <a:pt x="2576" y="488"/>
                </a:lnTo>
                <a:lnTo>
                  <a:pt x="2713" y="403"/>
                </a:lnTo>
                <a:lnTo>
                  <a:pt x="2855" y="320"/>
                </a:lnTo>
                <a:lnTo>
                  <a:pt x="3003" y="238"/>
                </a:lnTo>
                <a:lnTo>
                  <a:pt x="3034" y="224"/>
                </a:lnTo>
                <a:lnTo>
                  <a:pt x="3066" y="214"/>
                </a:lnTo>
                <a:lnTo>
                  <a:pt x="3100" y="209"/>
                </a:lnTo>
                <a:lnTo>
                  <a:pt x="3133" y="208"/>
                </a:lnTo>
                <a:lnTo>
                  <a:pt x="3166" y="212"/>
                </a:lnTo>
                <a:lnTo>
                  <a:pt x="3197" y="219"/>
                </a:lnTo>
                <a:lnTo>
                  <a:pt x="3228" y="230"/>
                </a:lnTo>
                <a:lnTo>
                  <a:pt x="3258" y="246"/>
                </a:lnTo>
                <a:lnTo>
                  <a:pt x="3285" y="265"/>
                </a:lnTo>
                <a:lnTo>
                  <a:pt x="3309" y="288"/>
                </a:lnTo>
                <a:lnTo>
                  <a:pt x="3331" y="314"/>
                </a:lnTo>
                <a:lnTo>
                  <a:pt x="3349" y="343"/>
                </a:lnTo>
                <a:lnTo>
                  <a:pt x="3363" y="375"/>
                </a:lnTo>
                <a:lnTo>
                  <a:pt x="3374" y="408"/>
                </a:lnTo>
                <a:lnTo>
                  <a:pt x="3379" y="441"/>
                </a:lnTo>
                <a:lnTo>
                  <a:pt x="3380" y="475"/>
                </a:lnTo>
                <a:lnTo>
                  <a:pt x="3377" y="508"/>
                </a:lnTo>
                <a:lnTo>
                  <a:pt x="3369" y="540"/>
                </a:lnTo>
                <a:lnTo>
                  <a:pt x="3357" y="570"/>
                </a:lnTo>
                <a:lnTo>
                  <a:pt x="3342" y="599"/>
                </a:lnTo>
                <a:lnTo>
                  <a:pt x="3322" y="627"/>
                </a:lnTo>
                <a:lnTo>
                  <a:pt x="3300" y="652"/>
                </a:lnTo>
                <a:lnTo>
                  <a:pt x="3274" y="673"/>
                </a:lnTo>
                <a:lnTo>
                  <a:pt x="3245" y="692"/>
                </a:lnTo>
                <a:lnTo>
                  <a:pt x="3100" y="771"/>
                </a:lnTo>
                <a:lnTo>
                  <a:pt x="2962" y="853"/>
                </a:lnTo>
                <a:lnTo>
                  <a:pt x="2828" y="936"/>
                </a:lnTo>
                <a:lnTo>
                  <a:pt x="2700" y="1022"/>
                </a:lnTo>
                <a:lnTo>
                  <a:pt x="2576" y="1111"/>
                </a:lnTo>
                <a:lnTo>
                  <a:pt x="2576" y="2443"/>
                </a:lnTo>
                <a:lnTo>
                  <a:pt x="2573" y="2471"/>
                </a:lnTo>
                <a:lnTo>
                  <a:pt x="2565" y="2496"/>
                </a:lnTo>
                <a:lnTo>
                  <a:pt x="2552" y="2520"/>
                </a:lnTo>
                <a:lnTo>
                  <a:pt x="2535" y="2541"/>
                </a:lnTo>
                <a:lnTo>
                  <a:pt x="2514" y="2558"/>
                </a:lnTo>
                <a:lnTo>
                  <a:pt x="2491" y="2570"/>
                </a:lnTo>
                <a:lnTo>
                  <a:pt x="2465" y="2579"/>
                </a:lnTo>
                <a:lnTo>
                  <a:pt x="2436" y="2582"/>
                </a:lnTo>
                <a:lnTo>
                  <a:pt x="138" y="2582"/>
                </a:lnTo>
                <a:lnTo>
                  <a:pt x="111" y="2579"/>
                </a:lnTo>
                <a:lnTo>
                  <a:pt x="85" y="2570"/>
                </a:lnTo>
                <a:lnTo>
                  <a:pt x="62" y="2558"/>
                </a:lnTo>
                <a:lnTo>
                  <a:pt x="41" y="2541"/>
                </a:lnTo>
                <a:lnTo>
                  <a:pt x="24" y="2520"/>
                </a:lnTo>
                <a:lnTo>
                  <a:pt x="11" y="2496"/>
                </a:lnTo>
                <a:lnTo>
                  <a:pt x="3" y="2471"/>
                </a:lnTo>
                <a:lnTo>
                  <a:pt x="0" y="2443"/>
                </a:lnTo>
                <a:lnTo>
                  <a:pt x="0" y="140"/>
                </a:lnTo>
                <a:lnTo>
                  <a:pt x="3" y="111"/>
                </a:lnTo>
                <a:lnTo>
                  <a:pt x="11" y="85"/>
                </a:lnTo>
                <a:lnTo>
                  <a:pt x="24" y="62"/>
                </a:lnTo>
                <a:lnTo>
                  <a:pt x="41" y="41"/>
                </a:lnTo>
                <a:lnTo>
                  <a:pt x="62" y="24"/>
                </a:lnTo>
                <a:lnTo>
                  <a:pt x="85" y="11"/>
                </a:lnTo>
                <a:lnTo>
                  <a:pt x="111" y="3"/>
                </a:lnTo>
                <a:lnTo>
                  <a:pt x="138" y="0"/>
                </a:lnTo>
                <a:close/>
              </a:path>
            </a:pathLst>
          </a:custGeom>
          <a:solidFill>
            <a:srgbClr val="26479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44"/>
          <p:cNvSpPr>
            <a:spLocks noEditPoints="1"/>
          </p:cNvSpPr>
          <p:nvPr/>
        </p:nvSpPr>
        <p:spPr bwMode="auto">
          <a:xfrm>
            <a:off x="1259632" y="2787774"/>
            <a:ext cx="288032" cy="216023"/>
          </a:xfrm>
          <a:custGeom>
            <a:avLst/>
            <a:gdLst>
              <a:gd name="T0" fmla="*/ 2298 w 3380"/>
              <a:gd name="T1" fmla="*/ 2303 h 2582"/>
              <a:gd name="T2" fmla="*/ 2096 w 3380"/>
              <a:gd name="T3" fmla="*/ 1516 h 2582"/>
              <a:gd name="T4" fmla="*/ 1799 w 3380"/>
              <a:gd name="T5" fmla="*/ 1823 h 2582"/>
              <a:gd name="T6" fmla="*/ 1644 w 3380"/>
              <a:gd name="T7" fmla="*/ 1985 h 2582"/>
              <a:gd name="T8" fmla="*/ 1542 w 3380"/>
              <a:gd name="T9" fmla="*/ 2022 h 2582"/>
              <a:gd name="T10" fmla="*/ 1464 w 3380"/>
              <a:gd name="T11" fmla="*/ 2022 h 2582"/>
              <a:gd name="T12" fmla="*/ 1362 w 3380"/>
              <a:gd name="T13" fmla="*/ 1982 h 2582"/>
              <a:gd name="T14" fmla="*/ 1246 w 3380"/>
              <a:gd name="T15" fmla="*/ 1855 h 2582"/>
              <a:gd name="T16" fmla="*/ 1075 w 3380"/>
              <a:gd name="T17" fmla="*/ 1633 h 2582"/>
              <a:gd name="T18" fmla="*/ 939 w 3380"/>
              <a:gd name="T19" fmla="*/ 1452 h 2582"/>
              <a:gd name="T20" fmla="*/ 805 w 3380"/>
              <a:gd name="T21" fmla="*/ 1277 h 2582"/>
              <a:gd name="T22" fmla="*/ 760 w 3380"/>
              <a:gd name="T23" fmla="*/ 1185 h 2582"/>
              <a:gd name="T24" fmla="*/ 753 w 3380"/>
              <a:gd name="T25" fmla="*/ 1086 h 2582"/>
              <a:gd name="T26" fmla="*/ 783 w 3380"/>
              <a:gd name="T27" fmla="*/ 993 h 2582"/>
              <a:gd name="T28" fmla="*/ 850 w 3380"/>
              <a:gd name="T29" fmla="*/ 916 h 2582"/>
              <a:gd name="T30" fmla="*/ 941 w 3380"/>
              <a:gd name="T31" fmla="*/ 870 h 2582"/>
              <a:gd name="T32" fmla="*/ 1040 w 3380"/>
              <a:gd name="T33" fmla="*/ 863 h 2582"/>
              <a:gd name="T34" fmla="*/ 1133 w 3380"/>
              <a:gd name="T35" fmla="*/ 894 h 2582"/>
              <a:gd name="T36" fmla="*/ 1210 w 3380"/>
              <a:gd name="T37" fmla="*/ 961 h 2582"/>
              <a:gd name="T38" fmla="*/ 1349 w 3380"/>
              <a:gd name="T39" fmla="*/ 1143 h 2582"/>
              <a:gd name="T40" fmla="*/ 1475 w 3380"/>
              <a:gd name="T41" fmla="*/ 1311 h 2582"/>
              <a:gd name="T42" fmla="*/ 1771 w 3380"/>
              <a:gd name="T43" fmla="*/ 1117 h 2582"/>
              <a:gd name="T44" fmla="*/ 2162 w 3380"/>
              <a:gd name="T45" fmla="*/ 781 h 2582"/>
              <a:gd name="T46" fmla="*/ 278 w 3380"/>
              <a:gd name="T47" fmla="*/ 279 h 2582"/>
              <a:gd name="T48" fmla="*/ 2465 w 3380"/>
              <a:gd name="T49" fmla="*/ 3 h 2582"/>
              <a:gd name="T50" fmla="*/ 2535 w 3380"/>
              <a:gd name="T51" fmla="*/ 41 h 2582"/>
              <a:gd name="T52" fmla="*/ 2573 w 3380"/>
              <a:gd name="T53" fmla="*/ 111 h 2582"/>
              <a:gd name="T54" fmla="*/ 2713 w 3380"/>
              <a:gd name="T55" fmla="*/ 403 h 2582"/>
              <a:gd name="T56" fmla="*/ 3034 w 3380"/>
              <a:gd name="T57" fmla="*/ 224 h 2582"/>
              <a:gd name="T58" fmla="*/ 3133 w 3380"/>
              <a:gd name="T59" fmla="*/ 208 h 2582"/>
              <a:gd name="T60" fmla="*/ 3228 w 3380"/>
              <a:gd name="T61" fmla="*/ 230 h 2582"/>
              <a:gd name="T62" fmla="*/ 3309 w 3380"/>
              <a:gd name="T63" fmla="*/ 288 h 2582"/>
              <a:gd name="T64" fmla="*/ 3363 w 3380"/>
              <a:gd name="T65" fmla="*/ 375 h 2582"/>
              <a:gd name="T66" fmla="*/ 3380 w 3380"/>
              <a:gd name="T67" fmla="*/ 475 h 2582"/>
              <a:gd name="T68" fmla="*/ 3357 w 3380"/>
              <a:gd name="T69" fmla="*/ 570 h 2582"/>
              <a:gd name="T70" fmla="*/ 3300 w 3380"/>
              <a:gd name="T71" fmla="*/ 652 h 2582"/>
              <a:gd name="T72" fmla="*/ 3100 w 3380"/>
              <a:gd name="T73" fmla="*/ 771 h 2582"/>
              <a:gd name="T74" fmla="*/ 2700 w 3380"/>
              <a:gd name="T75" fmla="*/ 1022 h 2582"/>
              <a:gd name="T76" fmla="*/ 2573 w 3380"/>
              <a:gd name="T77" fmla="*/ 2471 h 2582"/>
              <a:gd name="T78" fmla="*/ 2535 w 3380"/>
              <a:gd name="T79" fmla="*/ 2541 h 2582"/>
              <a:gd name="T80" fmla="*/ 2465 w 3380"/>
              <a:gd name="T81" fmla="*/ 2579 h 2582"/>
              <a:gd name="T82" fmla="*/ 111 w 3380"/>
              <a:gd name="T83" fmla="*/ 2579 h 2582"/>
              <a:gd name="T84" fmla="*/ 41 w 3380"/>
              <a:gd name="T85" fmla="*/ 2541 h 2582"/>
              <a:gd name="T86" fmla="*/ 3 w 3380"/>
              <a:gd name="T87" fmla="*/ 2471 h 2582"/>
              <a:gd name="T88" fmla="*/ 3 w 3380"/>
              <a:gd name="T89" fmla="*/ 111 h 2582"/>
              <a:gd name="T90" fmla="*/ 41 w 3380"/>
              <a:gd name="T91" fmla="*/ 41 h 2582"/>
              <a:gd name="T92" fmla="*/ 111 w 3380"/>
              <a:gd name="T93" fmla="*/ 3 h 25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380" h="2582">
                <a:moveTo>
                  <a:pt x="278" y="279"/>
                </a:moveTo>
                <a:lnTo>
                  <a:pt x="278" y="2303"/>
                </a:lnTo>
                <a:lnTo>
                  <a:pt x="2298" y="2303"/>
                </a:lnTo>
                <a:lnTo>
                  <a:pt x="2298" y="1332"/>
                </a:lnTo>
                <a:lnTo>
                  <a:pt x="2197" y="1422"/>
                </a:lnTo>
                <a:lnTo>
                  <a:pt x="2096" y="1516"/>
                </a:lnTo>
                <a:lnTo>
                  <a:pt x="1997" y="1614"/>
                </a:lnTo>
                <a:lnTo>
                  <a:pt x="1898" y="1716"/>
                </a:lnTo>
                <a:lnTo>
                  <a:pt x="1799" y="1823"/>
                </a:lnTo>
                <a:lnTo>
                  <a:pt x="1699" y="1936"/>
                </a:lnTo>
                <a:lnTo>
                  <a:pt x="1673" y="1962"/>
                </a:lnTo>
                <a:lnTo>
                  <a:pt x="1644" y="1985"/>
                </a:lnTo>
                <a:lnTo>
                  <a:pt x="1612" y="2001"/>
                </a:lnTo>
                <a:lnTo>
                  <a:pt x="1577" y="2014"/>
                </a:lnTo>
                <a:lnTo>
                  <a:pt x="1542" y="2022"/>
                </a:lnTo>
                <a:lnTo>
                  <a:pt x="1505" y="2025"/>
                </a:lnTo>
                <a:lnTo>
                  <a:pt x="1502" y="2025"/>
                </a:lnTo>
                <a:lnTo>
                  <a:pt x="1464" y="2022"/>
                </a:lnTo>
                <a:lnTo>
                  <a:pt x="1428" y="2013"/>
                </a:lnTo>
                <a:lnTo>
                  <a:pt x="1395" y="1999"/>
                </a:lnTo>
                <a:lnTo>
                  <a:pt x="1362" y="1982"/>
                </a:lnTo>
                <a:lnTo>
                  <a:pt x="1333" y="1958"/>
                </a:lnTo>
                <a:lnTo>
                  <a:pt x="1307" y="1931"/>
                </a:lnTo>
                <a:lnTo>
                  <a:pt x="1246" y="1855"/>
                </a:lnTo>
                <a:lnTo>
                  <a:pt x="1187" y="1781"/>
                </a:lnTo>
                <a:lnTo>
                  <a:pt x="1131" y="1707"/>
                </a:lnTo>
                <a:lnTo>
                  <a:pt x="1075" y="1633"/>
                </a:lnTo>
                <a:lnTo>
                  <a:pt x="1019" y="1559"/>
                </a:lnTo>
                <a:lnTo>
                  <a:pt x="979" y="1506"/>
                </a:lnTo>
                <a:lnTo>
                  <a:pt x="939" y="1452"/>
                </a:lnTo>
                <a:lnTo>
                  <a:pt x="897" y="1396"/>
                </a:lnTo>
                <a:lnTo>
                  <a:pt x="852" y="1337"/>
                </a:lnTo>
                <a:lnTo>
                  <a:pt x="805" y="1277"/>
                </a:lnTo>
                <a:lnTo>
                  <a:pt x="785" y="1247"/>
                </a:lnTo>
                <a:lnTo>
                  <a:pt x="770" y="1217"/>
                </a:lnTo>
                <a:lnTo>
                  <a:pt x="760" y="1185"/>
                </a:lnTo>
                <a:lnTo>
                  <a:pt x="754" y="1152"/>
                </a:lnTo>
                <a:lnTo>
                  <a:pt x="751" y="1119"/>
                </a:lnTo>
                <a:lnTo>
                  <a:pt x="753" y="1086"/>
                </a:lnTo>
                <a:lnTo>
                  <a:pt x="759" y="1055"/>
                </a:lnTo>
                <a:lnTo>
                  <a:pt x="769" y="1023"/>
                </a:lnTo>
                <a:lnTo>
                  <a:pt x="783" y="993"/>
                </a:lnTo>
                <a:lnTo>
                  <a:pt x="802" y="964"/>
                </a:lnTo>
                <a:lnTo>
                  <a:pt x="824" y="938"/>
                </a:lnTo>
                <a:lnTo>
                  <a:pt x="850" y="916"/>
                </a:lnTo>
                <a:lnTo>
                  <a:pt x="879" y="896"/>
                </a:lnTo>
                <a:lnTo>
                  <a:pt x="910" y="881"/>
                </a:lnTo>
                <a:lnTo>
                  <a:pt x="941" y="870"/>
                </a:lnTo>
                <a:lnTo>
                  <a:pt x="974" y="863"/>
                </a:lnTo>
                <a:lnTo>
                  <a:pt x="1007" y="861"/>
                </a:lnTo>
                <a:lnTo>
                  <a:pt x="1040" y="863"/>
                </a:lnTo>
                <a:lnTo>
                  <a:pt x="1072" y="870"/>
                </a:lnTo>
                <a:lnTo>
                  <a:pt x="1103" y="880"/>
                </a:lnTo>
                <a:lnTo>
                  <a:pt x="1133" y="894"/>
                </a:lnTo>
                <a:lnTo>
                  <a:pt x="1161" y="913"/>
                </a:lnTo>
                <a:lnTo>
                  <a:pt x="1187" y="934"/>
                </a:lnTo>
                <a:lnTo>
                  <a:pt x="1210" y="961"/>
                </a:lnTo>
                <a:lnTo>
                  <a:pt x="1259" y="1025"/>
                </a:lnTo>
                <a:lnTo>
                  <a:pt x="1305" y="1085"/>
                </a:lnTo>
                <a:lnTo>
                  <a:pt x="1349" y="1143"/>
                </a:lnTo>
                <a:lnTo>
                  <a:pt x="1391" y="1198"/>
                </a:lnTo>
                <a:lnTo>
                  <a:pt x="1429" y="1251"/>
                </a:lnTo>
                <a:lnTo>
                  <a:pt x="1475" y="1311"/>
                </a:lnTo>
                <a:lnTo>
                  <a:pt x="1519" y="1369"/>
                </a:lnTo>
                <a:lnTo>
                  <a:pt x="1644" y="1241"/>
                </a:lnTo>
                <a:lnTo>
                  <a:pt x="1771" y="1117"/>
                </a:lnTo>
                <a:lnTo>
                  <a:pt x="1898" y="1000"/>
                </a:lnTo>
                <a:lnTo>
                  <a:pt x="2028" y="888"/>
                </a:lnTo>
                <a:lnTo>
                  <a:pt x="2162" y="781"/>
                </a:lnTo>
                <a:lnTo>
                  <a:pt x="2298" y="678"/>
                </a:lnTo>
                <a:lnTo>
                  <a:pt x="2298" y="279"/>
                </a:lnTo>
                <a:lnTo>
                  <a:pt x="278" y="279"/>
                </a:lnTo>
                <a:close/>
                <a:moveTo>
                  <a:pt x="138" y="0"/>
                </a:moveTo>
                <a:lnTo>
                  <a:pt x="2436" y="0"/>
                </a:lnTo>
                <a:lnTo>
                  <a:pt x="2465" y="3"/>
                </a:lnTo>
                <a:lnTo>
                  <a:pt x="2491" y="11"/>
                </a:lnTo>
                <a:lnTo>
                  <a:pt x="2514" y="24"/>
                </a:lnTo>
                <a:lnTo>
                  <a:pt x="2535" y="41"/>
                </a:lnTo>
                <a:lnTo>
                  <a:pt x="2552" y="62"/>
                </a:lnTo>
                <a:lnTo>
                  <a:pt x="2565" y="85"/>
                </a:lnTo>
                <a:lnTo>
                  <a:pt x="2573" y="111"/>
                </a:lnTo>
                <a:lnTo>
                  <a:pt x="2576" y="140"/>
                </a:lnTo>
                <a:lnTo>
                  <a:pt x="2576" y="488"/>
                </a:lnTo>
                <a:lnTo>
                  <a:pt x="2713" y="403"/>
                </a:lnTo>
                <a:lnTo>
                  <a:pt x="2855" y="320"/>
                </a:lnTo>
                <a:lnTo>
                  <a:pt x="3003" y="238"/>
                </a:lnTo>
                <a:lnTo>
                  <a:pt x="3034" y="224"/>
                </a:lnTo>
                <a:lnTo>
                  <a:pt x="3066" y="214"/>
                </a:lnTo>
                <a:lnTo>
                  <a:pt x="3100" y="209"/>
                </a:lnTo>
                <a:lnTo>
                  <a:pt x="3133" y="208"/>
                </a:lnTo>
                <a:lnTo>
                  <a:pt x="3166" y="212"/>
                </a:lnTo>
                <a:lnTo>
                  <a:pt x="3197" y="219"/>
                </a:lnTo>
                <a:lnTo>
                  <a:pt x="3228" y="230"/>
                </a:lnTo>
                <a:lnTo>
                  <a:pt x="3258" y="246"/>
                </a:lnTo>
                <a:lnTo>
                  <a:pt x="3285" y="265"/>
                </a:lnTo>
                <a:lnTo>
                  <a:pt x="3309" y="288"/>
                </a:lnTo>
                <a:lnTo>
                  <a:pt x="3331" y="314"/>
                </a:lnTo>
                <a:lnTo>
                  <a:pt x="3349" y="343"/>
                </a:lnTo>
                <a:lnTo>
                  <a:pt x="3363" y="375"/>
                </a:lnTo>
                <a:lnTo>
                  <a:pt x="3374" y="408"/>
                </a:lnTo>
                <a:lnTo>
                  <a:pt x="3379" y="441"/>
                </a:lnTo>
                <a:lnTo>
                  <a:pt x="3380" y="475"/>
                </a:lnTo>
                <a:lnTo>
                  <a:pt x="3377" y="508"/>
                </a:lnTo>
                <a:lnTo>
                  <a:pt x="3369" y="540"/>
                </a:lnTo>
                <a:lnTo>
                  <a:pt x="3357" y="570"/>
                </a:lnTo>
                <a:lnTo>
                  <a:pt x="3342" y="599"/>
                </a:lnTo>
                <a:lnTo>
                  <a:pt x="3322" y="627"/>
                </a:lnTo>
                <a:lnTo>
                  <a:pt x="3300" y="652"/>
                </a:lnTo>
                <a:lnTo>
                  <a:pt x="3274" y="673"/>
                </a:lnTo>
                <a:lnTo>
                  <a:pt x="3245" y="692"/>
                </a:lnTo>
                <a:lnTo>
                  <a:pt x="3100" y="771"/>
                </a:lnTo>
                <a:lnTo>
                  <a:pt x="2962" y="853"/>
                </a:lnTo>
                <a:lnTo>
                  <a:pt x="2828" y="936"/>
                </a:lnTo>
                <a:lnTo>
                  <a:pt x="2700" y="1022"/>
                </a:lnTo>
                <a:lnTo>
                  <a:pt x="2576" y="1111"/>
                </a:lnTo>
                <a:lnTo>
                  <a:pt x="2576" y="2443"/>
                </a:lnTo>
                <a:lnTo>
                  <a:pt x="2573" y="2471"/>
                </a:lnTo>
                <a:lnTo>
                  <a:pt x="2565" y="2496"/>
                </a:lnTo>
                <a:lnTo>
                  <a:pt x="2552" y="2520"/>
                </a:lnTo>
                <a:lnTo>
                  <a:pt x="2535" y="2541"/>
                </a:lnTo>
                <a:lnTo>
                  <a:pt x="2514" y="2558"/>
                </a:lnTo>
                <a:lnTo>
                  <a:pt x="2491" y="2570"/>
                </a:lnTo>
                <a:lnTo>
                  <a:pt x="2465" y="2579"/>
                </a:lnTo>
                <a:lnTo>
                  <a:pt x="2436" y="2582"/>
                </a:lnTo>
                <a:lnTo>
                  <a:pt x="138" y="2582"/>
                </a:lnTo>
                <a:lnTo>
                  <a:pt x="111" y="2579"/>
                </a:lnTo>
                <a:lnTo>
                  <a:pt x="85" y="2570"/>
                </a:lnTo>
                <a:lnTo>
                  <a:pt x="62" y="2558"/>
                </a:lnTo>
                <a:lnTo>
                  <a:pt x="41" y="2541"/>
                </a:lnTo>
                <a:lnTo>
                  <a:pt x="24" y="2520"/>
                </a:lnTo>
                <a:lnTo>
                  <a:pt x="11" y="2496"/>
                </a:lnTo>
                <a:lnTo>
                  <a:pt x="3" y="2471"/>
                </a:lnTo>
                <a:lnTo>
                  <a:pt x="0" y="2443"/>
                </a:lnTo>
                <a:lnTo>
                  <a:pt x="0" y="140"/>
                </a:lnTo>
                <a:lnTo>
                  <a:pt x="3" y="111"/>
                </a:lnTo>
                <a:lnTo>
                  <a:pt x="11" y="85"/>
                </a:lnTo>
                <a:lnTo>
                  <a:pt x="24" y="62"/>
                </a:lnTo>
                <a:lnTo>
                  <a:pt x="41" y="41"/>
                </a:lnTo>
                <a:lnTo>
                  <a:pt x="62" y="24"/>
                </a:lnTo>
                <a:lnTo>
                  <a:pt x="85" y="11"/>
                </a:lnTo>
                <a:lnTo>
                  <a:pt x="111" y="3"/>
                </a:lnTo>
                <a:lnTo>
                  <a:pt x="138" y="0"/>
                </a:lnTo>
                <a:close/>
              </a:path>
            </a:pathLst>
          </a:custGeom>
          <a:solidFill>
            <a:srgbClr val="26479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444"/>
          <p:cNvSpPr>
            <a:spLocks noEditPoints="1"/>
          </p:cNvSpPr>
          <p:nvPr/>
        </p:nvSpPr>
        <p:spPr bwMode="auto">
          <a:xfrm>
            <a:off x="1259632" y="3219822"/>
            <a:ext cx="288032" cy="216023"/>
          </a:xfrm>
          <a:custGeom>
            <a:avLst/>
            <a:gdLst>
              <a:gd name="T0" fmla="*/ 2298 w 3380"/>
              <a:gd name="T1" fmla="*/ 2303 h 2582"/>
              <a:gd name="T2" fmla="*/ 2096 w 3380"/>
              <a:gd name="T3" fmla="*/ 1516 h 2582"/>
              <a:gd name="T4" fmla="*/ 1799 w 3380"/>
              <a:gd name="T5" fmla="*/ 1823 h 2582"/>
              <a:gd name="T6" fmla="*/ 1644 w 3380"/>
              <a:gd name="T7" fmla="*/ 1985 h 2582"/>
              <a:gd name="T8" fmla="*/ 1542 w 3380"/>
              <a:gd name="T9" fmla="*/ 2022 h 2582"/>
              <a:gd name="T10" fmla="*/ 1464 w 3380"/>
              <a:gd name="T11" fmla="*/ 2022 h 2582"/>
              <a:gd name="T12" fmla="*/ 1362 w 3380"/>
              <a:gd name="T13" fmla="*/ 1982 h 2582"/>
              <a:gd name="T14" fmla="*/ 1246 w 3380"/>
              <a:gd name="T15" fmla="*/ 1855 h 2582"/>
              <a:gd name="T16" fmla="*/ 1075 w 3380"/>
              <a:gd name="T17" fmla="*/ 1633 h 2582"/>
              <a:gd name="T18" fmla="*/ 939 w 3380"/>
              <a:gd name="T19" fmla="*/ 1452 h 2582"/>
              <a:gd name="T20" fmla="*/ 805 w 3380"/>
              <a:gd name="T21" fmla="*/ 1277 h 2582"/>
              <a:gd name="T22" fmla="*/ 760 w 3380"/>
              <a:gd name="T23" fmla="*/ 1185 h 2582"/>
              <a:gd name="T24" fmla="*/ 753 w 3380"/>
              <a:gd name="T25" fmla="*/ 1086 h 2582"/>
              <a:gd name="T26" fmla="*/ 783 w 3380"/>
              <a:gd name="T27" fmla="*/ 993 h 2582"/>
              <a:gd name="T28" fmla="*/ 850 w 3380"/>
              <a:gd name="T29" fmla="*/ 916 h 2582"/>
              <a:gd name="T30" fmla="*/ 941 w 3380"/>
              <a:gd name="T31" fmla="*/ 870 h 2582"/>
              <a:gd name="T32" fmla="*/ 1040 w 3380"/>
              <a:gd name="T33" fmla="*/ 863 h 2582"/>
              <a:gd name="T34" fmla="*/ 1133 w 3380"/>
              <a:gd name="T35" fmla="*/ 894 h 2582"/>
              <a:gd name="T36" fmla="*/ 1210 w 3380"/>
              <a:gd name="T37" fmla="*/ 961 h 2582"/>
              <a:gd name="T38" fmla="*/ 1349 w 3380"/>
              <a:gd name="T39" fmla="*/ 1143 h 2582"/>
              <a:gd name="T40" fmla="*/ 1475 w 3380"/>
              <a:gd name="T41" fmla="*/ 1311 h 2582"/>
              <a:gd name="T42" fmla="*/ 1771 w 3380"/>
              <a:gd name="T43" fmla="*/ 1117 h 2582"/>
              <a:gd name="T44" fmla="*/ 2162 w 3380"/>
              <a:gd name="T45" fmla="*/ 781 h 2582"/>
              <a:gd name="T46" fmla="*/ 278 w 3380"/>
              <a:gd name="T47" fmla="*/ 279 h 2582"/>
              <a:gd name="T48" fmla="*/ 2465 w 3380"/>
              <a:gd name="T49" fmla="*/ 3 h 2582"/>
              <a:gd name="T50" fmla="*/ 2535 w 3380"/>
              <a:gd name="T51" fmla="*/ 41 h 2582"/>
              <a:gd name="T52" fmla="*/ 2573 w 3380"/>
              <a:gd name="T53" fmla="*/ 111 h 2582"/>
              <a:gd name="T54" fmla="*/ 2713 w 3380"/>
              <a:gd name="T55" fmla="*/ 403 h 2582"/>
              <a:gd name="T56" fmla="*/ 3034 w 3380"/>
              <a:gd name="T57" fmla="*/ 224 h 2582"/>
              <a:gd name="T58" fmla="*/ 3133 w 3380"/>
              <a:gd name="T59" fmla="*/ 208 h 2582"/>
              <a:gd name="T60" fmla="*/ 3228 w 3380"/>
              <a:gd name="T61" fmla="*/ 230 h 2582"/>
              <a:gd name="T62" fmla="*/ 3309 w 3380"/>
              <a:gd name="T63" fmla="*/ 288 h 2582"/>
              <a:gd name="T64" fmla="*/ 3363 w 3380"/>
              <a:gd name="T65" fmla="*/ 375 h 2582"/>
              <a:gd name="T66" fmla="*/ 3380 w 3380"/>
              <a:gd name="T67" fmla="*/ 475 h 2582"/>
              <a:gd name="T68" fmla="*/ 3357 w 3380"/>
              <a:gd name="T69" fmla="*/ 570 h 2582"/>
              <a:gd name="T70" fmla="*/ 3300 w 3380"/>
              <a:gd name="T71" fmla="*/ 652 h 2582"/>
              <a:gd name="T72" fmla="*/ 3100 w 3380"/>
              <a:gd name="T73" fmla="*/ 771 h 2582"/>
              <a:gd name="T74" fmla="*/ 2700 w 3380"/>
              <a:gd name="T75" fmla="*/ 1022 h 2582"/>
              <a:gd name="T76" fmla="*/ 2573 w 3380"/>
              <a:gd name="T77" fmla="*/ 2471 h 2582"/>
              <a:gd name="T78" fmla="*/ 2535 w 3380"/>
              <a:gd name="T79" fmla="*/ 2541 h 2582"/>
              <a:gd name="T80" fmla="*/ 2465 w 3380"/>
              <a:gd name="T81" fmla="*/ 2579 h 2582"/>
              <a:gd name="T82" fmla="*/ 111 w 3380"/>
              <a:gd name="T83" fmla="*/ 2579 h 2582"/>
              <a:gd name="T84" fmla="*/ 41 w 3380"/>
              <a:gd name="T85" fmla="*/ 2541 h 2582"/>
              <a:gd name="T86" fmla="*/ 3 w 3380"/>
              <a:gd name="T87" fmla="*/ 2471 h 2582"/>
              <a:gd name="T88" fmla="*/ 3 w 3380"/>
              <a:gd name="T89" fmla="*/ 111 h 2582"/>
              <a:gd name="T90" fmla="*/ 41 w 3380"/>
              <a:gd name="T91" fmla="*/ 41 h 2582"/>
              <a:gd name="T92" fmla="*/ 111 w 3380"/>
              <a:gd name="T93" fmla="*/ 3 h 25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380" h="2582">
                <a:moveTo>
                  <a:pt x="278" y="279"/>
                </a:moveTo>
                <a:lnTo>
                  <a:pt x="278" y="2303"/>
                </a:lnTo>
                <a:lnTo>
                  <a:pt x="2298" y="2303"/>
                </a:lnTo>
                <a:lnTo>
                  <a:pt x="2298" y="1332"/>
                </a:lnTo>
                <a:lnTo>
                  <a:pt x="2197" y="1422"/>
                </a:lnTo>
                <a:lnTo>
                  <a:pt x="2096" y="1516"/>
                </a:lnTo>
                <a:lnTo>
                  <a:pt x="1997" y="1614"/>
                </a:lnTo>
                <a:lnTo>
                  <a:pt x="1898" y="1716"/>
                </a:lnTo>
                <a:lnTo>
                  <a:pt x="1799" y="1823"/>
                </a:lnTo>
                <a:lnTo>
                  <a:pt x="1699" y="1936"/>
                </a:lnTo>
                <a:lnTo>
                  <a:pt x="1673" y="1962"/>
                </a:lnTo>
                <a:lnTo>
                  <a:pt x="1644" y="1985"/>
                </a:lnTo>
                <a:lnTo>
                  <a:pt x="1612" y="2001"/>
                </a:lnTo>
                <a:lnTo>
                  <a:pt x="1577" y="2014"/>
                </a:lnTo>
                <a:lnTo>
                  <a:pt x="1542" y="2022"/>
                </a:lnTo>
                <a:lnTo>
                  <a:pt x="1505" y="2025"/>
                </a:lnTo>
                <a:lnTo>
                  <a:pt x="1502" y="2025"/>
                </a:lnTo>
                <a:lnTo>
                  <a:pt x="1464" y="2022"/>
                </a:lnTo>
                <a:lnTo>
                  <a:pt x="1428" y="2013"/>
                </a:lnTo>
                <a:lnTo>
                  <a:pt x="1395" y="1999"/>
                </a:lnTo>
                <a:lnTo>
                  <a:pt x="1362" y="1982"/>
                </a:lnTo>
                <a:lnTo>
                  <a:pt x="1333" y="1958"/>
                </a:lnTo>
                <a:lnTo>
                  <a:pt x="1307" y="1931"/>
                </a:lnTo>
                <a:lnTo>
                  <a:pt x="1246" y="1855"/>
                </a:lnTo>
                <a:lnTo>
                  <a:pt x="1187" y="1781"/>
                </a:lnTo>
                <a:lnTo>
                  <a:pt x="1131" y="1707"/>
                </a:lnTo>
                <a:lnTo>
                  <a:pt x="1075" y="1633"/>
                </a:lnTo>
                <a:lnTo>
                  <a:pt x="1019" y="1559"/>
                </a:lnTo>
                <a:lnTo>
                  <a:pt x="979" y="1506"/>
                </a:lnTo>
                <a:lnTo>
                  <a:pt x="939" y="1452"/>
                </a:lnTo>
                <a:lnTo>
                  <a:pt x="897" y="1396"/>
                </a:lnTo>
                <a:lnTo>
                  <a:pt x="852" y="1337"/>
                </a:lnTo>
                <a:lnTo>
                  <a:pt x="805" y="1277"/>
                </a:lnTo>
                <a:lnTo>
                  <a:pt x="785" y="1247"/>
                </a:lnTo>
                <a:lnTo>
                  <a:pt x="770" y="1217"/>
                </a:lnTo>
                <a:lnTo>
                  <a:pt x="760" y="1185"/>
                </a:lnTo>
                <a:lnTo>
                  <a:pt x="754" y="1152"/>
                </a:lnTo>
                <a:lnTo>
                  <a:pt x="751" y="1119"/>
                </a:lnTo>
                <a:lnTo>
                  <a:pt x="753" y="1086"/>
                </a:lnTo>
                <a:lnTo>
                  <a:pt x="759" y="1055"/>
                </a:lnTo>
                <a:lnTo>
                  <a:pt x="769" y="1023"/>
                </a:lnTo>
                <a:lnTo>
                  <a:pt x="783" y="993"/>
                </a:lnTo>
                <a:lnTo>
                  <a:pt x="802" y="964"/>
                </a:lnTo>
                <a:lnTo>
                  <a:pt x="824" y="938"/>
                </a:lnTo>
                <a:lnTo>
                  <a:pt x="850" y="916"/>
                </a:lnTo>
                <a:lnTo>
                  <a:pt x="879" y="896"/>
                </a:lnTo>
                <a:lnTo>
                  <a:pt x="910" y="881"/>
                </a:lnTo>
                <a:lnTo>
                  <a:pt x="941" y="870"/>
                </a:lnTo>
                <a:lnTo>
                  <a:pt x="974" y="863"/>
                </a:lnTo>
                <a:lnTo>
                  <a:pt x="1007" y="861"/>
                </a:lnTo>
                <a:lnTo>
                  <a:pt x="1040" y="863"/>
                </a:lnTo>
                <a:lnTo>
                  <a:pt x="1072" y="870"/>
                </a:lnTo>
                <a:lnTo>
                  <a:pt x="1103" y="880"/>
                </a:lnTo>
                <a:lnTo>
                  <a:pt x="1133" y="894"/>
                </a:lnTo>
                <a:lnTo>
                  <a:pt x="1161" y="913"/>
                </a:lnTo>
                <a:lnTo>
                  <a:pt x="1187" y="934"/>
                </a:lnTo>
                <a:lnTo>
                  <a:pt x="1210" y="961"/>
                </a:lnTo>
                <a:lnTo>
                  <a:pt x="1259" y="1025"/>
                </a:lnTo>
                <a:lnTo>
                  <a:pt x="1305" y="1085"/>
                </a:lnTo>
                <a:lnTo>
                  <a:pt x="1349" y="1143"/>
                </a:lnTo>
                <a:lnTo>
                  <a:pt x="1391" y="1198"/>
                </a:lnTo>
                <a:lnTo>
                  <a:pt x="1429" y="1251"/>
                </a:lnTo>
                <a:lnTo>
                  <a:pt x="1475" y="1311"/>
                </a:lnTo>
                <a:lnTo>
                  <a:pt x="1519" y="1369"/>
                </a:lnTo>
                <a:lnTo>
                  <a:pt x="1644" y="1241"/>
                </a:lnTo>
                <a:lnTo>
                  <a:pt x="1771" y="1117"/>
                </a:lnTo>
                <a:lnTo>
                  <a:pt x="1898" y="1000"/>
                </a:lnTo>
                <a:lnTo>
                  <a:pt x="2028" y="888"/>
                </a:lnTo>
                <a:lnTo>
                  <a:pt x="2162" y="781"/>
                </a:lnTo>
                <a:lnTo>
                  <a:pt x="2298" y="678"/>
                </a:lnTo>
                <a:lnTo>
                  <a:pt x="2298" y="279"/>
                </a:lnTo>
                <a:lnTo>
                  <a:pt x="278" y="279"/>
                </a:lnTo>
                <a:close/>
                <a:moveTo>
                  <a:pt x="138" y="0"/>
                </a:moveTo>
                <a:lnTo>
                  <a:pt x="2436" y="0"/>
                </a:lnTo>
                <a:lnTo>
                  <a:pt x="2465" y="3"/>
                </a:lnTo>
                <a:lnTo>
                  <a:pt x="2491" y="11"/>
                </a:lnTo>
                <a:lnTo>
                  <a:pt x="2514" y="24"/>
                </a:lnTo>
                <a:lnTo>
                  <a:pt x="2535" y="41"/>
                </a:lnTo>
                <a:lnTo>
                  <a:pt x="2552" y="62"/>
                </a:lnTo>
                <a:lnTo>
                  <a:pt x="2565" y="85"/>
                </a:lnTo>
                <a:lnTo>
                  <a:pt x="2573" y="111"/>
                </a:lnTo>
                <a:lnTo>
                  <a:pt x="2576" y="140"/>
                </a:lnTo>
                <a:lnTo>
                  <a:pt x="2576" y="488"/>
                </a:lnTo>
                <a:lnTo>
                  <a:pt x="2713" y="403"/>
                </a:lnTo>
                <a:lnTo>
                  <a:pt x="2855" y="320"/>
                </a:lnTo>
                <a:lnTo>
                  <a:pt x="3003" y="238"/>
                </a:lnTo>
                <a:lnTo>
                  <a:pt x="3034" y="224"/>
                </a:lnTo>
                <a:lnTo>
                  <a:pt x="3066" y="214"/>
                </a:lnTo>
                <a:lnTo>
                  <a:pt x="3100" y="209"/>
                </a:lnTo>
                <a:lnTo>
                  <a:pt x="3133" y="208"/>
                </a:lnTo>
                <a:lnTo>
                  <a:pt x="3166" y="212"/>
                </a:lnTo>
                <a:lnTo>
                  <a:pt x="3197" y="219"/>
                </a:lnTo>
                <a:lnTo>
                  <a:pt x="3228" y="230"/>
                </a:lnTo>
                <a:lnTo>
                  <a:pt x="3258" y="246"/>
                </a:lnTo>
                <a:lnTo>
                  <a:pt x="3285" y="265"/>
                </a:lnTo>
                <a:lnTo>
                  <a:pt x="3309" y="288"/>
                </a:lnTo>
                <a:lnTo>
                  <a:pt x="3331" y="314"/>
                </a:lnTo>
                <a:lnTo>
                  <a:pt x="3349" y="343"/>
                </a:lnTo>
                <a:lnTo>
                  <a:pt x="3363" y="375"/>
                </a:lnTo>
                <a:lnTo>
                  <a:pt x="3374" y="408"/>
                </a:lnTo>
                <a:lnTo>
                  <a:pt x="3379" y="441"/>
                </a:lnTo>
                <a:lnTo>
                  <a:pt x="3380" y="475"/>
                </a:lnTo>
                <a:lnTo>
                  <a:pt x="3377" y="508"/>
                </a:lnTo>
                <a:lnTo>
                  <a:pt x="3369" y="540"/>
                </a:lnTo>
                <a:lnTo>
                  <a:pt x="3357" y="570"/>
                </a:lnTo>
                <a:lnTo>
                  <a:pt x="3342" y="599"/>
                </a:lnTo>
                <a:lnTo>
                  <a:pt x="3322" y="627"/>
                </a:lnTo>
                <a:lnTo>
                  <a:pt x="3300" y="652"/>
                </a:lnTo>
                <a:lnTo>
                  <a:pt x="3274" y="673"/>
                </a:lnTo>
                <a:lnTo>
                  <a:pt x="3245" y="692"/>
                </a:lnTo>
                <a:lnTo>
                  <a:pt x="3100" y="771"/>
                </a:lnTo>
                <a:lnTo>
                  <a:pt x="2962" y="853"/>
                </a:lnTo>
                <a:lnTo>
                  <a:pt x="2828" y="936"/>
                </a:lnTo>
                <a:lnTo>
                  <a:pt x="2700" y="1022"/>
                </a:lnTo>
                <a:lnTo>
                  <a:pt x="2576" y="1111"/>
                </a:lnTo>
                <a:lnTo>
                  <a:pt x="2576" y="2443"/>
                </a:lnTo>
                <a:lnTo>
                  <a:pt x="2573" y="2471"/>
                </a:lnTo>
                <a:lnTo>
                  <a:pt x="2565" y="2496"/>
                </a:lnTo>
                <a:lnTo>
                  <a:pt x="2552" y="2520"/>
                </a:lnTo>
                <a:lnTo>
                  <a:pt x="2535" y="2541"/>
                </a:lnTo>
                <a:lnTo>
                  <a:pt x="2514" y="2558"/>
                </a:lnTo>
                <a:lnTo>
                  <a:pt x="2491" y="2570"/>
                </a:lnTo>
                <a:lnTo>
                  <a:pt x="2465" y="2579"/>
                </a:lnTo>
                <a:lnTo>
                  <a:pt x="2436" y="2582"/>
                </a:lnTo>
                <a:lnTo>
                  <a:pt x="138" y="2582"/>
                </a:lnTo>
                <a:lnTo>
                  <a:pt x="111" y="2579"/>
                </a:lnTo>
                <a:lnTo>
                  <a:pt x="85" y="2570"/>
                </a:lnTo>
                <a:lnTo>
                  <a:pt x="62" y="2558"/>
                </a:lnTo>
                <a:lnTo>
                  <a:pt x="41" y="2541"/>
                </a:lnTo>
                <a:lnTo>
                  <a:pt x="24" y="2520"/>
                </a:lnTo>
                <a:lnTo>
                  <a:pt x="11" y="2496"/>
                </a:lnTo>
                <a:lnTo>
                  <a:pt x="3" y="2471"/>
                </a:lnTo>
                <a:lnTo>
                  <a:pt x="0" y="2443"/>
                </a:lnTo>
                <a:lnTo>
                  <a:pt x="0" y="140"/>
                </a:lnTo>
                <a:lnTo>
                  <a:pt x="3" y="111"/>
                </a:lnTo>
                <a:lnTo>
                  <a:pt x="11" y="85"/>
                </a:lnTo>
                <a:lnTo>
                  <a:pt x="24" y="62"/>
                </a:lnTo>
                <a:lnTo>
                  <a:pt x="41" y="41"/>
                </a:lnTo>
                <a:lnTo>
                  <a:pt x="62" y="24"/>
                </a:lnTo>
                <a:lnTo>
                  <a:pt x="85" y="11"/>
                </a:lnTo>
                <a:lnTo>
                  <a:pt x="111" y="3"/>
                </a:lnTo>
                <a:lnTo>
                  <a:pt x="138" y="0"/>
                </a:lnTo>
                <a:close/>
              </a:path>
            </a:pathLst>
          </a:custGeom>
          <a:solidFill>
            <a:srgbClr val="26479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44"/>
          <p:cNvSpPr>
            <a:spLocks noEditPoints="1"/>
          </p:cNvSpPr>
          <p:nvPr/>
        </p:nvSpPr>
        <p:spPr bwMode="auto">
          <a:xfrm>
            <a:off x="1268016" y="4371950"/>
            <a:ext cx="288032" cy="216023"/>
          </a:xfrm>
          <a:custGeom>
            <a:avLst/>
            <a:gdLst>
              <a:gd name="T0" fmla="*/ 2298 w 3380"/>
              <a:gd name="T1" fmla="*/ 2303 h 2582"/>
              <a:gd name="T2" fmla="*/ 2096 w 3380"/>
              <a:gd name="T3" fmla="*/ 1516 h 2582"/>
              <a:gd name="T4" fmla="*/ 1799 w 3380"/>
              <a:gd name="T5" fmla="*/ 1823 h 2582"/>
              <a:gd name="T6" fmla="*/ 1644 w 3380"/>
              <a:gd name="T7" fmla="*/ 1985 h 2582"/>
              <a:gd name="T8" fmla="*/ 1542 w 3380"/>
              <a:gd name="T9" fmla="*/ 2022 h 2582"/>
              <a:gd name="T10" fmla="*/ 1464 w 3380"/>
              <a:gd name="T11" fmla="*/ 2022 h 2582"/>
              <a:gd name="T12" fmla="*/ 1362 w 3380"/>
              <a:gd name="T13" fmla="*/ 1982 h 2582"/>
              <a:gd name="T14" fmla="*/ 1246 w 3380"/>
              <a:gd name="T15" fmla="*/ 1855 h 2582"/>
              <a:gd name="T16" fmla="*/ 1075 w 3380"/>
              <a:gd name="T17" fmla="*/ 1633 h 2582"/>
              <a:gd name="T18" fmla="*/ 939 w 3380"/>
              <a:gd name="T19" fmla="*/ 1452 h 2582"/>
              <a:gd name="T20" fmla="*/ 805 w 3380"/>
              <a:gd name="T21" fmla="*/ 1277 h 2582"/>
              <a:gd name="T22" fmla="*/ 760 w 3380"/>
              <a:gd name="T23" fmla="*/ 1185 h 2582"/>
              <a:gd name="T24" fmla="*/ 753 w 3380"/>
              <a:gd name="T25" fmla="*/ 1086 h 2582"/>
              <a:gd name="T26" fmla="*/ 783 w 3380"/>
              <a:gd name="T27" fmla="*/ 993 h 2582"/>
              <a:gd name="T28" fmla="*/ 850 w 3380"/>
              <a:gd name="T29" fmla="*/ 916 h 2582"/>
              <a:gd name="T30" fmla="*/ 941 w 3380"/>
              <a:gd name="T31" fmla="*/ 870 h 2582"/>
              <a:gd name="T32" fmla="*/ 1040 w 3380"/>
              <a:gd name="T33" fmla="*/ 863 h 2582"/>
              <a:gd name="T34" fmla="*/ 1133 w 3380"/>
              <a:gd name="T35" fmla="*/ 894 h 2582"/>
              <a:gd name="T36" fmla="*/ 1210 w 3380"/>
              <a:gd name="T37" fmla="*/ 961 h 2582"/>
              <a:gd name="T38" fmla="*/ 1349 w 3380"/>
              <a:gd name="T39" fmla="*/ 1143 h 2582"/>
              <a:gd name="T40" fmla="*/ 1475 w 3380"/>
              <a:gd name="T41" fmla="*/ 1311 h 2582"/>
              <a:gd name="T42" fmla="*/ 1771 w 3380"/>
              <a:gd name="T43" fmla="*/ 1117 h 2582"/>
              <a:gd name="T44" fmla="*/ 2162 w 3380"/>
              <a:gd name="T45" fmla="*/ 781 h 2582"/>
              <a:gd name="T46" fmla="*/ 278 w 3380"/>
              <a:gd name="T47" fmla="*/ 279 h 2582"/>
              <a:gd name="T48" fmla="*/ 2465 w 3380"/>
              <a:gd name="T49" fmla="*/ 3 h 2582"/>
              <a:gd name="T50" fmla="*/ 2535 w 3380"/>
              <a:gd name="T51" fmla="*/ 41 h 2582"/>
              <a:gd name="T52" fmla="*/ 2573 w 3380"/>
              <a:gd name="T53" fmla="*/ 111 h 2582"/>
              <a:gd name="T54" fmla="*/ 2713 w 3380"/>
              <a:gd name="T55" fmla="*/ 403 h 2582"/>
              <a:gd name="T56" fmla="*/ 3034 w 3380"/>
              <a:gd name="T57" fmla="*/ 224 h 2582"/>
              <a:gd name="T58" fmla="*/ 3133 w 3380"/>
              <a:gd name="T59" fmla="*/ 208 h 2582"/>
              <a:gd name="T60" fmla="*/ 3228 w 3380"/>
              <a:gd name="T61" fmla="*/ 230 h 2582"/>
              <a:gd name="T62" fmla="*/ 3309 w 3380"/>
              <a:gd name="T63" fmla="*/ 288 h 2582"/>
              <a:gd name="T64" fmla="*/ 3363 w 3380"/>
              <a:gd name="T65" fmla="*/ 375 h 2582"/>
              <a:gd name="T66" fmla="*/ 3380 w 3380"/>
              <a:gd name="T67" fmla="*/ 475 h 2582"/>
              <a:gd name="T68" fmla="*/ 3357 w 3380"/>
              <a:gd name="T69" fmla="*/ 570 h 2582"/>
              <a:gd name="T70" fmla="*/ 3300 w 3380"/>
              <a:gd name="T71" fmla="*/ 652 h 2582"/>
              <a:gd name="T72" fmla="*/ 3100 w 3380"/>
              <a:gd name="T73" fmla="*/ 771 h 2582"/>
              <a:gd name="T74" fmla="*/ 2700 w 3380"/>
              <a:gd name="T75" fmla="*/ 1022 h 2582"/>
              <a:gd name="T76" fmla="*/ 2573 w 3380"/>
              <a:gd name="T77" fmla="*/ 2471 h 2582"/>
              <a:gd name="T78" fmla="*/ 2535 w 3380"/>
              <a:gd name="T79" fmla="*/ 2541 h 2582"/>
              <a:gd name="T80" fmla="*/ 2465 w 3380"/>
              <a:gd name="T81" fmla="*/ 2579 h 2582"/>
              <a:gd name="T82" fmla="*/ 111 w 3380"/>
              <a:gd name="T83" fmla="*/ 2579 h 2582"/>
              <a:gd name="T84" fmla="*/ 41 w 3380"/>
              <a:gd name="T85" fmla="*/ 2541 h 2582"/>
              <a:gd name="T86" fmla="*/ 3 w 3380"/>
              <a:gd name="T87" fmla="*/ 2471 h 2582"/>
              <a:gd name="T88" fmla="*/ 3 w 3380"/>
              <a:gd name="T89" fmla="*/ 111 h 2582"/>
              <a:gd name="T90" fmla="*/ 41 w 3380"/>
              <a:gd name="T91" fmla="*/ 41 h 2582"/>
              <a:gd name="T92" fmla="*/ 111 w 3380"/>
              <a:gd name="T93" fmla="*/ 3 h 25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380" h="2582">
                <a:moveTo>
                  <a:pt x="278" y="279"/>
                </a:moveTo>
                <a:lnTo>
                  <a:pt x="278" y="2303"/>
                </a:lnTo>
                <a:lnTo>
                  <a:pt x="2298" y="2303"/>
                </a:lnTo>
                <a:lnTo>
                  <a:pt x="2298" y="1332"/>
                </a:lnTo>
                <a:lnTo>
                  <a:pt x="2197" y="1422"/>
                </a:lnTo>
                <a:lnTo>
                  <a:pt x="2096" y="1516"/>
                </a:lnTo>
                <a:lnTo>
                  <a:pt x="1997" y="1614"/>
                </a:lnTo>
                <a:lnTo>
                  <a:pt x="1898" y="1716"/>
                </a:lnTo>
                <a:lnTo>
                  <a:pt x="1799" y="1823"/>
                </a:lnTo>
                <a:lnTo>
                  <a:pt x="1699" y="1936"/>
                </a:lnTo>
                <a:lnTo>
                  <a:pt x="1673" y="1962"/>
                </a:lnTo>
                <a:lnTo>
                  <a:pt x="1644" y="1985"/>
                </a:lnTo>
                <a:lnTo>
                  <a:pt x="1612" y="2001"/>
                </a:lnTo>
                <a:lnTo>
                  <a:pt x="1577" y="2014"/>
                </a:lnTo>
                <a:lnTo>
                  <a:pt x="1542" y="2022"/>
                </a:lnTo>
                <a:lnTo>
                  <a:pt x="1505" y="2025"/>
                </a:lnTo>
                <a:lnTo>
                  <a:pt x="1502" y="2025"/>
                </a:lnTo>
                <a:lnTo>
                  <a:pt x="1464" y="2022"/>
                </a:lnTo>
                <a:lnTo>
                  <a:pt x="1428" y="2013"/>
                </a:lnTo>
                <a:lnTo>
                  <a:pt x="1395" y="1999"/>
                </a:lnTo>
                <a:lnTo>
                  <a:pt x="1362" y="1982"/>
                </a:lnTo>
                <a:lnTo>
                  <a:pt x="1333" y="1958"/>
                </a:lnTo>
                <a:lnTo>
                  <a:pt x="1307" y="1931"/>
                </a:lnTo>
                <a:lnTo>
                  <a:pt x="1246" y="1855"/>
                </a:lnTo>
                <a:lnTo>
                  <a:pt x="1187" y="1781"/>
                </a:lnTo>
                <a:lnTo>
                  <a:pt x="1131" y="1707"/>
                </a:lnTo>
                <a:lnTo>
                  <a:pt x="1075" y="1633"/>
                </a:lnTo>
                <a:lnTo>
                  <a:pt x="1019" y="1559"/>
                </a:lnTo>
                <a:lnTo>
                  <a:pt x="979" y="1506"/>
                </a:lnTo>
                <a:lnTo>
                  <a:pt x="939" y="1452"/>
                </a:lnTo>
                <a:lnTo>
                  <a:pt x="897" y="1396"/>
                </a:lnTo>
                <a:lnTo>
                  <a:pt x="852" y="1337"/>
                </a:lnTo>
                <a:lnTo>
                  <a:pt x="805" y="1277"/>
                </a:lnTo>
                <a:lnTo>
                  <a:pt x="785" y="1247"/>
                </a:lnTo>
                <a:lnTo>
                  <a:pt x="770" y="1217"/>
                </a:lnTo>
                <a:lnTo>
                  <a:pt x="760" y="1185"/>
                </a:lnTo>
                <a:lnTo>
                  <a:pt x="754" y="1152"/>
                </a:lnTo>
                <a:lnTo>
                  <a:pt x="751" y="1119"/>
                </a:lnTo>
                <a:lnTo>
                  <a:pt x="753" y="1086"/>
                </a:lnTo>
                <a:lnTo>
                  <a:pt x="759" y="1055"/>
                </a:lnTo>
                <a:lnTo>
                  <a:pt x="769" y="1023"/>
                </a:lnTo>
                <a:lnTo>
                  <a:pt x="783" y="993"/>
                </a:lnTo>
                <a:lnTo>
                  <a:pt x="802" y="964"/>
                </a:lnTo>
                <a:lnTo>
                  <a:pt x="824" y="938"/>
                </a:lnTo>
                <a:lnTo>
                  <a:pt x="850" y="916"/>
                </a:lnTo>
                <a:lnTo>
                  <a:pt x="879" y="896"/>
                </a:lnTo>
                <a:lnTo>
                  <a:pt x="910" y="881"/>
                </a:lnTo>
                <a:lnTo>
                  <a:pt x="941" y="870"/>
                </a:lnTo>
                <a:lnTo>
                  <a:pt x="974" y="863"/>
                </a:lnTo>
                <a:lnTo>
                  <a:pt x="1007" y="861"/>
                </a:lnTo>
                <a:lnTo>
                  <a:pt x="1040" y="863"/>
                </a:lnTo>
                <a:lnTo>
                  <a:pt x="1072" y="870"/>
                </a:lnTo>
                <a:lnTo>
                  <a:pt x="1103" y="880"/>
                </a:lnTo>
                <a:lnTo>
                  <a:pt x="1133" y="894"/>
                </a:lnTo>
                <a:lnTo>
                  <a:pt x="1161" y="913"/>
                </a:lnTo>
                <a:lnTo>
                  <a:pt x="1187" y="934"/>
                </a:lnTo>
                <a:lnTo>
                  <a:pt x="1210" y="961"/>
                </a:lnTo>
                <a:lnTo>
                  <a:pt x="1259" y="1025"/>
                </a:lnTo>
                <a:lnTo>
                  <a:pt x="1305" y="1085"/>
                </a:lnTo>
                <a:lnTo>
                  <a:pt x="1349" y="1143"/>
                </a:lnTo>
                <a:lnTo>
                  <a:pt x="1391" y="1198"/>
                </a:lnTo>
                <a:lnTo>
                  <a:pt x="1429" y="1251"/>
                </a:lnTo>
                <a:lnTo>
                  <a:pt x="1475" y="1311"/>
                </a:lnTo>
                <a:lnTo>
                  <a:pt x="1519" y="1369"/>
                </a:lnTo>
                <a:lnTo>
                  <a:pt x="1644" y="1241"/>
                </a:lnTo>
                <a:lnTo>
                  <a:pt x="1771" y="1117"/>
                </a:lnTo>
                <a:lnTo>
                  <a:pt x="1898" y="1000"/>
                </a:lnTo>
                <a:lnTo>
                  <a:pt x="2028" y="888"/>
                </a:lnTo>
                <a:lnTo>
                  <a:pt x="2162" y="781"/>
                </a:lnTo>
                <a:lnTo>
                  <a:pt x="2298" y="678"/>
                </a:lnTo>
                <a:lnTo>
                  <a:pt x="2298" y="279"/>
                </a:lnTo>
                <a:lnTo>
                  <a:pt x="278" y="279"/>
                </a:lnTo>
                <a:close/>
                <a:moveTo>
                  <a:pt x="138" y="0"/>
                </a:moveTo>
                <a:lnTo>
                  <a:pt x="2436" y="0"/>
                </a:lnTo>
                <a:lnTo>
                  <a:pt x="2465" y="3"/>
                </a:lnTo>
                <a:lnTo>
                  <a:pt x="2491" y="11"/>
                </a:lnTo>
                <a:lnTo>
                  <a:pt x="2514" y="24"/>
                </a:lnTo>
                <a:lnTo>
                  <a:pt x="2535" y="41"/>
                </a:lnTo>
                <a:lnTo>
                  <a:pt x="2552" y="62"/>
                </a:lnTo>
                <a:lnTo>
                  <a:pt x="2565" y="85"/>
                </a:lnTo>
                <a:lnTo>
                  <a:pt x="2573" y="111"/>
                </a:lnTo>
                <a:lnTo>
                  <a:pt x="2576" y="140"/>
                </a:lnTo>
                <a:lnTo>
                  <a:pt x="2576" y="488"/>
                </a:lnTo>
                <a:lnTo>
                  <a:pt x="2713" y="403"/>
                </a:lnTo>
                <a:lnTo>
                  <a:pt x="2855" y="320"/>
                </a:lnTo>
                <a:lnTo>
                  <a:pt x="3003" y="238"/>
                </a:lnTo>
                <a:lnTo>
                  <a:pt x="3034" y="224"/>
                </a:lnTo>
                <a:lnTo>
                  <a:pt x="3066" y="214"/>
                </a:lnTo>
                <a:lnTo>
                  <a:pt x="3100" y="209"/>
                </a:lnTo>
                <a:lnTo>
                  <a:pt x="3133" y="208"/>
                </a:lnTo>
                <a:lnTo>
                  <a:pt x="3166" y="212"/>
                </a:lnTo>
                <a:lnTo>
                  <a:pt x="3197" y="219"/>
                </a:lnTo>
                <a:lnTo>
                  <a:pt x="3228" y="230"/>
                </a:lnTo>
                <a:lnTo>
                  <a:pt x="3258" y="246"/>
                </a:lnTo>
                <a:lnTo>
                  <a:pt x="3285" y="265"/>
                </a:lnTo>
                <a:lnTo>
                  <a:pt x="3309" y="288"/>
                </a:lnTo>
                <a:lnTo>
                  <a:pt x="3331" y="314"/>
                </a:lnTo>
                <a:lnTo>
                  <a:pt x="3349" y="343"/>
                </a:lnTo>
                <a:lnTo>
                  <a:pt x="3363" y="375"/>
                </a:lnTo>
                <a:lnTo>
                  <a:pt x="3374" y="408"/>
                </a:lnTo>
                <a:lnTo>
                  <a:pt x="3379" y="441"/>
                </a:lnTo>
                <a:lnTo>
                  <a:pt x="3380" y="475"/>
                </a:lnTo>
                <a:lnTo>
                  <a:pt x="3377" y="508"/>
                </a:lnTo>
                <a:lnTo>
                  <a:pt x="3369" y="540"/>
                </a:lnTo>
                <a:lnTo>
                  <a:pt x="3357" y="570"/>
                </a:lnTo>
                <a:lnTo>
                  <a:pt x="3342" y="599"/>
                </a:lnTo>
                <a:lnTo>
                  <a:pt x="3322" y="627"/>
                </a:lnTo>
                <a:lnTo>
                  <a:pt x="3300" y="652"/>
                </a:lnTo>
                <a:lnTo>
                  <a:pt x="3274" y="673"/>
                </a:lnTo>
                <a:lnTo>
                  <a:pt x="3245" y="692"/>
                </a:lnTo>
                <a:lnTo>
                  <a:pt x="3100" y="771"/>
                </a:lnTo>
                <a:lnTo>
                  <a:pt x="2962" y="853"/>
                </a:lnTo>
                <a:lnTo>
                  <a:pt x="2828" y="936"/>
                </a:lnTo>
                <a:lnTo>
                  <a:pt x="2700" y="1022"/>
                </a:lnTo>
                <a:lnTo>
                  <a:pt x="2576" y="1111"/>
                </a:lnTo>
                <a:lnTo>
                  <a:pt x="2576" y="2443"/>
                </a:lnTo>
                <a:lnTo>
                  <a:pt x="2573" y="2471"/>
                </a:lnTo>
                <a:lnTo>
                  <a:pt x="2565" y="2496"/>
                </a:lnTo>
                <a:lnTo>
                  <a:pt x="2552" y="2520"/>
                </a:lnTo>
                <a:lnTo>
                  <a:pt x="2535" y="2541"/>
                </a:lnTo>
                <a:lnTo>
                  <a:pt x="2514" y="2558"/>
                </a:lnTo>
                <a:lnTo>
                  <a:pt x="2491" y="2570"/>
                </a:lnTo>
                <a:lnTo>
                  <a:pt x="2465" y="2579"/>
                </a:lnTo>
                <a:lnTo>
                  <a:pt x="2436" y="2582"/>
                </a:lnTo>
                <a:lnTo>
                  <a:pt x="138" y="2582"/>
                </a:lnTo>
                <a:lnTo>
                  <a:pt x="111" y="2579"/>
                </a:lnTo>
                <a:lnTo>
                  <a:pt x="85" y="2570"/>
                </a:lnTo>
                <a:lnTo>
                  <a:pt x="62" y="2558"/>
                </a:lnTo>
                <a:lnTo>
                  <a:pt x="41" y="2541"/>
                </a:lnTo>
                <a:lnTo>
                  <a:pt x="24" y="2520"/>
                </a:lnTo>
                <a:lnTo>
                  <a:pt x="11" y="2496"/>
                </a:lnTo>
                <a:lnTo>
                  <a:pt x="3" y="2471"/>
                </a:lnTo>
                <a:lnTo>
                  <a:pt x="0" y="2443"/>
                </a:lnTo>
                <a:lnTo>
                  <a:pt x="0" y="140"/>
                </a:lnTo>
                <a:lnTo>
                  <a:pt x="3" y="111"/>
                </a:lnTo>
                <a:lnTo>
                  <a:pt x="11" y="85"/>
                </a:lnTo>
                <a:lnTo>
                  <a:pt x="24" y="62"/>
                </a:lnTo>
                <a:lnTo>
                  <a:pt x="41" y="41"/>
                </a:lnTo>
                <a:lnTo>
                  <a:pt x="62" y="24"/>
                </a:lnTo>
                <a:lnTo>
                  <a:pt x="85" y="11"/>
                </a:lnTo>
                <a:lnTo>
                  <a:pt x="111" y="3"/>
                </a:lnTo>
                <a:lnTo>
                  <a:pt x="138" y="0"/>
                </a:lnTo>
                <a:close/>
              </a:path>
            </a:pathLst>
          </a:custGeom>
          <a:solidFill>
            <a:srgbClr val="26479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31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31439"/>
            <a:ext cx="9144000" cy="622354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7504" y="0"/>
            <a:ext cx="8712968" cy="5143500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51520" y="267494"/>
            <a:ext cx="85689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264796"/>
                </a:solidFill>
              </a:rPr>
              <a:t>Нормативно-правовые акты, регламентирующие федеральную программу «Земский учитель» в Ленинградской области:</a:t>
            </a:r>
            <a:endParaRPr lang="ru-RU" sz="2800" b="1" i="1" dirty="0">
              <a:solidFill>
                <a:srgbClr val="26479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1707654"/>
            <a:ext cx="88569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i="1" dirty="0"/>
              <a:t>Постановление Правительства Ленинградской области от 27 декабря 2019 года № 632 «Об утверждении порядка предоставления и расходования единовременной компенсационной выплаты учителю, прошедшему конкурсный отбор и прибывшему (переехавшему) на работу в сельские населенные пункты, либо рабочие поселки, либо поселки городского типа, либо города Ленинградской области с населением до 50 тысяч человек, возврата единовременной компенсационной выплаты</a:t>
            </a:r>
            <a:r>
              <a:rPr lang="ru-RU" i="1" dirty="0" smtClean="0"/>
              <a:t>»;</a:t>
            </a:r>
          </a:p>
          <a:p>
            <a:pPr marL="342900" indent="-342900">
              <a:buFont typeface="+mj-lt"/>
              <a:buAutoNum type="arabicPeriod"/>
            </a:pPr>
            <a:endParaRPr lang="ru-RU" i="1" dirty="0"/>
          </a:p>
          <a:p>
            <a:pPr marL="342900" indent="-342900">
              <a:buFont typeface="+mj-lt"/>
              <a:buAutoNum type="arabicPeriod"/>
            </a:pPr>
            <a:r>
              <a:rPr lang="ru-RU" i="1" dirty="0"/>
              <a:t>Приказ комитета общего и профессионального образования Ленинградской области от 23 декабря 2019 года  № 62 «Об организации работы по реализации 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в </a:t>
            </a:r>
            <a:r>
              <a:rPr lang="ru-RU" i="1" dirty="0"/>
              <a:t>Ленинградской области программы «Земский учитель</a:t>
            </a:r>
            <a:r>
              <a:rPr lang="ru-RU" i="1" dirty="0" smtClean="0"/>
              <a:t>».</a:t>
            </a:r>
            <a:endParaRPr lang="ru-RU" i="1" dirty="0"/>
          </a:p>
          <a:p>
            <a:pPr marL="342900" indent="-342900">
              <a:buFont typeface="+mj-lt"/>
              <a:buAutoNum type="arabicPeriod"/>
            </a:pPr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val="301068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95486"/>
            <a:ext cx="53285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>
                <a:solidFill>
                  <a:srgbClr val="264796"/>
                </a:solidFill>
              </a:rPr>
              <a:t>Подробная информация </a:t>
            </a:r>
            <a:endParaRPr lang="ru-RU" sz="2800" b="1" i="1" dirty="0" smtClean="0">
              <a:solidFill>
                <a:srgbClr val="264796"/>
              </a:solidFill>
            </a:endParaRPr>
          </a:p>
          <a:p>
            <a:pPr algn="ctr"/>
            <a:r>
              <a:rPr lang="ru-RU" sz="2800" b="1" i="1" dirty="0" smtClean="0">
                <a:solidFill>
                  <a:srgbClr val="264796"/>
                </a:solidFill>
              </a:rPr>
              <a:t>о </a:t>
            </a:r>
            <a:r>
              <a:rPr lang="ru-RU" sz="2800" b="1" i="1" dirty="0">
                <a:solidFill>
                  <a:srgbClr val="264796"/>
                </a:solidFill>
              </a:rPr>
              <a:t>реализации </a:t>
            </a:r>
            <a:r>
              <a:rPr lang="ru-RU" sz="2800" b="1" i="1" dirty="0" smtClean="0">
                <a:solidFill>
                  <a:srgbClr val="264796"/>
                </a:solidFill>
              </a:rPr>
              <a:t>программы </a:t>
            </a:r>
            <a:r>
              <a:rPr lang="ru-RU" sz="2800" b="1" i="1" dirty="0">
                <a:solidFill>
                  <a:srgbClr val="264796"/>
                </a:solidFill>
              </a:rPr>
              <a:t>«Земский учитель</a:t>
            </a:r>
            <a:r>
              <a:rPr lang="ru-RU" sz="2800" b="1" i="1" dirty="0" smtClean="0">
                <a:solidFill>
                  <a:srgbClr val="264796"/>
                </a:solidFill>
              </a:rPr>
              <a:t>»:</a:t>
            </a:r>
            <a:endParaRPr lang="ru-RU" sz="2800" b="1" i="1" dirty="0">
              <a:solidFill>
                <a:srgbClr val="264796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391" b="16008"/>
          <a:stretch/>
        </p:blipFill>
        <p:spPr>
          <a:xfrm>
            <a:off x="5716915" y="1491630"/>
            <a:ext cx="3427085" cy="365187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25125" y="699542"/>
            <a:ext cx="3305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Официальный сайт:</a:t>
            </a:r>
          </a:p>
          <a:p>
            <a:pPr algn="ctr"/>
            <a:r>
              <a:rPr lang="en-US" i="1" dirty="0">
                <a:solidFill>
                  <a:srgbClr val="264796"/>
                </a:solidFill>
              </a:rPr>
              <a:t>https://zemteacher.apkpro.ru/</a:t>
            </a:r>
            <a:endParaRPr lang="ru-RU" i="1" dirty="0">
              <a:solidFill>
                <a:srgbClr val="264796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499742"/>
            <a:ext cx="2010857" cy="2010857"/>
          </a:xfrm>
          <a:prstGeom prst="rect">
            <a:avLst/>
          </a:prstGeom>
        </p:spPr>
      </p:pic>
      <p:sp>
        <p:nvSpPr>
          <p:cNvPr id="174" name="TextBox 173"/>
          <p:cNvSpPr txBox="1"/>
          <p:nvPr/>
        </p:nvSpPr>
        <p:spPr>
          <a:xfrm>
            <a:off x="328837" y="1995686"/>
            <a:ext cx="51125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rgbClr val="264796"/>
                </a:solidFill>
              </a:rPr>
              <a:t>Оператор программы «Земский учитель» в Ленинградской области - </a:t>
            </a:r>
            <a:r>
              <a:rPr lang="ru-RU" b="1" dirty="0">
                <a:solidFill>
                  <a:srgbClr val="264796"/>
                </a:solidFill>
              </a:rPr>
              <a:t>ГАОУ ДПО «Ленинградский областной институт развития образования» </a:t>
            </a:r>
            <a:endParaRPr lang="ru-RU" b="1" dirty="0" smtClean="0">
              <a:solidFill>
                <a:srgbClr val="264796"/>
              </a:solidFill>
            </a:endParaRPr>
          </a:p>
          <a:p>
            <a:pPr algn="just"/>
            <a:endParaRPr lang="ru-RU" dirty="0">
              <a:solidFill>
                <a:srgbClr val="264796"/>
              </a:solidFill>
            </a:endParaRPr>
          </a:p>
          <a:p>
            <a:pPr algn="just"/>
            <a:r>
              <a:rPr lang="ru-RU" dirty="0">
                <a:solidFill>
                  <a:srgbClr val="264796"/>
                </a:solidFill>
              </a:rPr>
              <a:t>К</a:t>
            </a:r>
            <a:r>
              <a:rPr lang="ru-RU" dirty="0" smtClean="0">
                <a:solidFill>
                  <a:srgbClr val="264796"/>
                </a:solidFill>
              </a:rPr>
              <a:t>онтактное </a:t>
            </a:r>
            <a:r>
              <a:rPr lang="ru-RU" dirty="0">
                <a:solidFill>
                  <a:srgbClr val="264796"/>
                </a:solidFill>
              </a:rPr>
              <a:t>лицо - </a:t>
            </a:r>
            <a:r>
              <a:rPr lang="ru-RU" b="1" dirty="0">
                <a:solidFill>
                  <a:srgbClr val="264796"/>
                </a:solidFill>
              </a:rPr>
              <a:t>Шишова Наталья </a:t>
            </a:r>
            <a:r>
              <a:rPr lang="ru-RU" b="1" dirty="0" smtClean="0">
                <a:solidFill>
                  <a:srgbClr val="264796"/>
                </a:solidFill>
              </a:rPr>
              <a:t>Альбертовна</a:t>
            </a:r>
            <a:endParaRPr lang="ru-RU" b="1" dirty="0">
              <a:solidFill>
                <a:srgbClr val="264796"/>
              </a:solidFill>
            </a:endParaRPr>
          </a:p>
          <a:p>
            <a:pPr algn="just"/>
            <a:endParaRPr lang="ru-RU" dirty="0" smtClean="0">
              <a:solidFill>
                <a:srgbClr val="264796"/>
              </a:solidFill>
            </a:endParaRPr>
          </a:p>
          <a:p>
            <a:pPr algn="just"/>
            <a:r>
              <a:rPr lang="ru-RU" dirty="0">
                <a:solidFill>
                  <a:srgbClr val="264796"/>
                </a:solidFill>
              </a:rPr>
              <a:t>Т</a:t>
            </a:r>
            <a:r>
              <a:rPr lang="ru-RU" dirty="0" smtClean="0">
                <a:solidFill>
                  <a:srgbClr val="264796"/>
                </a:solidFill>
              </a:rPr>
              <a:t>ел</a:t>
            </a:r>
            <a:r>
              <a:rPr lang="ru-RU" dirty="0">
                <a:solidFill>
                  <a:srgbClr val="264796"/>
                </a:solidFill>
              </a:rPr>
              <a:t>.: </a:t>
            </a:r>
            <a:r>
              <a:rPr lang="ru-RU" b="1" dirty="0">
                <a:solidFill>
                  <a:srgbClr val="264796"/>
                </a:solidFill>
              </a:rPr>
              <a:t>(812) 372-53-98, доб. </a:t>
            </a:r>
            <a:r>
              <a:rPr lang="ru-RU" b="1" dirty="0" smtClean="0">
                <a:solidFill>
                  <a:srgbClr val="264796"/>
                </a:solidFill>
              </a:rPr>
              <a:t>108</a:t>
            </a:r>
            <a:endParaRPr lang="ru-RU" b="1" dirty="0">
              <a:solidFill>
                <a:srgbClr val="2647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036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2647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95486"/>
            <a:ext cx="8640960" cy="47525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707904" y="3075806"/>
            <a:ext cx="17281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D:\логотип ргпу\билингв в разн. форматах\билингв. для темного фон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116" y="771550"/>
            <a:ext cx="1775767" cy="1743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8"/>
          <p:cNvSpPr>
            <a:spLocks noGrp="1"/>
          </p:cNvSpPr>
          <p:nvPr>
            <p:ph type="ctrTitle"/>
          </p:nvPr>
        </p:nvSpPr>
        <p:spPr>
          <a:xfrm>
            <a:off x="503548" y="3435846"/>
            <a:ext cx="8136904" cy="1051979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</a:rPr>
              <a:t>СПАСИБО ЗА ВНИМАНИЕ!</a:t>
            </a:r>
            <a:endParaRPr lang="ru-RU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983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08104" y="987574"/>
            <a:ext cx="2736304" cy="1728192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508104" y="2925409"/>
            <a:ext cx="2736304" cy="1728192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39552" y="371440"/>
            <a:ext cx="54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rgbClr val="264796"/>
                </a:solidFill>
              </a:rPr>
              <a:t>В чем суть программы «Земский учитель</a:t>
            </a:r>
            <a:r>
              <a:rPr lang="ru-RU" sz="2000" b="1" i="1" dirty="0" smtClean="0">
                <a:solidFill>
                  <a:srgbClr val="264796"/>
                </a:solidFill>
              </a:rPr>
              <a:t>»:</a:t>
            </a:r>
            <a:endParaRPr lang="ru-RU" sz="2000" b="1" i="1" dirty="0">
              <a:solidFill>
                <a:srgbClr val="26479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7544" y="915566"/>
            <a:ext cx="48245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Федеральная программа поддержки преподавателей «Земский учитель» запущена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в </a:t>
            </a:r>
            <a:r>
              <a:rPr lang="ru-RU" sz="1600" dirty="0"/>
              <a:t>2020 году. Чтобы обеспечить педагогическими кадрами маленькие </a:t>
            </a:r>
            <a:r>
              <a:rPr lang="ru-RU" sz="1600" dirty="0" smtClean="0"/>
              <a:t>населённые пункты </a:t>
            </a:r>
            <a:br>
              <a:rPr lang="ru-RU" sz="1600" dirty="0" smtClean="0"/>
            </a:br>
            <a:r>
              <a:rPr lang="ru-RU" sz="1600" dirty="0" smtClean="0"/>
              <a:t>(</a:t>
            </a:r>
            <a:r>
              <a:rPr lang="ru-RU" sz="1600" dirty="0"/>
              <a:t>где живет </a:t>
            </a:r>
            <a:r>
              <a:rPr lang="ru-RU" sz="1600" b="1" i="1" dirty="0"/>
              <a:t>не больше 50 000 человек</a:t>
            </a:r>
            <a:r>
              <a:rPr lang="ru-RU" sz="1600" dirty="0"/>
              <a:t>),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учителям </a:t>
            </a:r>
            <a:r>
              <a:rPr lang="ru-RU" sz="1600" dirty="0"/>
              <a:t>предлагают </a:t>
            </a:r>
            <a:r>
              <a:rPr lang="ru-RU" sz="1600" b="1" i="1" dirty="0"/>
              <a:t>финансовую поддержку</a:t>
            </a:r>
            <a:r>
              <a:rPr lang="ru-RU" sz="1600" dirty="0"/>
              <a:t>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при </a:t>
            </a:r>
            <a:r>
              <a:rPr lang="ru-RU" sz="1600" dirty="0"/>
              <a:t>трудоустройстве в сельские образовательные учреждения.</a:t>
            </a:r>
          </a:p>
          <a:p>
            <a:endParaRPr lang="ru-RU" sz="1600" dirty="0" smtClean="0"/>
          </a:p>
          <a:p>
            <a:r>
              <a:rPr lang="ru-RU" sz="1600" b="1" i="1" dirty="0" smtClean="0"/>
              <a:t>На </a:t>
            </a:r>
            <a:r>
              <a:rPr lang="ru-RU" sz="1600" b="1" i="1" dirty="0"/>
              <a:t>январь 2025 года</a:t>
            </a:r>
            <a:r>
              <a:rPr lang="ru-RU" sz="1600" dirty="0"/>
              <a:t> на официальном сайте программы открыто </a:t>
            </a:r>
            <a:r>
              <a:rPr lang="ru-RU" sz="1600" b="1" i="1" dirty="0"/>
              <a:t>более тысячи</a:t>
            </a:r>
            <a:r>
              <a:rPr lang="ru-RU" sz="1600" dirty="0"/>
              <a:t> вакансий практически во всех регионах страны. Ищут как «классических» педагогов по русскому языку и литературе, информатике, истории, так и более редких специалистов.</a:t>
            </a:r>
          </a:p>
        </p:txBody>
      </p:sp>
    </p:spTree>
    <p:extLst>
      <p:ext uri="{BB962C8B-B14F-4D97-AF65-F5344CB8AC3E}">
        <p14:creationId xmlns:p14="http://schemas.microsoft.com/office/powerpoint/2010/main" val="2065316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267494"/>
            <a:ext cx="53809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>
                <a:solidFill>
                  <a:srgbClr val="264796"/>
                </a:solidFill>
              </a:rPr>
              <a:t>Основные условия </a:t>
            </a:r>
            <a:r>
              <a:rPr lang="ru-RU" sz="2800" b="1" i="1" dirty="0" smtClean="0">
                <a:solidFill>
                  <a:srgbClr val="264796"/>
                </a:solidFill>
              </a:rPr>
              <a:t>программы:</a:t>
            </a:r>
            <a:endParaRPr lang="ru-RU" sz="2800" b="1" i="1" dirty="0">
              <a:solidFill>
                <a:srgbClr val="264796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1230" y="991208"/>
            <a:ext cx="2162704" cy="2088232"/>
          </a:xfrm>
          <a:prstGeom prst="rect">
            <a:avLst/>
          </a:prstGeom>
          <a:solidFill>
            <a:schemeClr val="bg1"/>
          </a:solidFill>
          <a:ln w="63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</a:rPr>
              <a:t>Педагог</a:t>
            </a:r>
            <a:r>
              <a:rPr lang="ru-RU" sz="1400" i="1" dirty="0">
                <a:solidFill>
                  <a:schemeClr val="tx1"/>
                </a:solidFill>
              </a:rPr>
              <a:t>, победивший </a:t>
            </a:r>
            <a:r>
              <a:rPr lang="ru-RU" sz="1400" i="1" dirty="0" smtClean="0">
                <a:solidFill>
                  <a:schemeClr val="tx1"/>
                </a:solidFill>
              </a:rPr>
              <a:t/>
            </a:r>
            <a:br>
              <a:rPr lang="ru-RU" sz="1400" i="1" dirty="0" smtClean="0">
                <a:solidFill>
                  <a:schemeClr val="tx1"/>
                </a:solidFill>
              </a:rPr>
            </a:br>
            <a:r>
              <a:rPr lang="ru-RU" sz="1400" i="1" dirty="0" smtClean="0">
                <a:solidFill>
                  <a:schemeClr val="tx1"/>
                </a:solidFill>
              </a:rPr>
              <a:t>в </a:t>
            </a:r>
            <a:r>
              <a:rPr lang="ru-RU" sz="1400" i="1" dirty="0">
                <a:solidFill>
                  <a:schemeClr val="tx1"/>
                </a:solidFill>
              </a:rPr>
              <a:t>конкурсе, должен переехать в небольшой населенный пункт </a:t>
            </a:r>
            <a:r>
              <a:rPr lang="ru-RU" sz="1400" i="1" dirty="0" smtClean="0">
                <a:solidFill>
                  <a:schemeClr val="tx1"/>
                </a:solidFill>
              </a:rPr>
              <a:t/>
            </a:r>
            <a:br>
              <a:rPr lang="ru-RU" sz="1400" i="1" dirty="0" smtClean="0">
                <a:solidFill>
                  <a:schemeClr val="tx1"/>
                </a:solidFill>
              </a:rPr>
            </a:br>
            <a:r>
              <a:rPr lang="ru-RU" sz="1400" i="1" dirty="0" smtClean="0">
                <a:solidFill>
                  <a:schemeClr val="tx1"/>
                </a:solidFill>
              </a:rPr>
              <a:t>и </a:t>
            </a:r>
            <a:r>
              <a:rPr lang="ru-RU" sz="1400" i="1" dirty="0">
                <a:solidFill>
                  <a:schemeClr val="tx1"/>
                </a:solidFill>
              </a:rPr>
              <a:t>проработать </a:t>
            </a:r>
            <a:r>
              <a:rPr lang="ru-RU" sz="1400" i="1" dirty="0" smtClean="0">
                <a:solidFill>
                  <a:schemeClr val="tx1"/>
                </a:solidFill>
              </a:rPr>
              <a:t/>
            </a:r>
            <a:br>
              <a:rPr lang="ru-RU" sz="1400" i="1" dirty="0" smtClean="0">
                <a:solidFill>
                  <a:schemeClr val="tx1"/>
                </a:solidFill>
              </a:rPr>
            </a:br>
            <a:r>
              <a:rPr lang="ru-RU" sz="1400" i="1" dirty="0" smtClean="0">
                <a:solidFill>
                  <a:schemeClr val="tx1"/>
                </a:solidFill>
              </a:rPr>
              <a:t>в </a:t>
            </a:r>
            <a:r>
              <a:rPr lang="ru-RU" sz="1400" i="1" dirty="0">
                <a:solidFill>
                  <a:schemeClr val="tx1"/>
                </a:solidFill>
              </a:rPr>
              <a:t>местной школе </a:t>
            </a:r>
            <a:r>
              <a:rPr lang="ru-RU" sz="1400" i="1" dirty="0" smtClean="0">
                <a:solidFill>
                  <a:schemeClr val="tx1"/>
                </a:solidFill>
              </a:rPr>
              <a:t/>
            </a:r>
            <a:br>
              <a:rPr lang="ru-RU" sz="1400" i="1" dirty="0" smtClean="0">
                <a:solidFill>
                  <a:schemeClr val="tx1"/>
                </a:solidFill>
              </a:rPr>
            </a:br>
            <a:r>
              <a:rPr lang="ru-RU" sz="1400" b="1" i="1" dirty="0" smtClean="0">
                <a:solidFill>
                  <a:schemeClr val="tx1"/>
                </a:solidFill>
              </a:rPr>
              <a:t>не </a:t>
            </a:r>
            <a:r>
              <a:rPr lang="ru-RU" sz="1400" b="1" i="1" dirty="0">
                <a:solidFill>
                  <a:schemeClr val="tx1"/>
                </a:solidFill>
              </a:rPr>
              <a:t>меньше 5 лет.</a:t>
            </a:r>
            <a:endParaRPr lang="en-US" sz="1400" b="1" i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75856" y="1275606"/>
            <a:ext cx="2572618" cy="2340260"/>
          </a:xfrm>
          <a:prstGeom prst="rect">
            <a:avLst/>
          </a:prstGeom>
          <a:solidFill>
            <a:schemeClr val="bg1"/>
          </a:solidFill>
          <a:ln w="63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</a:rPr>
              <a:t>Преподаватель </a:t>
            </a:r>
            <a:r>
              <a:rPr lang="ru-RU" sz="1400" i="1" dirty="0">
                <a:solidFill>
                  <a:schemeClr val="tx1"/>
                </a:solidFill>
              </a:rPr>
              <a:t>может иметь как 8-часовой рабочий день, так и учить всего несколько дней в неделю — главное, чтобы трудовая нагрузка составляла </a:t>
            </a:r>
            <a:r>
              <a:rPr lang="ru-RU" sz="1400" i="1" dirty="0" smtClean="0">
                <a:solidFill>
                  <a:schemeClr val="tx1"/>
                </a:solidFill>
              </a:rPr>
              <a:t/>
            </a:r>
            <a:br>
              <a:rPr lang="ru-RU" sz="1400" i="1" dirty="0" smtClean="0">
                <a:solidFill>
                  <a:schemeClr val="tx1"/>
                </a:solidFill>
              </a:rPr>
            </a:br>
            <a:r>
              <a:rPr lang="ru-RU" sz="1400" b="1" i="1" dirty="0" smtClean="0">
                <a:solidFill>
                  <a:schemeClr val="tx1"/>
                </a:solidFill>
              </a:rPr>
              <a:t>от </a:t>
            </a:r>
            <a:r>
              <a:rPr lang="ru-RU" sz="1400" b="1" i="1" dirty="0">
                <a:solidFill>
                  <a:schemeClr val="tx1"/>
                </a:solidFill>
              </a:rPr>
              <a:t>18 часов в неделю.</a:t>
            </a:r>
            <a:endParaRPr lang="en-US" sz="1400" b="1" i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97728" y="2139702"/>
            <a:ext cx="2162704" cy="2088232"/>
          </a:xfrm>
          <a:prstGeom prst="rect">
            <a:avLst/>
          </a:prstGeom>
          <a:solidFill>
            <a:schemeClr val="bg1"/>
          </a:solidFill>
          <a:ln w="63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Учителю </a:t>
            </a:r>
            <a:r>
              <a:rPr lang="ru-RU" i="1" dirty="0">
                <a:solidFill>
                  <a:schemeClr val="tx1"/>
                </a:solidFill>
              </a:rPr>
              <a:t>полагается единовременная выплата </a:t>
            </a:r>
            <a:r>
              <a:rPr lang="ru-RU" i="1" dirty="0" smtClean="0">
                <a:solidFill>
                  <a:schemeClr val="tx1"/>
                </a:solidFill>
              </a:rPr>
              <a:t/>
            </a:r>
            <a:br>
              <a:rPr lang="ru-RU" i="1" dirty="0" smtClean="0">
                <a:solidFill>
                  <a:schemeClr val="tx1"/>
                </a:solidFill>
              </a:rPr>
            </a:br>
            <a:r>
              <a:rPr lang="ru-RU" b="1" i="1" dirty="0" smtClean="0">
                <a:solidFill>
                  <a:schemeClr val="tx1"/>
                </a:solidFill>
              </a:rPr>
              <a:t>— </a:t>
            </a:r>
            <a:r>
              <a:rPr lang="ru-RU" b="1" i="1" dirty="0">
                <a:solidFill>
                  <a:schemeClr val="tx1"/>
                </a:solidFill>
              </a:rPr>
              <a:t>1 млн рублей</a:t>
            </a:r>
            <a:r>
              <a:rPr lang="ru-RU" sz="2000" b="1" i="1" dirty="0">
                <a:solidFill>
                  <a:schemeClr val="tx1"/>
                </a:solidFill>
              </a:rPr>
              <a:t>.</a:t>
            </a:r>
            <a:endParaRPr lang="en-US" sz="2000" b="1" i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306270" y="2859782"/>
            <a:ext cx="864096" cy="864096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500" b="1" dirty="0">
              <a:solidFill>
                <a:srgbClr val="0000CC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139952" y="3344352"/>
            <a:ext cx="864096" cy="864096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500" b="1" dirty="0">
              <a:solidFill>
                <a:srgbClr val="0000CC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947032" y="4011910"/>
            <a:ext cx="864096" cy="864096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500" b="1" dirty="0">
              <a:solidFill>
                <a:srgbClr val="0000CC"/>
              </a:solidFill>
            </a:endParaRPr>
          </a:p>
        </p:txBody>
      </p:sp>
      <p:grpSp>
        <p:nvGrpSpPr>
          <p:cNvPr id="17" name="Group 315"/>
          <p:cNvGrpSpPr/>
          <p:nvPr/>
        </p:nvGrpSpPr>
        <p:grpSpPr>
          <a:xfrm>
            <a:off x="1516861" y="3148360"/>
            <a:ext cx="442913" cy="286940"/>
            <a:chOff x="3503613" y="5091113"/>
            <a:chExt cx="590550" cy="382587"/>
          </a:xfrm>
          <a:solidFill>
            <a:srgbClr val="000000"/>
          </a:solidFill>
        </p:grpSpPr>
        <p:sp>
          <p:nvSpPr>
            <p:cNvPr id="18" name="Freeform 372"/>
            <p:cNvSpPr>
              <a:spLocks/>
            </p:cNvSpPr>
            <p:nvPr/>
          </p:nvSpPr>
          <p:spPr bwMode="auto">
            <a:xfrm>
              <a:off x="3503613" y="5102225"/>
              <a:ext cx="80963" cy="371475"/>
            </a:xfrm>
            <a:custGeom>
              <a:avLst/>
              <a:gdLst>
                <a:gd name="T0" fmla="*/ 318 w 460"/>
                <a:gd name="T1" fmla="*/ 0 h 2105"/>
                <a:gd name="T2" fmla="*/ 339 w 460"/>
                <a:gd name="T3" fmla="*/ 1 h 2105"/>
                <a:gd name="T4" fmla="*/ 361 w 460"/>
                <a:gd name="T5" fmla="*/ 5 h 2105"/>
                <a:gd name="T6" fmla="*/ 380 w 460"/>
                <a:gd name="T7" fmla="*/ 10 h 2105"/>
                <a:gd name="T8" fmla="*/ 399 w 460"/>
                <a:gd name="T9" fmla="*/ 20 h 2105"/>
                <a:gd name="T10" fmla="*/ 414 w 460"/>
                <a:gd name="T11" fmla="*/ 31 h 2105"/>
                <a:gd name="T12" fmla="*/ 429 w 460"/>
                <a:gd name="T13" fmla="*/ 45 h 2105"/>
                <a:gd name="T14" fmla="*/ 439 w 460"/>
                <a:gd name="T15" fmla="*/ 63 h 2105"/>
                <a:gd name="T16" fmla="*/ 446 w 460"/>
                <a:gd name="T17" fmla="*/ 84 h 2105"/>
                <a:gd name="T18" fmla="*/ 450 w 460"/>
                <a:gd name="T19" fmla="*/ 109 h 2105"/>
                <a:gd name="T20" fmla="*/ 458 w 460"/>
                <a:gd name="T21" fmla="*/ 396 h 2105"/>
                <a:gd name="T22" fmla="*/ 460 w 460"/>
                <a:gd name="T23" fmla="*/ 684 h 2105"/>
                <a:gd name="T24" fmla="*/ 455 w 460"/>
                <a:gd name="T25" fmla="*/ 971 h 2105"/>
                <a:gd name="T26" fmla="*/ 443 w 460"/>
                <a:gd name="T27" fmla="*/ 1259 h 2105"/>
                <a:gd name="T28" fmla="*/ 426 w 460"/>
                <a:gd name="T29" fmla="*/ 1546 h 2105"/>
                <a:gd name="T30" fmla="*/ 403 w 460"/>
                <a:gd name="T31" fmla="*/ 1833 h 2105"/>
                <a:gd name="T32" fmla="*/ 397 w 460"/>
                <a:gd name="T33" fmla="*/ 1873 h 2105"/>
                <a:gd name="T34" fmla="*/ 385 w 460"/>
                <a:gd name="T35" fmla="*/ 1912 h 2105"/>
                <a:gd name="T36" fmla="*/ 367 w 460"/>
                <a:gd name="T37" fmla="*/ 1948 h 2105"/>
                <a:gd name="T38" fmla="*/ 345 w 460"/>
                <a:gd name="T39" fmla="*/ 1983 h 2105"/>
                <a:gd name="T40" fmla="*/ 319 w 460"/>
                <a:gd name="T41" fmla="*/ 2014 h 2105"/>
                <a:gd name="T42" fmla="*/ 289 w 460"/>
                <a:gd name="T43" fmla="*/ 2043 h 2105"/>
                <a:gd name="T44" fmla="*/ 256 w 460"/>
                <a:gd name="T45" fmla="*/ 2067 h 2105"/>
                <a:gd name="T46" fmla="*/ 221 w 460"/>
                <a:gd name="T47" fmla="*/ 2086 h 2105"/>
                <a:gd name="T48" fmla="*/ 184 w 460"/>
                <a:gd name="T49" fmla="*/ 2099 h 2105"/>
                <a:gd name="T50" fmla="*/ 153 w 460"/>
                <a:gd name="T51" fmla="*/ 2105 h 2105"/>
                <a:gd name="T52" fmla="*/ 123 w 460"/>
                <a:gd name="T53" fmla="*/ 2105 h 2105"/>
                <a:gd name="T54" fmla="*/ 95 w 460"/>
                <a:gd name="T55" fmla="*/ 2099 h 2105"/>
                <a:gd name="T56" fmla="*/ 70 w 460"/>
                <a:gd name="T57" fmla="*/ 2089 h 2105"/>
                <a:gd name="T58" fmla="*/ 48 w 460"/>
                <a:gd name="T59" fmla="*/ 2074 h 2105"/>
                <a:gd name="T60" fmla="*/ 30 w 460"/>
                <a:gd name="T61" fmla="*/ 2055 h 2105"/>
                <a:gd name="T62" fmla="*/ 15 w 460"/>
                <a:gd name="T63" fmla="*/ 2031 h 2105"/>
                <a:gd name="T64" fmla="*/ 5 w 460"/>
                <a:gd name="T65" fmla="*/ 2005 h 2105"/>
                <a:gd name="T66" fmla="*/ 0 w 460"/>
                <a:gd name="T67" fmla="*/ 1976 h 2105"/>
                <a:gd name="T68" fmla="*/ 0 w 460"/>
                <a:gd name="T69" fmla="*/ 1943 h 2105"/>
                <a:gd name="T70" fmla="*/ 22 w 460"/>
                <a:gd name="T71" fmla="*/ 1673 h 2105"/>
                <a:gd name="T72" fmla="*/ 39 w 460"/>
                <a:gd name="T73" fmla="*/ 1404 h 2105"/>
                <a:gd name="T74" fmla="*/ 51 w 460"/>
                <a:gd name="T75" fmla="*/ 1133 h 2105"/>
                <a:gd name="T76" fmla="*/ 58 w 460"/>
                <a:gd name="T77" fmla="*/ 863 h 2105"/>
                <a:gd name="T78" fmla="*/ 58 w 460"/>
                <a:gd name="T79" fmla="*/ 592 h 2105"/>
                <a:gd name="T80" fmla="*/ 51 w 460"/>
                <a:gd name="T81" fmla="*/ 322 h 2105"/>
                <a:gd name="T82" fmla="*/ 51 w 460"/>
                <a:gd name="T83" fmla="*/ 281 h 2105"/>
                <a:gd name="T84" fmla="*/ 57 w 460"/>
                <a:gd name="T85" fmla="*/ 241 h 2105"/>
                <a:gd name="T86" fmla="*/ 66 w 460"/>
                <a:gd name="T87" fmla="*/ 203 h 2105"/>
                <a:gd name="T88" fmla="*/ 80 w 460"/>
                <a:gd name="T89" fmla="*/ 167 h 2105"/>
                <a:gd name="T90" fmla="*/ 100 w 460"/>
                <a:gd name="T91" fmla="*/ 132 h 2105"/>
                <a:gd name="T92" fmla="*/ 123 w 460"/>
                <a:gd name="T93" fmla="*/ 101 h 2105"/>
                <a:gd name="T94" fmla="*/ 151 w 460"/>
                <a:gd name="T95" fmla="*/ 71 h 2105"/>
                <a:gd name="T96" fmla="*/ 181 w 460"/>
                <a:gd name="T97" fmla="*/ 46 h 2105"/>
                <a:gd name="T98" fmla="*/ 217 w 460"/>
                <a:gd name="T99" fmla="*/ 24 h 2105"/>
                <a:gd name="T100" fmla="*/ 234 w 460"/>
                <a:gd name="T101" fmla="*/ 16 h 2105"/>
                <a:gd name="T102" fmla="*/ 254 w 460"/>
                <a:gd name="T103" fmla="*/ 9 h 2105"/>
                <a:gd name="T104" fmla="*/ 274 w 460"/>
                <a:gd name="T105" fmla="*/ 4 h 2105"/>
                <a:gd name="T106" fmla="*/ 296 w 460"/>
                <a:gd name="T107" fmla="*/ 1 h 2105"/>
                <a:gd name="T108" fmla="*/ 318 w 460"/>
                <a:gd name="T109" fmla="*/ 0 h 2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60" h="2105">
                  <a:moveTo>
                    <a:pt x="318" y="0"/>
                  </a:moveTo>
                  <a:lnTo>
                    <a:pt x="339" y="1"/>
                  </a:lnTo>
                  <a:lnTo>
                    <a:pt x="361" y="5"/>
                  </a:lnTo>
                  <a:lnTo>
                    <a:pt x="380" y="10"/>
                  </a:lnTo>
                  <a:lnTo>
                    <a:pt x="399" y="20"/>
                  </a:lnTo>
                  <a:lnTo>
                    <a:pt x="414" y="31"/>
                  </a:lnTo>
                  <a:lnTo>
                    <a:pt x="429" y="45"/>
                  </a:lnTo>
                  <a:lnTo>
                    <a:pt x="439" y="63"/>
                  </a:lnTo>
                  <a:lnTo>
                    <a:pt x="446" y="84"/>
                  </a:lnTo>
                  <a:lnTo>
                    <a:pt x="450" y="109"/>
                  </a:lnTo>
                  <a:lnTo>
                    <a:pt x="458" y="396"/>
                  </a:lnTo>
                  <a:lnTo>
                    <a:pt x="460" y="684"/>
                  </a:lnTo>
                  <a:lnTo>
                    <a:pt x="455" y="971"/>
                  </a:lnTo>
                  <a:lnTo>
                    <a:pt x="443" y="1259"/>
                  </a:lnTo>
                  <a:lnTo>
                    <a:pt x="426" y="1546"/>
                  </a:lnTo>
                  <a:lnTo>
                    <a:pt x="403" y="1833"/>
                  </a:lnTo>
                  <a:lnTo>
                    <a:pt x="397" y="1873"/>
                  </a:lnTo>
                  <a:lnTo>
                    <a:pt x="385" y="1912"/>
                  </a:lnTo>
                  <a:lnTo>
                    <a:pt x="367" y="1948"/>
                  </a:lnTo>
                  <a:lnTo>
                    <a:pt x="345" y="1983"/>
                  </a:lnTo>
                  <a:lnTo>
                    <a:pt x="319" y="2014"/>
                  </a:lnTo>
                  <a:lnTo>
                    <a:pt x="289" y="2043"/>
                  </a:lnTo>
                  <a:lnTo>
                    <a:pt x="256" y="2067"/>
                  </a:lnTo>
                  <a:lnTo>
                    <a:pt x="221" y="2086"/>
                  </a:lnTo>
                  <a:lnTo>
                    <a:pt x="184" y="2099"/>
                  </a:lnTo>
                  <a:lnTo>
                    <a:pt x="153" y="2105"/>
                  </a:lnTo>
                  <a:lnTo>
                    <a:pt x="123" y="2105"/>
                  </a:lnTo>
                  <a:lnTo>
                    <a:pt x="95" y="2099"/>
                  </a:lnTo>
                  <a:lnTo>
                    <a:pt x="70" y="2089"/>
                  </a:lnTo>
                  <a:lnTo>
                    <a:pt x="48" y="2074"/>
                  </a:lnTo>
                  <a:lnTo>
                    <a:pt x="30" y="2055"/>
                  </a:lnTo>
                  <a:lnTo>
                    <a:pt x="15" y="2031"/>
                  </a:lnTo>
                  <a:lnTo>
                    <a:pt x="5" y="2005"/>
                  </a:lnTo>
                  <a:lnTo>
                    <a:pt x="0" y="1976"/>
                  </a:lnTo>
                  <a:lnTo>
                    <a:pt x="0" y="1943"/>
                  </a:lnTo>
                  <a:lnTo>
                    <a:pt x="22" y="1673"/>
                  </a:lnTo>
                  <a:lnTo>
                    <a:pt x="39" y="1404"/>
                  </a:lnTo>
                  <a:lnTo>
                    <a:pt x="51" y="1133"/>
                  </a:lnTo>
                  <a:lnTo>
                    <a:pt x="58" y="863"/>
                  </a:lnTo>
                  <a:lnTo>
                    <a:pt x="58" y="592"/>
                  </a:lnTo>
                  <a:lnTo>
                    <a:pt x="51" y="322"/>
                  </a:lnTo>
                  <a:lnTo>
                    <a:pt x="51" y="281"/>
                  </a:lnTo>
                  <a:lnTo>
                    <a:pt x="57" y="241"/>
                  </a:lnTo>
                  <a:lnTo>
                    <a:pt x="66" y="203"/>
                  </a:lnTo>
                  <a:lnTo>
                    <a:pt x="80" y="167"/>
                  </a:lnTo>
                  <a:lnTo>
                    <a:pt x="100" y="132"/>
                  </a:lnTo>
                  <a:lnTo>
                    <a:pt x="123" y="101"/>
                  </a:lnTo>
                  <a:lnTo>
                    <a:pt x="151" y="71"/>
                  </a:lnTo>
                  <a:lnTo>
                    <a:pt x="181" y="46"/>
                  </a:lnTo>
                  <a:lnTo>
                    <a:pt x="217" y="24"/>
                  </a:lnTo>
                  <a:lnTo>
                    <a:pt x="234" y="16"/>
                  </a:lnTo>
                  <a:lnTo>
                    <a:pt x="254" y="9"/>
                  </a:lnTo>
                  <a:lnTo>
                    <a:pt x="274" y="4"/>
                  </a:lnTo>
                  <a:lnTo>
                    <a:pt x="296" y="1"/>
                  </a:lnTo>
                  <a:lnTo>
                    <a:pt x="3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64796"/>
                </a:solidFill>
              </a:endParaRPr>
            </a:p>
          </p:txBody>
        </p:sp>
        <p:sp>
          <p:nvSpPr>
            <p:cNvPr id="19" name="Freeform 373"/>
            <p:cNvSpPr>
              <a:spLocks/>
            </p:cNvSpPr>
            <p:nvPr/>
          </p:nvSpPr>
          <p:spPr bwMode="auto">
            <a:xfrm>
              <a:off x="3616326" y="5092700"/>
              <a:ext cx="266700" cy="363538"/>
            </a:xfrm>
            <a:custGeom>
              <a:avLst/>
              <a:gdLst>
                <a:gd name="T0" fmla="*/ 416 w 1516"/>
                <a:gd name="T1" fmla="*/ 12 h 2062"/>
                <a:gd name="T2" fmla="*/ 568 w 1516"/>
                <a:gd name="T3" fmla="*/ 88 h 2062"/>
                <a:gd name="T4" fmla="*/ 714 w 1516"/>
                <a:gd name="T5" fmla="*/ 183 h 2062"/>
                <a:gd name="T6" fmla="*/ 842 w 1516"/>
                <a:gd name="T7" fmla="*/ 295 h 2062"/>
                <a:gd name="T8" fmla="*/ 949 w 1516"/>
                <a:gd name="T9" fmla="*/ 425 h 2062"/>
                <a:gd name="T10" fmla="*/ 1024 w 1516"/>
                <a:gd name="T11" fmla="*/ 571 h 2062"/>
                <a:gd name="T12" fmla="*/ 1060 w 1516"/>
                <a:gd name="T13" fmla="*/ 736 h 2062"/>
                <a:gd name="T14" fmla="*/ 1051 w 1516"/>
                <a:gd name="T15" fmla="*/ 918 h 2062"/>
                <a:gd name="T16" fmla="*/ 989 w 1516"/>
                <a:gd name="T17" fmla="*/ 1137 h 2062"/>
                <a:gd name="T18" fmla="*/ 893 w 1516"/>
                <a:gd name="T19" fmla="*/ 1339 h 2062"/>
                <a:gd name="T20" fmla="*/ 888 w 1516"/>
                <a:gd name="T21" fmla="*/ 1461 h 2062"/>
                <a:gd name="T22" fmla="*/ 1111 w 1516"/>
                <a:gd name="T23" fmla="*/ 1472 h 2062"/>
                <a:gd name="T24" fmla="*/ 1137 w 1516"/>
                <a:gd name="T25" fmla="*/ 1478 h 2062"/>
                <a:gd name="T26" fmla="*/ 1207 w 1516"/>
                <a:gd name="T27" fmla="*/ 1498 h 2062"/>
                <a:gd name="T28" fmla="*/ 1315 w 1516"/>
                <a:gd name="T29" fmla="*/ 1535 h 2062"/>
                <a:gd name="T30" fmla="*/ 1452 w 1516"/>
                <a:gd name="T31" fmla="*/ 1592 h 2062"/>
                <a:gd name="T32" fmla="*/ 1505 w 1516"/>
                <a:gd name="T33" fmla="*/ 1632 h 2062"/>
                <a:gd name="T34" fmla="*/ 1515 w 1516"/>
                <a:gd name="T35" fmla="*/ 1687 h 2062"/>
                <a:gd name="T36" fmla="*/ 1490 w 1516"/>
                <a:gd name="T37" fmla="*/ 1750 h 2062"/>
                <a:gd name="T38" fmla="*/ 1441 w 1516"/>
                <a:gd name="T39" fmla="*/ 1816 h 2062"/>
                <a:gd name="T40" fmla="*/ 1381 w 1516"/>
                <a:gd name="T41" fmla="*/ 1881 h 2062"/>
                <a:gd name="T42" fmla="*/ 1318 w 1516"/>
                <a:gd name="T43" fmla="*/ 1937 h 2062"/>
                <a:gd name="T44" fmla="*/ 1263 w 1516"/>
                <a:gd name="T45" fmla="*/ 1982 h 2062"/>
                <a:gd name="T46" fmla="*/ 1228 w 1516"/>
                <a:gd name="T47" fmla="*/ 2008 h 2062"/>
                <a:gd name="T48" fmla="*/ 1221 w 1516"/>
                <a:gd name="T49" fmla="*/ 2014 h 2062"/>
                <a:gd name="T50" fmla="*/ 1219 w 1516"/>
                <a:gd name="T51" fmla="*/ 2003 h 2062"/>
                <a:gd name="T52" fmla="*/ 1204 w 1516"/>
                <a:gd name="T53" fmla="*/ 1983 h 2062"/>
                <a:gd name="T54" fmla="*/ 1161 w 1516"/>
                <a:gd name="T55" fmla="*/ 1957 h 2062"/>
                <a:gd name="T56" fmla="*/ 1077 w 1516"/>
                <a:gd name="T57" fmla="*/ 1930 h 2062"/>
                <a:gd name="T58" fmla="*/ 904 w 1516"/>
                <a:gd name="T59" fmla="*/ 1901 h 2062"/>
                <a:gd name="T60" fmla="*/ 648 w 1516"/>
                <a:gd name="T61" fmla="*/ 1910 h 2062"/>
                <a:gd name="T62" fmla="*/ 397 w 1516"/>
                <a:gd name="T63" fmla="*/ 1972 h 2062"/>
                <a:gd name="T64" fmla="*/ 215 w 1516"/>
                <a:gd name="T65" fmla="*/ 2046 h 2062"/>
                <a:gd name="T66" fmla="*/ 148 w 1516"/>
                <a:gd name="T67" fmla="*/ 2061 h 2062"/>
                <a:gd name="T68" fmla="*/ 84 w 1516"/>
                <a:gd name="T69" fmla="*/ 2055 h 2062"/>
                <a:gd name="T70" fmla="*/ 32 w 1516"/>
                <a:gd name="T71" fmla="*/ 2020 h 2062"/>
                <a:gd name="T72" fmla="*/ 2 w 1516"/>
                <a:gd name="T73" fmla="*/ 1954 h 2062"/>
                <a:gd name="T74" fmla="*/ 13 w 1516"/>
                <a:gd name="T75" fmla="*/ 1843 h 2062"/>
                <a:gd name="T76" fmla="*/ 67 w 1516"/>
                <a:gd name="T77" fmla="*/ 1742 h 2062"/>
                <a:gd name="T78" fmla="*/ 181 w 1516"/>
                <a:gd name="T79" fmla="*/ 1641 h 2062"/>
                <a:gd name="T80" fmla="*/ 357 w 1516"/>
                <a:gd name="T81" fmla="*/ 1482 h 2062"/>
                <a:gd name="T82" fmla="*/ 512 w 1516"/>
                <a:gd name="T83" fmla="*/ 1302 h 2062"/>
                <a:gd name="T84" fmla="*/ 590 w 1516"/>
                <a:gd name="T85" fmla="*/ 1178 h 2062"/>
                <a:gd name="T86" fmla="*/ 642 w 1516"/>
                <a:gd name="T87" fmla="*/ 1046 h 2062"/>
                <a:gd name="T88" fmla="*/ 650 w 1516"/>
                <a:gd name="T89" fmla="*/ 906 h 2062"/>
                <a:gd name="T90" fmla="*/ 609 w 1516"/>
                <a:gd name="T91" fmla="*/ 778 h 2062"/>
                <a:gd name="T92" fmla="*/ 533 w 1516"/>
                <a:gd name="T93" fmla="*/ 668 h 2062"/>
                <a:gd name="T94" fmla="*/ 430 w 1516"/>
                <a:gd name="T95" fmla="*/ 573 h 2062"/>
                <a:gd name="T96" fmla="*/ 310 w 1516"/>
                <a:gd name="T97" fmla="*/ 496 h 2062"/>
                <a:gd name="T98" fmla="*/ 184 w 1516"/>
                <a:gd name="T99" fmla="*/ 434 h 2062"/>
                <a:gd name="T100" fmla="*/ 122 w 1516"/>
                <a:gd name="T101" fmla="*/ 386 h 2062"/>
                <a:gd name="T102" fmla="*/ 96 w 1516"/>
                <a:gd name="T103" fmla="*/ 320 h 2062"/>
                <a:gd name="T104" fmla="*/ 102 w 1516"/>
                <a:gd name="T105" fmla="*/ 243 h 2062"/>
                <a:gd name="T106" fmla="*/ 132 w 1516"/>
                <a:gd name="T107" fmla="*/ 166 h 2062"/>
                <a:gd name="T108" fmla="*/ 183 w 1516"/>
                <a:gd name="T109" fmla="*/ 95 h 2062"/>
                <a:gd name="T110" fmla="*/ 245 w 1516"/>
                <a:gd name="T111" fmla="*/ 38 h 2062"/>
                <a:gd name="T112" fmla="*/ 318 w 1516"/>
                <a:gd name="T113" fmla="*/ 6 h 2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16" h="2062">
                  <a:moveTo>
                    <a:pt x="367" y="0"/>
                  </a:moveTo>
                  <a:lnTo>
                    <a:pt x="391" y="4"/>
                  </a:lnTo>
                  <a:lnTo>
                    <a:pt x="416" y="12"/>
                  </a:lnTo>
                  <a:lnTo>
                    <a:pt x="467" y="36"/>
                  </a:lnTo>
                  <a:lnTo>
                    <a:pt x="518" y="61"/>
                  </a:lnTo>
                  <a:lnTo>
                    <a:pt x="568" y="88"/>
                  </a:lnTo>
                  <a:lnTo>
                    <a:pt x="618" y="118"/>
                  </a:lnTo>
                  <a:lnTo>
                    <a:pt x="666" y="149"/>
                  </a:lnTo>
                  <a:lnTo>
                    <a:pt x="714" y="183"/>
                  </a:lnTo>
                  <a:lnTo>
                    <a:pt x="759" y="218"/>
                  </a:lnTo>
                  <a:lnTo>
                    <a:pt x="802" y="255"/>
                  </a:lnTo>
                  <a:lnTo>
                    <a:pt x="842" y="295"/>
                  </a:lnTo>
                  <a:lnTo>
                    <a:pt x="881" y="336"/>
                  </a:lnTo>
                  <a:lnTo>
                    <a:pt x="917" y="380"/>
                  </a:lnTo>
                  <a:lnTo>
                    <a:pt x="949" y="425"/>
                  </a:lnTo>
                  <a:lnTo>
                    <a:pt x="977" y="472"/>
                  </a:lnTo>
                  <a:lnTo>
                    <a:pt x="1002" y="520"/>
                  </a:lnTo>
                  <a:lnTo>
                    <a:pt x="1024" y="571"/>
                  </a:lnTo>
                  <a:lnTo>
                    <a:pt x="1040" y="625"/>
                  </a:lnTo>
                  <a:lnTo>
                    <a:pt x="1053" y="679"/>
                  </a:lnTo>
                  <a:lnTo>
                    <a:pt x="1060" y="736"/>
                  </a:lnTo>
                  <a:lnTo>
                    <a:pt x="1062" y="795"/>
                  </a:lnTo>
                  <a:lnTo>
                    <a:pt x="1059" y="856"/>
                  </a:lnTo>
                  <a:lnTo>
                    <a:pt x="1051" y="918"/>
                  </a:lnTo>
                  <a:lnTo>
                    <a:pt x="1034" y="993"/>
                  </a:lnTo>
                  <a:lnTo>
                    <a:pt x="1014" y="1066"/>
                  </a:lnTo>
                  <a:lnTo>
                    <a:pt x="989" y="1137"/>
                  </a:lnTo>
                  <a:lnTo>
                    <a:pt x="961" y="1206"/>
                  </a:lnTo>
                  <a:lnTo>
                    <a:pt x="929" y="1274"/>
                  </a:lnTo>
                  <a:lnTo>
                    <a:pt x="893" y="1339"/>
                  </a:lnTo>
                  <a:lnTo>
                    <a:pt x="855" y="1403"/>
                  </a:lnTo>
                  <a:lnTo>
                    <a:pt x="814" y="1466"/>
                  </a:lnTo>
                  <a:lnTo>
                    <a:pt x="888" y="1461"/>
                  </a:lnTo>
                  <a:lnTo>
                    <a:pt x="962" y="1460"/>
                  </a:lnTo>
                  <a:lnTo>
                    <a:pt x="1037" y="1464"/>
                  </a:lnTo>
                  <a:lnTo>
                    <a:pt x="1111" y="1472"/>
                  </a:lnTo>
                  <a:lnTo>
                    <a:pt x="1115" y="1473"/>
                  </a:lnTo>
                  <a:lnTo>
                    <a:pt x="1123" y="1474"/>
                  </a:lnTo>
                  <a:lnTo>
                    <a:pt x="1137" y="1478"/>
                  </a:lnTo>
                  <a:lnTo>
                    <a:pt x="1156" y="1483"/>
                  </a:lnTo>
                  <a:lnTo>
                    <a:pt x="1179" y="1490"/>
                  </a:lnTo>
                  <a:lnTo>
                    <a:pt x="1207" y="1498"/>
                  </a:lnTo>
                  <a:lnTo>
                    <a:pt x="1239" y="1509"/>
                  </a:lnTo>
                  <a:lnTo>
                    <a:pt x="1275" y="1520"/>
                  </a:lnTo>
                  <a:lnTo>
                    <a:pt x="1315" y="1535"/>
                  </a:lnTo>
                  <a:lnTo>
                    <a:pt x="1358" y="1552"/>
                  </a:lnTo>
                  <a:lnTo>
                    <a:pt x="1403" y="1571"/>
                  </a:lnTo>
                  <a:lnTo>
                    <a:pt x="1452" y="1592"/>
                  </a:lnTo>
                  <a:lnTo>
                    <a:pt x="1475" y="1603"/>
                  </a:lnTo>
                  <a:lnTo>
                    <a:pt x="1493" y="1617"/>
                  </a:lnTo>
                  <a:lnTo>
                    <a:pt x="1505" y="1632"/>
                  </a:lnTo>
                  <a:lnTo>
                    <a:pt x="1514" y="1649"/>
                  </a:lnTo>
                  <a:lnTo>
                    <a:pt x="1516" y="1668"/>
                  </a:lnTo>
                  <a:lnTo>
                    <a:pt x="1515" y="1687"/>
                  </a:lnTo>
                  <a:lnTo>
                    <a:pt x="1509" y="1707"/>
                  </a:lnTo>
                  <a:lnTo>
                    <a:pt x="1501" y="1728"/>
                  </a:lnTo>
                  <a:lnTo>
                    <a:pt x="1490" y="1750"/>
                  </a:lnTo>
                  <a:lnTo>
                    <a:pt x="1476" y="1772"/>
                  </a:lnTo>
                  <a:lnTo>
                    <a:pt x="1460" y="1794"/>
                  </a:lnTo>
                  <a:lnTo>
                    <a:pt x="1441" y="1816"/>
                  </a:lnTo>
                  <a:lnTo>
                    <a:pt x="1423" y="1838"/>
                  </a:lnTo>
                  <a:lnTo>
                    <a:pt x="1402" y="1860"/>
                  </a:lnTo>
                  <a:lnTo>
                    <a:pt x="1381" y="1881"/>
                  </a:lnTo>
                  <a:lnTo>
                    <a:pt x="1360" y="1901"/>
                  </a:lnTo>
                  <a:lnTo>
                    <a:pt x="1338" y="1919"/>
                  </a:lnTo>
                  <a:lnTo>
                    <a:pt x="1318" y="1937"/>
                  </a:lnTo>
                  <a:lnTo>
                    <a:pt x="1298" y="1954"/>
                  </a:lnTo>
                  <a:lnTo>
                    <a:pt x="1279" y="1969"/>
                  </a:lnTo>
                  <a:lnTo>
                    <a:pt x="1263" y="1982"/>
                  </a:lnTo>
                  <a:lnTo>
                    <a:pt x="1249" y="1993"/>
                  </a:lnTo>
                  <a:lnTo>
                    <a:pt x="1237" y="2002"/>
                  </a:lnTo>
                  <a:lnTo>
                    <a:pt x="1228" y="2008"/>
                  </a:lnTo>
                  <a:lnTo>
                    <a:pt x="1222" y="2013"/>
                  </a:lnTo>
                  <a:lnTo>
                    <a:pt x="1220" y="2015"/>
                  </a:lnTo>
                  <a:lnTo>
                    <a:pt x="1221" y="2014"/>
                  </a:lnTo>
                  <a:lnTo>
                    <a:pt x="1221" y="2012"/>
                  </a:lnTo>
                  <a:lnTo>
                    <a:pt x="1221" y="2007"/>
                  </a:lnTo>
                  <a:lnTo>
                    <a:pt x="1219" y="2003"/>
                  </a:lnTo>
                  <a:lnTo>
                    <a:pt x="1217" y="1997"/>
                  </a:lnTo>
                  <a:lnTo>
                    <a:pt x="1211" y="1991"/>
                  </a:lnTo>
                  <a:lnTo>
                    <a:pt x="1204" y="1983"/>
                  </a:lnTo>
                  <a:lnTo>
                    <a:pt x="1194" y="1975"/>
                  </a:lnTo>
                  <a:lnTo>
                    <a:pt x="1179" y="1967"/>
                  </a:lnTo>
                  <a:lnTo>
                    <a:pt x="1161" y="1957"/>
                  </a:lnTo>
                  <a:lnTo>
                    <a:pt x="1138" y="1948"/>
                  </a:lnTo>
                  <a:lnTo>
                    <a:pt x="1110" y="1939"/>
                  </a:lnTo>
                  <a:lnTo>
                    <a:pt x="1077" y="1930"/>
                  </a:lnTo>
                  <a:lnTo>
                    <a:pt x="1038" y="1920"/>
                  </a:lnTo>
                  <a:lnTo>
                    <a:pt x="992" y="1912"/>
                  </a:lnTo>
                  <a:lnTo>
                    <a:pt x="904" y="1901"/>
                  </a:lnTo>
                  <a:lnTo>
                    <a:pt x="819" y="1897"/>
                  </a:lnTo>
                  <a:lnTo>
                    <a:pt x="732" y="1901"/>
                  </a:lnTo>
                  <a:lnTo>
                    <a:pt x="648" y="1910"/>
                  </a:lnTo>
                  <a:lnTo>
                    <a:pt x="563" y="1926"/>
                  </a:lnTo>
                  <a:lnTo>
                    <a:pt x="480" y="1947"/>
                  </a:lnTo>
                  <a:lnTo>
                    <a:pt x="397" y="1972"/>
                  </a:lnTo>
                  <a:lnTo>
                    <a:pt x="317" y="2003"/>
                  </a:lnTo>
                  <a:lnTo>
                    <a:pt x="236" y="2038"/>
                  </a:lnTo>
                  <a:lnTo>
                    <a:pt x="215" y="2046"/>
                  </a:lnTo>
                  <a:lnTo>
                    <a:pt x="193" y="2054"/>
                  </a:lnTo>
                  <a:lnTo>
                    <a:pt x="170" y="2059"/>
                  </a:lnTo>
                  <a:lnTo>
                    <a:pt x="148" y="2061"/>
                  </a:lnTo>
                  <a:lnTo>
                    <a:pt x="125" y="2062"/>
                  </a:lnTo>
                  <a:lnTo>
                    <a:pt x="103" y="2059"/>
                  </a:lnTo>
                  <a:lnTo>
                    <a:pt x="84" y="2055"/>
                  </a:lnTo>
                  <a:lnTo>
                    <a:pt x="64" y="2046"/>
                  </a:lnTo>
                  <a:lnTo>
                    <a:pt x="47" y="2035"/>
                  </a:lnTo>
                  <a:lnTo>
                    <a:pt x="32" y="2020"/>
                  </a:lnTo>
                  <a:lnTo>
                    <a:pt x="19" y="2002"/>
                  </a:lnTo>
                  <a:lnTo>
                    <a:pt x="9" y="1980"/>
                  </a:lnTo>
                  <a:lnTo>
                    <a:pt x="2" y="1954"/>
                  </a:lnTo>
                  <a:lnTo>
                    <a:pt x="0" y="1916"/>
                  </a:lnTo>
                  <a:lnTo>
                    <a:pt x="3" y="1880"/>
                  </a:lnTo>
                  <a:lnTo>
                    <a:pt x="13" y="1843"/>
                  </a:lnTo>
                  <a:lnTo>
                    <a:pt x="26" y="1807"/>
                  </a:lnTo>
                  <a:lnTo>
                    <a:pt x="44" y="1773"/>
                  </a:lnTo>
                  <a:lnTo>
                    <a:pt x="67" y="1742"/>
                  </a:lnTo>
                  <a:lnTo>
                    <a:pt x="92" y="1714"/>
                  </a:lnTo>
                  <a:lnTo>
                    <a:pt x="119" y="1690"/>
                  </a:lnTo>
                  <a:lnTo>
                    <a:pt x="181" y="1641"/>
                  </a:lnTo>
                  <a:lnTo>
                    <a:pt x="240" y="1589"/>
                  </a:lnTo>
                  <a:lnTo>
                    <a:pt x="300" y="1537"/>
                  </a:lnTo>
                  <a:lnTo>
                    <a:pt x="357" y="1482"/>
                  </a:lnTo>
                  <a:lnTo>
                    <a:pt x="411" y="1425"/>
                  </a:lnTo>
                  <a:lnTo>
                    <a:pt x="463" y="1365"/>
                  </a:lnTo>
                  <a:lnTo>
                    <a:pt x="512" y="1302"/>
                  </a:lnTo>
                  <a:lnTo>
                    <a:pt x="539" y="1263"/>
                  </a:lnTo>
                  <a:lnTo>
                    <a:pt x="566" y="1221"/>
                  </a:lnTo>
                  <a:lnTo>
                    <a:pt x="590" y="1178"/>
                  </a:lnTo>
                  <a:lnTo>
                    <a:pt x="611" y="1134"/>
                  </a:lnTo>
                  <a:lnTo>
                    <a:pt x="629" y="1090"/>
                  </a:lnTo>
                  <a:lnTo>
                    <a:pt x="642" y="1046"/>
                  </a:lnTo>
                  <a:lnTo>
                    <a:pt x="650" y="1004"/>
                  </a:lnTo>
                  <a:lnTo>
                    <a:pt x="653" y="954"/>
                  </a:lnTo>
                  <a:lnTo>
                    <a:pt x="650" y="906"/>
                  </a:lnTo>
                  <a:lnTo>
                    <a:pt x="640" y="861"/>
                  </a:lnTo>
                  <a:lnTo>
                    <a:pt x="628" y="819"/>
                  </a:lnTo>
                  <a:lnTo>
                    <a:pt x="609" y="778"/>
                  </a:lnTo>
                  <a:lnTo>
                    <a:pt x="588" y="739"/>
                  </a:lnTo>
                  <a:lnTo>
                    <a:pt x="562" y="702"/>
                  </a:lnTo>
                  <a:lnTo>
                    <a:pt x="533" y="668"/>
                  </a:lnTo>
                  <a:lnTo>
                    <a:pt x="501" y="634"/>
                  </a:lnTo>
                  <a:lnTo>
                    <a:pt x="467" y="603"/>
                  </a:lnTo>
                  <a:lnTo>
                    <a:pt x="430" y="573"/>
                  </a:lnTo>
                  <a:lnTo>
                    <a:pt x="392" y="546"/>
                  </a:lnTo>
                  <a:lnTo>
                    <a:pt x="352" y="520"/>
                  </a:lnTo>
                  <a:lnTo>
                    <a:pt x="310" y="496"/>
                  </a:lnTo>
                  <a:lnTo>
                    <a:pt x="268" y="474"/>
                  </a:lnTo>
                  <a:lnTo>
                    <a:pt x="226" y="453"/>
                  </a:lnTo>
                  <a:lnTo>
                    <a:pt x="184" y="434"/>
                  </a:lnTo>
                  <a:lnTo>
                    <a:pt x="159" y="420"/>
                  </a:lnTo>
                  <a:lnTo>
                    <a:pt x="138" y="405"/>
                  </a:lnTo>
                  <a:lnTo>
                    <a:pt x="122" y="386"/>
                  </a:lnTo>
                  <a:lnTo>
                    <a:pt x="109" y="366"/>
                  </a:lnTo>
                  <a:lnTo>
                    <a:pt x="101" y="344"/>
                  </a:lnTo>
                  <a:lnTo>
                    <a:pt x="96" y="320"/>
                  </a:lnTo>
                  <a:lnTo>
                    <a:pt x="95" y="296"/>
                  </a:lnTo>
                  <a:lnTo>
                    <a:pt x="97" y="270"/>
                  </a:lnTo>
                  <a:lnTo>
                    <a:pt x="102" y="243"/>
                  </a:lnTo>
                  <a:lnTo>
                    <a:pt x="109" y="217"/>
                  </a:lnTo>
                  <a:lnTo>
                    <a:pt x="120" y="191"/>
                  </a:lnTo>
                  <a:lnTo>
                    <a:pt x="132" y="166"/>
                  </a:lnTo>
                  <a:lnTo>
                    <a:pt x="148" y="141"/>
                  </a:lnTo>
                  <a:lnTo>
                    <a:pt x="164" y="117"/>
                  </a:lnTo>
                  <a:lnTo>
                    <a:pt x="183" y="95"/>
                  </a:lnTo>
                  <a:lnTo>
                    <a:pt x="202" y="74"/>
                  </a:lnTo>
                  <a:lnTo>
                    <a:pt x="224" y="55"/>
                  </a:lnTo>
                  <a:lnTo>
                    <a:pt x="245" y="38"/>
                  </a:lnTo>
                  <a:lnTo>
                    <a:pt x="269" y="25"/>
                  </a:lnTo>
                  <a:lnTo>
                    <a:pt x="293" y="13"/>
                  </a:lnTo>
                  <a:lnTo>
                    <a:pt x="318" y="6"/>
                  </a:lnTo>
                  <a:lnTo>
                    <a:pt x="342" y="0"/>
                  </a:lnTo>
                  <a:lnTo>
                    <a:pt x="3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64796"/>
                </a:solidFill>
              </a:endParaRPr>
            </a:p>
          </p:txBody>
        </p:sp>
        <p:sp>
          <p:nvSpPr>
            <p:cNvPr id="20" name="Freeform 374"/>
            <p:cNvSpPr>
              <a:spLocks noEditPoints="1"/>
            </p:cNvSpPr>
            <p:nvPr/>
          </p:nvSpPr>
          <p:spPr bwMode="auto">
            <a:xfrm>
              <a:off x="3833813" y="5091113"/>
              <a:ext cx="260350" cy="365125"/>
            </a:xfrm>
            <a:custGeom>
              <a:avLst/>
              <a:gdLst>
                <a:gd name="T0" fmla="*/ 578 w 1474"/>
                <a:gd name="T1" fmla="*/ 498 h 2071"/>
                <a:gd name="T2" fmla="*/ 578 w 1474"/>
                <a:gd name="T3" fmla="*/ 495 h 2071"/>
                <a:gd name="T4" fmla="*/ 685 w 1474"/>
                <a:gd name="T5" fmla="*/ 11 h 2071"/>
                <a:gd name="T6" fmla="*/ 851 w 1474"/>
                <a:gd name="T7" fmla="*/ 72 h 2071"/>
                <a:gd name="T8" fmla="*/ 957 w 1474"/>
                <a:gd name="T9" fmla="*/ 213 h 2071"/>
                <a:gd name="T10" fmla="*/ 970 w 1474"/>
                <a:gd name="T11" fmla="*/ 458 h 2071"/>
                <a:gd name="T12" fmla="*/ 1014 w 1474"/>
                <a:gd name="T13" fmla="*/ 608 h 2071"/>
                <a:gd name="T14" fmla="*/ 1233 w 1474"/>
                <a:gd name="T15" fmla="*/ 685 h 2071"/>
                <a:gd name="T16" fmla="*/ 1404 w 1474"/>
                <a:gd name="T17" fmla="*/ 866 h 2071"/>
                <a:gd name="T18" fmla="*/ 1472 w 1474"/>
                <a:gd name="T19" fmla="*/ 1107 h 2071"/>
                <a:gd name="T20" fmla="*/ 1450 w 1474"/>
                <a:gd name="T21" fmla="*/ 1364 h 2071"/>
                <a:gd name="T22" fmla="*/ 1319 w 1474"/>
                <a:gd name="T23" fmla="*/ 1664 h 2071"/>
                <a:gd name="T24" fmla="*/ 1099 w 1474"/>
                <a:gd name="T25" fmla="*/ 1902 h 2071"/>
                <a:gd name="T26" fmla="*/ 820 w 1474"/>
                <a:gd name="T27" fmla="*/ 2045 h 2071"/>
                <a:gd name="T28" fmla="*/ 509 w 1474"/>
                <a:gd name="T29" fmla="*/ 2059 h 2071"/>
                <a:gd name="T30" fmla="*/ 275 w 1474"/>
                <a:gd name="T31" fmla="*/ 1956 h 2071"/>
                <a:gd name="T32" fmla="*/ 237 w 1474"/>
                <a:gd name="T33" fmla="*/ 1833 h 2071"/>
                <a:gd name="T34" fmla="*/ 283 w 1474"/>
                <a:gd name="T35" fmla="*/ 1697 h 2071"/>
                <a:gd name="T36" fmla="*/ 382 w 1474"/>
                <a:gd name="T37" fmla="*/ 1589 h 2071"/>
                <a:gd name="T38" fmla="*/ 503 w 1474"/>
                <a:gd name="T39" fmla="*/ 1553 h 2071"/>
                <a:gd name="T40" fmla="*/ 662 w 1474"/>
                <a:gd name="T41" fmla="*/ 1619 h 2071"/>
                <a:gd name="T42" fmla="*/ 810 w 1474"/>
                <a:gd name="T43" fmla="*/ 1636 h 2071"/>
                <a:gd name="T44" fmla="*/ 874 w 1474"/>
                <a:gd name="T45" fmla="*/ 1621 h 2071"/>
                <a:gd name="T46" fmla="*/ 930 w 1474"/>
                <a:gd name="T47" fmla="*/ 1593 h 2071"/>
                <a:gd name="T48" fmla="*/ 962 w 1474"/>
                <a:gd name="T49" fmla="*/ 1568 h 2071"/>
                <a:gd name="T50" fmla="*/ 1006 w 1474"/>
                <a:gd name="T51" fmla="*/ 1516 h 2071"/>
                <a:gd name="T52" fmla="*/ 1041 w 1474"/>
                <a:gd name="T53" fmla="*/ 1452 h 2071"/>
                <a:gd name="T54" fmla="*/ 1050 w 1474"/>
                <a:gd name="T55" fmla="*/ 1424 h 2071"/>
                <a:gd name="T56" fmla="*/ 1064 w 1474"/>
                <a:gd name="T57" fmla="*/ 1373 h 2071"/>
                <a:gd name="T58" fmla="*/ 1071 w 1474"/>
                <a:gd name="T59" fmla="*/ 1330 h 2071"/>
                <a:gd name="T60" fmla="*/ 1071 w 1474"/>
                <a:gd name="T61" fmla="*/ 1292 h 2071"/>
                <a:gd name="T62" fmla="*/ 1057 w 1474"/>
                <a:gd name="T63" fmla="*/ 1210 h 2071"/>
                <a:gd name="T64" fmla="*/ 1050 w 1474"/>
                <a:gd name="T65" fmla="*/ 1194 h 2071"/>
                <a:gd name="T66" fmla="*/ 1019 w 1474"/>
                <a:gd name="T67" fmla="*/ 1141 h 2071"/>
                <a:gd name="T68" fmla="*/ 1007 w 1474"/>
                <a:gd name="T69" fmla="*/ 1129 h 2071"/>
                <a:gd name="T70" fmla="*/ 892 w 1474"/>
                <a:gd name="T71" fmla="*/ 1060 h 2071"/>
                <a:gd name="T72" fmla="*/ 651 w 1474"/>
                <a:gd name="T73" fmla="*/ 1040 h 2071"/>
                <a:gd name="T74" fmla="*/ 393 w 1474"/>
                <a:gd name="T75" fmla="*/ 1086 h 2071"/>
                <a:gd name="T76" fmla="*/ 291 w 1474"/>
                <a:gd name="T77" fmla="*/ 1042 h 2071"/>
                <a:gd name="T78" fmla="*/ 261 w 1474"/>
                <a:gd name="T79" fmla="*/ 901 h 2071"/>
                <a:gd name="T80" fmla="*/ 350 w 1474"/>
                <a:gd name="T81" fmla="*/ 737 h 2071"/>
                <a:gd name="T82" fmla="*/ 485 w 1474"/>
                <a:gd name="T83" fmla="*/ 615 h 2071"/>
                <a:gd name="T84" fmla="*/ 568 w 1474"/>
                <a:gd name="T85" fmla="*/ 510 h 2071"/>
                <a:gd name="T86" fmla="*/ 576 w 1474"/>
                <a:gd name="T87" fmla="*/ 495 h 2071"/>
                <a:gd name="T88" fmla="*/ 575 w 1474"/>
                <a:gd name="T89" fmla="*/ 487 h 2071"/>
                <a:gd name="T90" fmla="*/ 554 w 1474"/>
                <a:gd name="T91" fmla="*/ 466 h 2071"/>
                <a:gd name="T92" fmla="*/ 349 w 1474"/>
                <a:gd name="T93" fmla="*/ 441 h 2071"/>
                <a:gd name="T94" fmla="*/ 116 w 1474"/>
                <a:gd name="T95" fmla="*/ 472 h 2071"/>
                <a:gd name="T96" fmla="*/ 22 w 1474"/>
                <a:gd name="T97" fmla="*/ 424 h 2071"/>
                <a:gd name="T98" fmla="*/ 1 w 1474"/>
                <a:gd name="T99" fmla="*/ 319 h 2071"/>
                <a:gd name="T100" fmla="*/ 38 w 1474"/>
                <a:gd name="T101" fmla="*/ 194 h 2071"/>
                <a:gd name="T102" fmla="*/ 122 w 1474"/>
                <a:gd name="T103" fmla="*/ 88 h 2071"/>
                <a:gd name="T104" fmla="*/ 241 w 1474"/>
                <a:gd name="T105" fmla="*/ 36 h 2071"/>
                <a:gd name="T106" fmla="*/ 416 w 1474"/>
                <a:gd name="T107" fmla="*/ 9 h 20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74" h="2071">
                  <a:moveTo>
                    <a:pt x="577" y="490"/>
                  </a:moveTo>
                  <a:lnTo>
                    <a:pt x="577" y="494"/>
                  </a:lnTo>
                  <a:lnTo>
                    <a:pt x="577" y="496"/>
                  </a:lnTo>
                  <a:lnTo>
                    <a:pt x="578" y="497"/>
                  </a:lnTo>
                  <a:lnTo>
                    <a:pt x="578" y="498"/>
                  </a:lnTo>
                  <a:lnTo>
                    <a:pt x="578" y="498"/>
                  </a:lnTo>
                  <a:lnTo>
                    <a:pt x="579" y="499"/>
                  </a:lnTo>
                  <a:lnTo>
                    <a:pt x="579" y="499"/>
                  </a:lnTo>
                  <a:lnTo>
                    <a:pt x="579" y="497"/>
                  </a:lnTo>
                  <a:lnTo>
                    <a:pt x="578" y="495"/>
                  </a:lnTo>
                  <a:lnTo>
                    <a:pt x="577" y="490"/>
                  </a:lnTo>
                  <a:close/>
                  <a:moveTo>
                    <a:pt x="570" y="0"/>
                  </a:moveTo>
                  <a:lnTo>
                    <a:pt x="608" y="2"/>
                  </a:lnTo>
                  <a:lnTo>
                    <a:pt x="647" y="5"/>
                  </a:lnTo>
                  <a:lnTo>
                    <a:pt x="685" y="11"/>
                  </a:lnTo>
                  <a:lnTo>
                    <a:pt x="721" y="18"/>
                  </a:lnTo>
                  <a:lnTo>
                    <a:pt x="756" y="27"/>
                  </a:lnTo>
                  <a:lnTo>
                    <a:pt x="790" y="40"/>
                  </a:lnTo>
                  <a:lnTo>
                    <a:pt x="821" y="55"/>
                  </a:lnTo>
                  <a:lnTo>
                    <a:pt x="851" y="72"/>
                  </a:lnTo>
                  <a:lnTo>
                    <a:pt x="877" y="93"/>
                  </a:lnTo>
                  <a:lnTo>
                    <a:pt x="902" y="119"/>
                  </a:lnTo>
                  <a:lnTo>
                    <a:pt x="924" y="146"/>
                  </a:lnTo>
                  <a:lnTo>
                    <a:pt x="942" y="177"/>
                  </a:lnTo>
                  <a:lnTo>
                    <a:pt x="957" y="213"/>
                  </a:lnTo>
                  <a:lnTo>
                    <a:pt x="972" y="262"/>
                  </a:lnTo>
                  <a:lnTo>
                    <a:pt x="979" y="312"/>
                  </a:lnTo>
                  <a:lnTo>
                    <a:pt x="983" y="361"/>
                  </a:lnTo>
                  <a:lnTo>
                    <a:pt x="978" y="410"/>
                  </a:lnTo>
                  <a:lnTo>
                    <a:pt x="970" y="458"/>
                  </a:lnTo>
                  <a:lnTo>
                    <a:pt x="957" y="505"/>
                  </a:lnTo>
                  <a:lnTo>
                    <a:pt x="940" y="552"/>
                  </a:lnTo>
                  <a:lnTo>
                    <a:pt x="919" y="598"/>
                  </a:lnTo>
                  <a:lnTo>
                    <a:pt x="967" y="601"/>
                  </a:lnTo>
                  <a:lnTo>
                    <a:pt x="1014" y="608"/>
                  </a:lnTo>
                  <a:lnTo>
                    <a:pt x="1061" y="616"/>
                  </a:lnTo>
                  <a:lnTo>
                    <a:pt x="1106" y="628"/>
                  </a:lnTo>
                  <a:lnTo>
                    <a:pt x="1151" y="643"/>
                  </a:lnTo>
                  <a:lnTo>
                    <a:pt x="1193" y="662"/>
                  </a:lnTo>
                  <a:lnTo>
                    <a:pt x="1233" y="685"/>
                  </a:lnTo>
                  <a:lnTo>
                    <a:pt x="1272" y="711"/>
                  </a:lnTo>
                  <a:lnTo>
                    <a:pt x="1308" y="743"/>
                  </a:lnTo>
                  <a:lnTo>
                    <a:pt x="1345" y="782"/>
                  </a:lnTo>
                  <a:lnTo>
                    <a:pt x="1377" y="822"/>
                  </a:lnTo>
                  <a:lnTo>
                    <a:pt x="1404" y="866"/>
                  </a:lnTo>
                  <a:lnTo>
                    <a:pt x="1426" y="911"/>
                  </a:lnTo>
                  <a:lnTo>
                    <a:pt x="1444" y="959"/>
                  </a:lnTo>
                  <a:lnTo>
                    <a:pt x="1458" y="1007"/>
                  </a:lnTo>
                  <a:lnTo>
                    <a:pt x="1467" y="1057"/>
                  </a:lnTo>
                  <a:lnTo>
                    <a:pt x="1472" y="1107"/>
                  </a:lnTo>
                  <a:lnTo>
                    <a:pt x="1474" y="1159"/>
                  </a:lnTo>
                  <a:lnTo>
                    <a:pt x="1473" y="1210"/>
                  </a:lnTo>
                  <a:lnTo>
                    <a:pt x="1468" y="1261"/>
                  </a:lnTo>
                  <a:lnTo>
                    <a:pt x="1461" y="1313"/>
                  </a:lnTo>
                  <a:lnTo>
                    <a:pt x="1450" y="1364"/>
                  </a:lnTo>
                  <a:lnTo>
                    <a:pt x="1432" y="1427"/>
                  </a:lnTo>
                  <a:lnTo>
                    <a:pt x="1410" y="1489"/>
                  </a:lnTo>
                  <a:lnTo>
                    <a:pt x="1384" y="1549"/>
                  </a:lnTo>
                  <a:lnTo>
                    <a:pt x="1354" y="1607"/>
                  </a:lnTo>
                  <a:lnTo>
                    <a:pt x="1319" y="1664"/>
                  </a:lnTo>
                  <a:lnTo>
                    <a:pt x="1281" y="1717"/>
                  </a:lnTo>
                  <a:lnTo>
                    <a:pt x="1240" y="1768"/>
                  </a:lnTo>
                  <a:lnTo>
                    <a:pt x="1196" y="1817"/>
                  </a:lnTo>
                  <a:lnTo>
                    <a:pt x="1150" y="1861"/>
                  </a:lnTo>
                  <a:lnTo>
                    <a:pt x="1099" y="1902"/>
                  </a:lnTo>
                  <a:lnTo>
                    <a:pt x="1047" y="1939"/>
                  </a:lnTo>
                  <a:lnTo>
                    <a:pt x="993" y="1973"/>
                  </a:lnTo>
                  <a:lnTo>
                    <a:pt x="937" y="2002"/>
                  </a:lnTo>
                  <a:lnTo>
                    <a:pt x="879" y="2026"/>
                  </a:lnTo>
                  <a:lnTo>
                    <a:pt x="820" y="2045"/>
                  </a:lnTo>
                  <a:lnTo>
                    <a:pt x="760" y="2060"/>
                  </a:lnTo>
                  <a:lnTo>
                    <a:pt x="698" y="2068"/>
                  </a:lnTo>
                  <a:lnTo>
                    <a:pt x="635" y="2071"/>
                  </a:lnTo>
                  <a:lnTo>
                    <a:pt x="572" y="2068"/>
                  </a:lnTo>
                  <a:lnTo>
                    <a:pt x="509" y="2059"/>
                  </a:lnTo>
                  <a:lnTo>
                    <a:pt x="446" y="2043"/>
                  </a:lnTo>
                  <a:lnTo>
                    <a:pt x="384" y="2021"/>
                  </a:lnTo>
                  <a:lnTo>
                    <a:pt x="321" y="1990"/>
                  </a:lnTo>
                  <a:lnTo>
                    <a:pt x="295" y="1975"/>
                  </a:lnTo>
                  <a:lnTo>
                    <a:pt x="275" y="1956"/>
                  </a:lnTo>
                  <a:lnTo>
                    <a:pt x="259" y="1935"/>
                  </a:lnTo>
                  <a:lnTo>
                    <a:pt x="247" y="1911"/>
                  </a:lnTo>
                  <a:lnTo>
                    <a:pt x="240" y="1887"/>
                  </a:lnTo>
                  <a:lnTo>
                    <a:pt x="237" y="1861"/>
                  </a:lnTo>
                  <a:lnTo>
                    <a:pt x="237" y="1833"/>
                  </a:lnTo>
                  <a:lnTo>
                    <a:pt x="240" y="1806"/>
                  </a:lnTo>
                  <a:lnTo>
                    <a:pt x="246" y="1778"/>
                  </a:lnTo>
                  <a:lnTo>
                    <a:pt x="256" y="1751"/>
                  </a:lnTo>
                  <a:lnTo>
                    <a:pt x="268" y="1723"/>
                  </a:lnTo>
                  <a:lnTo>
                    <a:pt x="283" y="1697"/>
                  </a:lnTo>
                  <a:lnTo>
                    <a:pt x="299" y="1672"/>
                  </a:lnTo>
                  <a:lnTo>
                    <a:pt x="318" y="1648"/>
                  </a:lnTo>
                  <a:lnTo>
                    <a:pt x="337" y="1626"/>
                  </a:lnTo>
                  <a:lnTo>
                    <a:pt x="359" y="1606"/>
                  </a:lnTo>
                  <a:lnTo>
                    <a:pt x="382" y="1589"/>
                  </a:lnTo>
                  <a:lnTo>
                    <a:pt x="405" y="1575"/>
                  </a:lnTo>
                  <a:lnTo>
                    <a:pt x="429" y="1563"/>
                  </a:lnTo>
                  <a:lnTo>
                    <a:pt x="454" y="1556"/>
                  </a:lnTo>
                  <a:lnTo>
                    <a:pt x="478" y="1553"/>
                  </a:lnTo>
                  <a:lnTo>
                    <a:pt x="503" y="1553"/>
                  </a:lnTo>
                  <a:lnTo>
                    <a:pt x="528" y="1558"/>
                  </a:lnTo>
                  <a:lnTo>
                    <a:pt x="552" y="1567"/>
                  </a:lnTo>
                  <a:lnTo>
                    <a:pt x="591" y="1588"/>
                  </a:lnTo>
                  <a:lnTo>
                    <a:pt x="628" y="1605"/>
                  </a:lnTo>
                  <a:lnTo>
                    <a:pt x="662" y="1619"/>
                  </a:lnTo>
                  <a:lnTo>
                    <a:pt x="696" y="1628"/>
                  </a:lnTo>
                  <a:lnTo>
                    <a:pt x="729" y="1634"/>
                  </a:lnTo>
                  <a:lnTo>
                    <a:pt x="763" y="1637"/>
                  </a:lnTo>
                  <a:lnTo>
                    <a:pt x="799" y="1637"/>
                  </a:lnTo>
                  <a:lnTo>
                    <a:pt x="810" y="1636"/>
                  </a:lnTo>
                  <a:lnTo>
                    <a:pt x="822" y="1635"/>
                  </a:lnTo>
                  <a:lnTo>
                    <a:pt x="825" y="1634"/>
                  </a:lnTo>
                  <a:lnTo>
                    <a:pt x="828" y="1634"/>
                  </a:lnTo>
                  <a:lnTo>
                    <a:pt x="871" y="1623"/>
                  </a:lnTo>
                  <a:lnTo>
                    <a:pt x="874" y="1621"/>
                  </a:lnTo>
                  <a:lnTo>
                    <a:pt x="881" y="1616"/>
                  </a:lnTo>
                  <a:lnTo>
                    <a:pt x="892" y="1611"/>
                  </a:lnTo>
                  <a:lnTo>
                    <a:pt x="904" y="1606"/>
                  </a:lnTo>
                  <a:lnTo>
                    <a:pt x="918" y="1600"/>
                  </a:lnTo>
                  <a:lnTo>
                    <a:pt x="930" y="1593"/>
                  </a:lnTo>
                  <a:lnTo>
                    <a:pt x="937" y="1587"/>
                  </a:lnTo>
                  <a:lnTo>
                    <a:pt x="945" y="1581"/>
                  </a:lnTo>
                  <a:lnTo>
                    <a:pt x="952" y="1576"/>
                  </a:lnTo>
                  <a:lnTo>
                    <a:pt x="957" y="1571"/>
                  </a:lnTo>
                  <a:lnTo>
                    <a:pt x="962" y="1568"/>
                  </a:lnTo>
                  <a:lnTo>
                    <a:pt x="965" y="1565"/>
                  </a:lnTo>
                  <a:lnTo>
                    <a:pt x="968" y="1562"/>
                  </a:lnTo>
                  <a:lnTo>
                    <a:pt x="988" y="1540"/>
                  </a:lnTo>
                  <a:lnTo>
                    <a:pt x="1006" y="1517"/>
                  </a:lnTo>
                  <a:lnTo>
                    <a:pt x="1006" y="1516"/>
                  </a:lnTo>
                  <a:lnTo>
                    <a:pt x="1022" y="1491"/>
                  </a:lnTo>
                  <a:lnTo>
                    <a:pt x="1035" y="1466"/>
                  </a:lnTo>
                  <a:lnTo>
                    <a:pt x="1038" y="1460"/>
                  </a:lnTo>
                  <a:lnTo>
                    <a:pt x="1039" y="1456"/>
                  </a:lnTo>
                  <a:lnTo>
                    <a:pt x="1041" y="1452"/>
                  </a:lnTo>
                  <a:lnTo>
                    <a:pt x="1041" y="1451"/>
                  </a:lnTo>
                  <a:lnTo>
                    <a:pt x="1042" y="1450"/>
                  </a:lnTo>
                  <a:lnTo>
                    <a:pt x="1044" y="1444"/>
                  </a:lnTo>
                  <a:lnTo>
                    <a:pt x="1046" y="1435"/>
                  </a:lnTo>
                  <a:lnTo>
                    <a:pt x="1050" y="1424"/>
                  </a:lnTo>
                  <a:lnTo>
                    <a:pt x="1053" y="1412"/>
                  </a:lnTo>
                  <a:lnTo>
                    <a:pt x="1056" y="1401"/>
                  </a:lnTo>
                  <a:lnTo>
                    <a:pt x="1059" y="1389"/>
                  </a:lnTo>
                  <a:lnTo>
                    <a:pt x="1062" y="1381"/>
                  </a:lnTo>
                  <a:lnTo>
                    <a:pt x="1064" y="1373"/>
                  </a:lnTo>
                  <a:lnTo>
                    <a:pt x="1065" y="1370"/>
                  </a:lnTo>
                  <a:lnTo>
                    <a:pt x="1065" y="1371"/>
                  </a:lnTo>
                  <a:lnTo>
                    <a:pt x="1065" y="1378"/>
                  </a:lnTo>
                  <a:lnTo>
                    <a:pt x="1068" y="1355"/>
                  </a:lnTo>
                  <a:lnTo>
                    <a:pt x="1071" y="1330"/>
                  </a:lnTo>
                  <a:lnTo>
                    <a:pt x="1071" y="1324"/>
                  </a:lnTo>
                  <a:lnTo>
                    <a:pt x="1071" y="1317"/>
                  </a:lnTo>
                  <a:lnTo>
                    <a:pt x="1071" y="1307"/>
                  </a:lnTo>
                  <a:lnTo>
                    <a:pt x="1071" y="1298"/>
                  </a:lnTo>
                  <a:lnTo>
                    <a:pt x="1071" y="1292"/>
                  </a:lnTo>
                  <a:lnTo>
                    <a:pt x="1071" y="1289"/>
                  </a:lnTo>
                  <a:lnTo>
                    <a:pt x="1072" y="1290"/>
                  </a:lnTo>
                  <a:lnTo>
                    <a:pt x="1067" y="1251"/>
                  </a:lnTo>
                  <a:lnTo>
                    <a:pt x="1058" y="1213"/>
                  </a:lnTo>
                  <a:lnTo>
                    <a:pt x="1057" y="1210"/>
                  </a:lnTo>
                  <a:lnTo>
                    <a:pt x="1057" y="1208"/>
                  </a:lnTo>
                  <a:lnTo>
                    <a:pt x="1056" y="1206"/>
                  </a:lnTo>
                  <a:lnTo>
                    <a:pt x="1054" y="1203"/>
                  </a:lnTo>
                  <a:lnTo>
                    <a:pt x="1052" y="1199"/>
                  </a:lnTo>
                  <a:lnTo>
                    <a:pt x="1050" y="1194"/>
                  </a:lnTo>
                  <a:lnTo>
                    <a:pt x="1037" y="1170"/>
                  </a:lnTo>
                  <a:lnTo>
                    <a:pt x="1023" y="1147"/>
                  </a:lnTo>
                  <a:lnTo>
                    <a:pt x="1021" y="1144"/>
                  </a:lnTo>
                  <a:lnTo>
                    <a:pt x="1020" y="1142"/>
                  </a:lnTo>
                  <a:lnTo>
                    <a:pt x="1019" y="1141"/>
                  </a:lnTo>
                  <a:lnTo>
                    <a:pt x="1019" y="1140"/>
                  </a:lnTo>
                  <a:lnTo>
                    <a:pt x="1016" y="1138"/>
                  </a:lnTo>
                  <a:lnTo>
                    <a:pt x="1013" y="1136"/>
                  </a:lnTo>
                  <a:lnTo>
                    <a:pt x="1010" y="1133"/>
                  </a:lnTo>
                  <a:lnTo>
                    <a:pt x="1007" y="1129"/>
                  </a:lnTo>
                  <a:lnTo>
                    <a:pt x="992" y="1115"/>
                  </a:lnTo>
                  <a:lnTo>
                    <a:pt x="975" y="1101"/>
                  </a:lnTo>
                  <a:lnTo>
                    <a:pt x="952" y="1086"/>
                  </a:lnTo>
                  <a:lnTo>
                    <a:pt x="924" y="1073"/>
                  </a:lnTo>
                  <a:lnTo>
                    <a:pt x="892" y="1060"/>
                  </a:lnTo>
                  <a:lnTo>
                    <a:pt x="859" y="1050"/>
                  </a:lnTo>
                  <a:lnTo>
                    <a:pt x="825" y="1041"/>
                  </a:lnTo>
                  <a:lnTo>
                    <a:pt x="792" y="1037"/>
                  </a:lnTo>
                  <a:lnTo>
                    <a:pt x="721" y="1036"/>
                  </a:lnTo>
                  <a:lnTo>
                    <a:pt x="651" y="1040"/>
                  </a:lnTo>
                  <a:lnTo>
                    <a:pt x="580" y="1050"/>
                  </a:lnTo>
                  <a:lnTo>
                    <a:pt x="511" y="1063"/>
                  </a:lnTo>
                  <a:lnTo>
                    <a:pt x="441" y="1080"/>
                  </a:lnTo>
                  <a:lnTo>
                    <a:pt x="418" y="1085"/>
                  </a:lnTo>
                  <a:lnTo>
                    <a:pt x="393" y="1086"/>
                  </a:lnTo>
                  <a:lnTo>
                    <a:pt x="370" y="1084"/>
                  </a:lnTo>
                  <a:lnTo>
                    <a:pt x="347" y="1079"/>
                  </a:lnTo>
                  <a:lnTo>
                    <a:pt x="327" y="1071"/>
                  </a:lnTo>
                  <a:lnTo>
                    <a:pt x="307" y="1058"/>
                  </a:lnTo>
                  <a:lnTo>
                    <a:pt x="291" y="1042"/>
                  </a:lnTo>
                  <a:lnTo>
                    <a:pt x="277" y="1024"/>
                  </a:lnTo>
                  <a:lnTo>
                    <a:pt x="267" y="1002"/>
                  </a:lnTo>
                  <a:lnTo>
                    <a:pt x="260" y="975"/>
                  </a:lnTo>
                  <a:lnTo>
                    <a:pt x="257" y="939"/>
                  </a:lnTo>
                  <a:lnTo>
                    <a:pt x="261" y="901"/>
                  </a:lnTo>
                  <a:lnTo>
                    <a:pt x="270" y="864"/>
                  </a:lnTo>
                  <a:lnTo>
                    <a:pt x="285" y="830"/>
                  </a:lnTo>
                  <a:lnTo>
                    <a:pt x="303" y="796"/>
                  </a:lnTo>
                  <a:lnTo>
                    <a:pt x="325" y="765"/>
                  </a:lnTo>
                  <a:lnTo>
                    <a:pt x="350" y="737"/>
                  </a:lnTo>
                  <a:lnTo>
                    <a:pt x="376" y="712"/>
                  </a:lnTo>
                  <a:lnTo>
                    <a:pt x="403" y="689"/>
                  </a:lnTo>
                  <a:lnTo>
                    <a:pt x="431" y="665"/>
                  </a:lnTo>
                  <a:lnTo>
                    <a:pt x="458" y="640"/>
                  </a:lnTo>
                  <a:lnTo>
                    <a:pt x="485" y="615"/>
                  </a:lnTo>
                  <a:lnTo>
                    <a:pt x="509" y="590"/>
                  </a:lnTo>
                  <a:lnTo>
                    <a:pt x="532" y="565"/>
                  </a:lnTo>
                  <a:lnTo>
                    <a:pt x="550" y="541"/>
                  </a:lnTo>
                  <a:lnTo>
                    <a:pt x="564" y="519"/>
                  </a:lnTo>
                  <a:lnTo>
                    <a:pt x="568" y="510"/>
                  </a:lnTo>
                  <a:lnTo>
                    <a:pt x="572" y="504"/>
                  </a:lnTo>
                  <a:lnTo>
                    <a:pt x="574" y="501"/>
                  </a:lnTo>
                  <a:lnTo>
                    <a:pt x="575" y="496"/>
                  </a:lnTo>
                  <a:lnTo>
                    <a:pt x="577" y="490"/>
                  </a:lnTo>
                  <a:lnTo>
                    <a:pt x="576" y="495"/>
                  </a:lnTo>
                  <a:lnTo>
                    <a:pt x="576" y="498"/>
                  </a:lnTo>
                  <a:lnTo>
                    <a:pt x="576" y="495"/>
                  </a:lnTo>
                  <a:lnTo>
                    <a:pt x="577" y="489"/>
                  </a:lnTo>
                  <a:lnTo>
                    <a:pt x="576" y="488"/>
                  </a:lnTo>
                  <a:lnTo>
                    <a:pt x="575" y="487"/>
                  </a:lnTo>
                  <a:lnTo>
                    <a:pt x="572" y="483"/>
                  </a:lnTo>
                  <a:lnTo>
                    <a:pt x="567" y="478"/>
                  </a:lnTo>
                  <a:lnTo>
                    <a:pt x="562" y="473"/>
                  </a:lnTo>
                  <a:lnTo>
                    <a:pt x="557" y="468"/>
                  </a:lnTo>
                  <a:lnTo>
                    <a:pt x="554" y="466"/>
                  </a:lnTo>
                  <a:lnTo>
                    <a:pt x="525" y="455"/>
                  </a:lnTo>
                  <a:lnTo>
                    <a:pt x="495" y="445"/>
                  </a:lnTo>
                  <a:lnTo>
                    <a:pt x="464" y="441"/>
                  </a:lnTo>
                  <a:lnTo>
                    <a:pt x="406" y="439"/>
                  </a:lnTo>
                  <a:lnTo>
                    <a:pt x="349" y="441"/>
                  </a:lnTo>
                  <a:lnTo>
                    <a:pt x="291" y="446"/>
                  </a:lnTo>
                  <a:lnTo>
                    <a:pt x="233" y="455"/>
                  </a:lnTo>
                  <a:lnTo>
                    <a:pt x="176" y="465"/>
                  </a:lnTo>
                  <a:lnTo>
                    <a:pt x="144" y="471"/>
                  </a:lnTo>
                  <a:lnTo>
                    <a:pt x="116" y="472"/>
                  </a:lnTo>
                  <a:lnTo>
                    <a:pt x="91" y="468"/>
                  </a:lnTo>
                  <a:lnTo>
                    <a:pt x="69" y="462"/>
                  </a:lnTo>
                  <a:lnTo>
                    <a:pt x="51" y="453"/>
                  </a:lnTo>
                  <a:lnTo>
                    <a:pt x="34" y="439"/>
                  </a:lnTo>
                  <a:lnTo>
                    <a:pt x="22" y="424"/>
                  </a:lnTo>
                  <a:lnTo>
                    <a:pt x="12" y="407"/>
                  </a:lnTo>
                  <a:lnTo>
                    <a:pt x="5" y="387"/>
                  </a:lnTo>
                  <a:lnTo>
                    <a:pt x="1" y="366"/>
                  </a:lnTo>
                  <a:lnTo>
                    <a:pt x="0" y="343"/>
                  </a:lnTo>
                  <a:lnTo>
                    <a:pt x="1" y="319"/>
                  </a:lnTo>
                  <a:lnTo>
                    <a:pt x="4" y="295"/>
                  </a:lnTo>
                  <a:lnTo>
                    <a:pt x="9" y="269"/>
                  </a:lnTo>
                  <a:lnTo>
                    <a:pt x="17" y="244"/>
                  </a:lnTo>
                  <a:lnTo>
                    <a:pt x="27" y="219"/>
                  </a:lnTo>
                  <a:lnTo>
                    <a:pt x="38" y="194"/>
                  </a:lnTo>
                  <a:lnTo>
                    <a:pt x="52" y="170"/>
                  </a:lnTo>
                  <a:lnTo>
                    <a:pt x="67" y="148"/>
                  </a:lnTo>
                  <a:lnTo>
                    <a:pt x="84" y="126"/>
                  </a:lnTo>
                  <a:lnTo>
                    <a:pt x="102" y="106"/>
                  </a:lnTo>
                  <a:lnTo>
                    <a:pt x="122" y="88"/>
                  </a:lnTo>
                  <a:lnTo>
                    <a:pt x="142" y="72"/>
                  </a:lnTo>
                  <a:lnTo>
                    <a:pt x="165" y="60"/>
                  </a:lnTo>
                  <a:lnTo>
                    <a:pt x="188" y="49"/>
                  </a:lnTo>
                  <a:lnTo>
                    <a:pt x="212" y="42"/>
                  </a:lnTo>
                  <a:lnTo>
                    <a:pt x="241" y="36"/>
                  </a:lnTo>
                  <a:lnTo>
                    <a:pt x="273" y="31"/>
                  </a:lnTo>
                  <a:lnTo>
                    <a:pt x="306" y="24"/>
                  </a:lnTo>
                  <a:lnTo>
                    <a:pt x="341" y="18"/>
                  </a:lnTo>
                  <a:lnTo>
                    <a:pt x="377" y="13"/>
                  </a:lnTo>
                  <a:lnTo>
                    <a:pt x="416" y="9"/>
                  </a:lnTo>
                  <a:lnTo>
                    <a:pt x="454" y="4"/>
                  </a:lnTo>
                  <a:lnTo>
                    <a:pt x="492" y="2"/>
                  </a:lnTo>
                  <a:lnTo>
                    <a:pt x="531" y="0"/>
                  </a:lnTo>
                  <a:lnTo>
                    <a:pt x="5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264796"/>
                </a:solidFill>
              </a:endParaRPr>
            </a:p>
          </p:txBody>
        </p:sp>
      </p:grpSp>
      <p:grpSp>
        <p:nvGrpSpPr>
          <p:cNvPr id="21" name="Group 483"/>
          <p:cNvGrpSpPr/>
          <p:nvPr/>
        </p:nvGrpSpPr>
        <p:grpSpPr>
          <a:xfrm>
            <a:off x="4271954" y="3493240"/>
            <a:ext cx="588020" cy="591592"/>
            <a:chOff x="5489575" y="5068888"/>
            <a:chExt cx="415925" cy="425450"/>
          </a:xfrm>
          <a:solidFill>
            <a:srgbClr val="000000"/>
          </a:solidFill>
        </p:grpSpPr>
        <p:sp>
          <p:nvSpPr>
            <p:cNvPr id="22" name="Freeform 397"/>
            <p:cNvSpPr>
              <a:spLocks noEditPoints="1"/>
            </p:cNvSpPr>
            <p:nvPr/>
          </p:nvSpPr>
          <p:spPr bwMode="auto">
            <a:xfrm>
              <a:off x="5489575" y="5068888"/>
              <a:ext cx="415925" cy="425450"/>
            </a:xfrm>
            <a:custGeom>
              <a:avLst/>
              <a:gdLst>
                <a:gd name="T0" fmla="*/ 1375 w 3151"/>
                <a:gd name="T1" fmla="*/ 487 h 3219"/>
                <a:gd name="T2" fmla="*/ 1323 w 3151"/>
                <a:gd name="T3" fmla="*/ 291 h 3219"/>
                <a:gd name="T4" fmla="*/ 1135 w 3151"/>
                <a:gd name="T5" fmla="*/ 561 h 3219"/>
                <a:gd name="T6" fmla="*/ 811 w 3151"/>
                <a:gd name="T7" fmla="*/ 517 h 3219"/>
                <a:gd name="T8" fmla="*/ 914 w 3151"/>
                <a:gd name="T9" fmla="*/ 697 h 3219"/>
                <a:gd name="T10" fmla="*/ 751 w 3151"/>
                <a:gd name="T11" fmla="*/ 875 h 3219"/>
                <a:gd name="T12" fmla="*/ 567 w 3151"/>
                <a:gd name="T13" fmla="*/ 747 h 3219"/>
                <a:gd name="T14" fmla="*/ 607 w 3151"/>
                <a:gd name="T15" fmla="*/ 1105 h 3219"/>
                <a:gd name="T16" fmla="*/ 316 w 3151"/>
                <a:gd name="T17" fmla="*/ 1223 h 3219"/>
                <a:gd name="T18" fmla="*/ 525 w 3151"/>
                <a:gd name="T19" fmla="*/ 1352 h 3219"/>
                <a:gd name="T20" fmla="*/ 292 w 3151"/>
                <a:gd name="T21" fmla="*/ 1326 h 3219"/>
                <a:gd name="T22" fmla="*/ 534 w 3151"/>
                <a:gd name="T23" fmla="*/ 1561 h 3219"/>
                <a:gd name="T24" fmla="*/ 487 w 3151"/>
                <a:gd name="T25" fmla="*/ 1678 h 3219"/>
                <a:gd name="T26" fmla="*/ 499 w 3151"/>
                <a:gd name="T27" fmla="*/ 1869 h 3219"/>
                <a:gd name="T28" fmla="*/ 318 w 3151"/>
                <a:gd name="T29" fmla="*/ 2003 h 3219"/>
                <a:gd name="T30" fmla="*/ 586 w 3151"/>
                <a:gd name="T31" fmla="*/ 2143 h 3219"/>
                <a:gd name="T32" fmla="*/ 720 w 3151"/>
                <a:gd name="T33" fmla="*/ 2347 h 3219"/>
                <a:gd name="T34" fmla="*/ 781 w 3151"/>
                <a:gd name="T35" fmla="*/ 2679 h 3219"/>
                <a:gd name="T36" fmla="*/ 872 w 3151"/>
                <a:gd name="T37" fmla="*/ 2745 h 3219"/>
                <a:gd name="T38" fmla="*/ 1121 w 3151"/>
                <a:gd name="T39" fmla="*/ 2691 h 3219"/>
                <a:gd name="T40" fmla="*/ 1338 w 3151"/>
                <a:gd name="T41" fmla="*/ 2746 h 3219"/>
                <a:gd name="T42" fmla="*/ 1360 w 3151"/>
                <a:gd name="T43" fmla="*/ 2759 h 3219"/>
                <a:gd name="T44" fmla="*/ 1542 w 3151"/>
                <a:gd name="T45" fmla="*/ 2652 h 3219"/>
                <a:gd name="T46" fmla="*/ 1643 w 3151"/>
                <a:gd name="T47" fmla="*/ 2952 h 3219"/>
                <a:gd name="T48" fmla="*/ 1832 w 3151"/>
                <a:gd name="T49" fmla="*/ 2704 h 3219"/>
                <a:gd name="T50" fmla="*/ 2084 w 3151"/>
                <a:gd name="T51" fmla="*/ 2849 h 3219"/>
                <a:gd name="T52" fmla="*/ 2172 w 3151"/>
                <a:gd name="T53" fmla="*/ 2807 h 3219"/>
                <a:gd name="T54" fmla="*/ 2287 w 3151"/>
                <a:gd name="T55" fmla="*/ 2493 h 3219"/>
                <a:gd name="T56" fmla="*/ 2452 w 3151"/>
                <a:gd name="T57" fmla="*/ 2318 h 3219"/>
                <a:gd name="T58" fmla="*/ 2760 w 3151"/>
                <a:gd name="T59" fmla="*/ 2195 h 3219"/>
                <a:gd name="T60" fmla="*/ 2800 w 3151"/>
                <a:gd name="T61" fmla="*/ 2101 h 3219"/>
                <a:gd name="T62" fmla="*/ 2679 w 3151"/>
                <a:gd name="T63" fmla="*/ 1840 h 3219"/>
                <a:gd name="T64" fmla="*/ 2885 w 3151"/>
                <a:gd name="T65" fmla="*/ 1739 h 3219"/>
                <a:gd name="T66" fmla="*/ 2599 w 3151"/>
                <a:gd name="T67" fmla="*/ 1591 h 3219"/>
                <a:gd name="T68" fmla="*/ 2870 w 3151"/>
                <a:gd name="T69" fmla="*/ 1371 h 3219"/>
                <a:gd name="T70" fmla="*/ 2679 w 3151"/>
                <a:gd name="T71" fmla="*/ 1390 h 3219"/>
                <a:gd name="T72" fmla="*/ 2804 w 3151"/>
                <a:gd name="T73" fmla="*/ 1126 h 3219"/>
                <a:gd name="T74" fmla="*/ 2592 w 3151"/>
                <a:gd name="T75" fmla="*/ 1132 h 3219"/>
                <a:gd name="T76" fmla="*/ 2471 w 3151"/>
                <a:gd name="T77" fmla="*/ 922 h 3219"/>
                <a:gd name="T78" fmla="*/ 2606 w 3151"/>
                <a:gd name="T79" fmla="*/ 774 h 3219"/>
                <a:gd name="T80" fmla="*/ 2278 w 3151"/>
                <a:gd name="T81" fmla="*/ 736 h 3219"/>
                <a:gd name="T82" fmla="*/ 2232 w 3151"/>
                <a:gd name="T83" fmla="*/ 445 h 3219"/>
                <a:gd name="T84" fmla="*/ 2060 w 3151"/>
                <a:gd name="T85" fmla="*/ 592 h 3219"/>
                <a:gd name="T86" fmla="*/ 1847 w 3151"/>
                <a:gd name="T87" fmla="*/ 519 h 3219"/>
                <a:gd name="T88" fmla="*/ 1822 w 3151"/>
                <a:gd name="T89" fmla="*/ 517 h 3219"/>
                <a:gd name="T90" fmla="*/ 1643 w 3151"/>
                <a:gd name="T91" fmla="*/ 520 h 3219"/>
                <a:gd name="T92" fmla="*/ 1529 w 3151"/>
                <a:gd name="T93" fmla="*/ 568 h 3219"/>
                <a:gd name="T94" fmla="*/ 1576 w 3151"/>
                <a:gd name="T95" fmla="*/ 0 h 3219"/>
                <a:gd name="T96" fmla="*/ 2398 w 3151"/>
                <a:gd name="T97" fmla="*/ 236 h 3219"/>
                <a:gd name="T98" fmla="*/ 2967 w 3151"/>
                <a:gd name="T99" fmla="*/ 852 h 3219"/>
                <a:gd name="T100" fmla="*/ 3148 w 3151"/>
                <a:gd name="T101" fmla="*/ 1710 h 3219"/>
                <a:gd name="T102" fmla="*/ 2869 w 3151"/>
                <a:gd name="T103" fmla="*/ 2528 h 3219"/>
                <a:gd name="T104" fmla="*/ 2232 w 3151"/>
                <a:gd name="T105" fmla="*/ 3072 h 3219"/>
                <a:gd name="T106" fmla="*/ 1378 w 3151"/>
                <a:gd name="T107" fmla="*/ 3206 h 3219"/>
                <a:gd name="T108" fmla="*/ 601 w 3151"/>
                <a:gd name="T109" fmla="*/ 2873 h 3219"/>
                <a:gd name="T110" fmla="*/ 107 w 3151"/>
                <a:gd name="T111" fmla="*/ 2191 h 3219"/>
                <a:gd name="T112" fmla="*/ 28 w 3151"/>
                <a:gd name="T113" fmla="*/ 1309 h 3219"/>
                <a:gd name="T114" fmla="*/ 398 w 3151"/>
                <a:gd name="T115" fmla="*/ 540 h 3219"/>
                <a:gd name="T116" fmla="*/ 1096 w 3151"/>
                <a:gd name="T117" fmla="*/ 75 h 3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51" h="3219">
                  <a:moveTo>
                    <a:pt x="1510" y="267"/>
                  </a:moveTo>
                  <a:lnTo>
                    <a:pt x="1456" y="271"/>
                  </a:lnTo>
                  <a:lnTo>
                    <a:pt x="1402" y="277"/>
                  </a:lnTo>
                  <a:lnTo>
                    <a:pt x="1350" y="286"/>
                  </a:lnTo>
                  <a:lnTo>
                    <a:pt x="1383" y="473"/>
                  </a:lnTo>
                  <a:lnTo>
                    <a:pt x="1383" y="477"/>
                  </a:lnTo>
                  <a:lnTo>
                    <a:pt x="1381" y="481"/>
                  </a:lnTo>
                  <a:lnTo>
                    <a:pt x="1378" y="484"/>
                  </a:lnTo>
                  <a:lnTo>
                    <a:pt x="1375" y="487"/>
                  </a:lnTo>
                  <a:lnTo>
                    <a:pt x="1371" y="488"/>
                  </a:lnTo>
                  <a:lnTo>
                    <a:pt x="1370" y="489"/>
                  </a:lnTo>
                  <a:lnTo>
                    <a:pt x="1368" y="489"/>
                  </a:lnTo>
                  <a:lnTo>
                    <a:pt x="1365" y="488"/>
                  </a:lnTo>
                  <a:lnTo>
                    <a:pt x="1362" y="487"/>
                  </a:lnTo>
                  <a:lnTo>
                    <a:pt x="1359" y="484"/>
                  </a:lnTo>
                  <a:lnTo>
                    <a:pt x="1357" y="481"/>
                  </a:lnTo>
                  <a:lnTo>
                    <a:pt x="1355" y="478"/>
                  </a:lnTo>
                  <a:lnTo>
                    <a:pt x="1323" y="291"/>
                  </a:lnTo>
                  <a:lnTo>
                    <a:pt x="1254" y="306"/>
                  </a:lnTo>
                  <a:lnTo>
                    <a:pt x="1187" y="325"/>
                  </a:lnTo>
                  <a:lnTo>
                    <a:pt x="1121" y="349"/>
                  </a:lnTo>
                  <a:lnTo>
                    <a:pt x="1057" y="374"/>
                  </a:lnTo>
                  <a:lnTo>
                    <a:pt x="1144" y="541"/>
                  </a:lnTo>
                  <a:lnTo>
                    <a:pt x="1145" y="548"/>
                  </a:lnTo>
                  <a:lnTo>
                    <a:pt x="1143" y="554"/>
                  </a:lnTo>
                  <a:lnTo>
                    <a:pt x="1138" y="560"/>
                  </a:lnTo>
                  <a:lnTo>
                    <a:pt x="1135" y="561"/>
                  </a:lnTo>
                  <a:lnTo>
                    <a:pt x="1132" y="561"/>
                  </a:lnTo>
                  <a:lnTo>
                    <a:pt x="1127" y="561"/>
                  </a:lnTo>
                  <a:lnTo>
                    <a:pt x="1124" y="560"/>
                  </a:lnTo>
                  <a:lnTo>
                    <a:pt x="1121" y="557"/>
                  </a:lnTo>
                  <a:lnTo>
                    <a:pt x="1119" y="553"/>
                  </a:lnTo>
                  <a:lnTo>
                    <a:pt x="1032" y="385"/>
                  </a:lnTo>
                  <a:lnTo>
                    <a:pt x="955" y="424"/>
                  </a:lnTo>
                  <a:lnTo>
                    <a:pt x="881" y="468"/>
                  </a:lnTo>
                  <a:lnTo>
                    <a:pt x="811" y="517"/>
                  </a:lnTo>
                  <a:lnTo>
                    <a:pt x="933" y="677"/>
                  </a:lnTo>
                  <a:lnTo>
                    <a:pt x="935" y="684"/>
                  </a:lnTo>
                  <a:lnTo>
                    <a:pt x="935" y="691"/>
                  </a:lnTo>
                  <a:lnTo>
                    <a:pt x="930" y="696"/>
                  </a:lnTo>
                  <a:lnTo>
                    <a:pt x="928" y="698"/>
                  </a:lnTo>
                  <a:lnTo>
                    <a:pt x="925" y="700"/>
                  </a:lnTo>
                  <a:lnTo>
                    <a:pt x="922" y="700"/>
                  </a:lnTo>
                  <a:lnTo>
                    <a:pt x="918" y="700"/>
                  </a:lnTo>
                  <a:lnTo>
                    <a:pt x="914" y="697"/>
                  </a:lnTo>
                  <a:lnTo>
                    <a:pt x="911" y="694"/>
                  </a:lnTo>
                  <a:lnTo>
                    <a:pt x="788" y="533"/>
                  </a:lnTo>
                  <a:lnTo>
                    <a:pt x="733" y="578"/>
                  </a:lnTo>
                  <a:lnTo>
                    <a:pt x="682" y="625"/>
                  </a:lnTo>
                  <a:lnTo>
                    <a:pt x="632" y="674"/>
                  </a:lnTo>
                  <a:lnTo>
                    <a:pt x="585" y="726"/>
                  </a:lnTo>
                  <a:lnTo>
                    <a:pt x="746" y="861"/>
                  </a:lnTo>
                  <a:lnTo>
                    <a:pt x="750" y="868"/>
                  </a:lnTo>
                  <a:lnTo>
                    <a:pt x="751" y="875"/>
                  </a:lnTo>
                  <a:lnTo>
                    <a:pt x="748" y="881"/>
                  </a:lnTo>
                  <a:lnTo>
                    <a:pt x="746" y="883"/>
                  </a:lnTo>
                  <a:lnTo>
                    <a:pt x="744" y="886"/>
                  </a:lnTo>
                  <a:lnTo>
                    <a:pt x="741" y="886"/>
                  </a:lnTo>
                  <a:lnTo>
                    <a:pt x="738" y="887"/>
                  </a:lnTo>
                  <a:lnTo>
                    <a:pt x="734" y="886"/>
                  </a:lnTo>
                  <a:lnTo>
                    <a:pt x="731" y="884"/>
                  </a:lnTo>
                  <a:lnTo>
                    <a:pt x="728" y="883"/>
                  </a:lnTo>
                  <a:lnTo>
                    <a:pt x="567" y="747"/>
                  </a:lnTo>
                  <a:lnTo>
                    <a:pt x="524" y="801"/>
                  </a:lnTo>
                  <a:lnTo>
                    <a:pt x="484" y="859"/>
                  </a:lnTo>
                  <a:lnTo>
                    <a:pt x="447" y="919"/>
                  </a:lnTo>
                  <a:lnTo>
                    <a:pt x="414" y="981"/>
                  </a:lnTo>
                  <a:lnTo>
                    <a:pt x="603" y="1084"/>
                  </a:lnTo>
                  <a:lnTo>
                    <a:pt x="608" y="1088"/>
                  </a:lnTo>
                  <a:lnTo>
                    <a:pt x="611" y="1095"/>
                  </a:lnTo>
                  <a:lnTo>
                    <a:pt x="609" y="1102"/>
                  </a:lnTo>
                  <a:lnTo>
                    <a:pt x="607" y="1105"/>
                  </a:lnTo>
                  <a:lnTo>
                    <a:pt x="604" y="1108"/>
                  </a:lnTo>
                  <a:lnTo>
                    <a:pt x="601" y="1109"/>
                  </a:lnTo>
                  <a:lnTo>
                    <a:pt x="597" y="1109"/>
                  </a:lnTo>
                  <a:lnTo>
                    <a:pt x="594" y="1109"/>
                  </a:lnTo>
                  <a:lnTo>
                    <a:pt x="590" y="1107"/>
                  </a:lnTo>
                  <a:lnTo>
                    <a:pt x="401" y="1006"/>
                  </a:lnTo>
                  <a:lnTo>
                    <a:pt x="368" y="1077"/>
                  </a:lnTo>
                  <a:lnTo>
                    <a:pt x="340" y="1148"/>
                  </a:lnTo>
                  <a:lnTo>
                    <a:pt x="316" y="1223"/>
                  </a:lnTo>
                  <a:lnTo>
                    <a:pt x="296" y="1299"/>
                  </a:lnTo>
                  <a:lnTo>
                    <a:pt x="296" y="1299"/>
                  </a:lnTo>
                  <a:lnTo>
                    <a:pt x="297" y="1299"/>
                  </a:lnTo>
                  <a:lnTo>
                    <a:pt x="298" y="1299"/>
                  </a:lnTo>
                  <a:lnTo>
                    <a:pt x="513" y="1340"/>
                  </a:lnTo>
                  <a:lnTo>
                    <a:pt x="517" y="1342"/>
                  </a:lnTo>
                  <a:lnTo>
                    <a:pt x="520" y="1345"/>
                  </a:lnTo>
                  <a:lnTo>
                    <a:pt x="523" y="1348"/>
                  </a:lnTo>
                  <a:lnTo>
                    <a:pt x="525" y="1352"/>
                  </a:lnTo>
                  <a:lnTo>
                    <a:pt x="525" y="1356"/>
                  </a:lnTo>
                  <a:lnTo>
                    <a:pt x="523" y="1359"/>
                  </a:lnTo>
                  <a:lnTo>
                    <a:pt x="520" y="1363"/>
                  </a:lnTo>
                  <a:lnTo>
                    <a:pt x="517" y="1366"/>
                  </a:lnTo>
                  <a:lnTo>
                    <a:pt x="514" y="1367"/>
                  </a:lnTo>
                  <a:lnTo>
                    <a:pt x="510" y="1368"/>
                  </a:lnTo>
                  <a:lnTo>
                    <a:pt x="508" y="1368"/>
                  </a:lnTo>
                  <a:lnTo>
                    <a:pt x="293" y="1326"/>
                  </a:lnTo>
                  <a:lnTo>
                    <a:pt x="292" y="1326"/>
                  </a:lnTo>
                  <a:lnTo>
                    <a:pt x="292" y="1325"/>
                  </a:lnTo>
                  <a:lnTo>
                    <a:pt x="291" y="1325"/>
                  </a:lnTo>
                  <a:lnTo>
                    <a:pt x="278" y="1396"/>
                  </a:lnTo>
                  <a:lnTo>
                    <a:pt x="267" y="1468"/>
                  </a:lnTo>
                  <a:lnTo>
                    <a:pt x="262" y="1540"/>
                  </a:lnTo>
                  <a:lnTo>
                    <a:pt x="487" y="1540"/>
                  </a:lnTo>
                  <a:lnTo>
                    <a:pt x="504" y="1543"/>
                  </a:lnTo>
                  <a:lnTo>
                    <a:pt x="520" y="1550"/>
                  </a:lnTo>
                  <a:lnTo>
                    <a:pt x="534" y="1561"/>
                  </a:lnTo>
                  <a:lnTo>
                    <a:pt x="544" y="1575"/>
                  </a:lnTo>
                  <a:lnTo>
                    <a:pt x="551" y="1591"/>
                  </a:lnTo>
                  <a:lnTo>
                    <a:pt x="553" y="1610"/>
                  </a:lnTo>
                  <a:lnTo>
                    <a:pt x="551" y="1627"/>
                  </a:lnTo>
                  <a:lnTo>
                    <a:pt x="544" y="1644"/>
                  </a:lnTo>
                  <a:lnTo>
                    <a:pt x="534" y="1658"/>
                  </a:lnTo>
                  <a:lnTo>
                    <a:pt x="520" y="1668"/>
                  </a:lnTo>
                  <a:lnTo>
                    <a:pt x="504" y="1676"/>
                  </a:lnTo>
                  <a:lnTo>
                    <a:pt x="487" y="1678"/>
                  </a:lnTo>
                  <a:lnTo>
                    <a:pt x="262" y="1678"/>
                  </a:lnTo>
                  <a:lnTo>
                    <a:pt x="268" y="1754"/>
                  </a:lnTo>
                  <a:lnTo>
                    <a:pt x="279" y="1828"/>
                  </a:lnTo>
                  <a:lnTo>
                    <a:pt x="293" y="1902"/>
                  </a:lnTo>
                  <a:lnTo>
                    <a:pt x="486" y="1865"/>
                  </a:lnTo>
                  <a:lnTo>
                    <a:pt x="490" y="1865"/>
                  </a:lnTo>
                  <a:lnTo>
                    <a:pt x="493" y="1866"/>
                  </a:lnTo>
                  <a:lnTo>
                    <a:pt x="496" y="1867"/>
                  </a:lnTo>
                  <a:lnTo>
                    <a:pt x="499" y="1869"/>
                  </a:lnTo>
                  <a:lnTo>
                    <a:pt x="501" y="1872"/>
                  </a:lnTo>
                  <a:lnTo>
                    <a:pt x="502" y="1877"/>
                  </a:lnTo>
                  <a:lnTo>
                    <a:pt x="502" y="1881"/>
                  </a:lnTo>
                  <a:lnTo>
                    <a:pt x="501" y="1885"/>
                  </a:lnTo>
                  <a:lnTo>
                    <a:pt x="498" y="1888"/>
                  </a:lnTo>
                  <a:lnTo>
                    <a:pt x="495" y="1891"/>
                  </a:lnTo>
                  <a:lnTo>
                    <a:pt x="491" y="1892"/>
                  </a:lnTo>
                  <a:lnTo>
                    <a:pt x="297" y="1929"/>
                  </a:lnTo>
                  <a:lnTo>
                    <a:pt x="318" y="2003"/>
                  </a:lnTo>
                  <a:lnTo>
                    <a:pt x="343" y="2075"/>
                  </a:lnTo>
                  <a:lnTo>
                    <a:pt x="370" y="2146"/>
                  </a:lnTo>
                  <a:lnTo>
                    <a:pt x="402" y="2213"/>
                  </a:lnTo>
                  <a:lnTo>
                    <a:pt x="568" y="2125"/>
                  </a:lnTo>
                  <a:lnTo>
                    <a:pt x="575" y="2122"/>
                  </a:lnTo>
                  <a:lnTo>
                    <a:pt x="581" y="2125"/>
                  </a:lnTo>
                  <a:lnTo>
                    <a:pt x="586" y="2130"/>
                  </a:lnTo>
                  <a:lnTo>
                    <a:pt x="588" y="2137"/>
                  </a:lnTo>
                  <a:lnTo>
                    <a:pt x="586" y="2143"/>
                  </a:lnTo>
                  <a:lnTo>
                    <a:pt x="581" y="2149"/>
                  </a:lnTo>
                  <a:lnTo>
                    <a:pt x="415" y="2238"/>
                  </a:lnTo>
                  <a:lnTo>
                    <a:pt x="447" y="2299"/>
                  </a:lnTo>
                  <a:lnTo>
                    <a:pt x="483" y="2358"/>
                  </a:lnTo>
                  <a:lnTo>
                    <a:pt x="523" y="2415"/>
                  </a:lnTo>
                  <a:lnTo>
                    <a:pt x="565" y="2468"/>
                  </a:lnTo>
                  <a:lnTo>
                    <a:pt x="707" y="2348"/>
                  </a:lnTo>
                  <a:lnTo>
                    <a:pt x="713" y="2346"/>
                  </a:lnTo>
                  <a:lnTo>
                    <a:pt x="720" y="2347"/>
                  </a:lnTo>
                  <a:lnTo>
                    <a:pt x="726" y="2350"/>
                  </a:lnTo>
                  <a:lnTo>
                    <a:pt x="729" y="2358"/>
                  </a:lnTo>
                  <a:lnTo>
                    <a:pt x="728" y="2365"/>
                  </a:lnTo>
                  <a:lnTo>
                    <a:pt x="724" y="2370"/>
                  </a:lnTo>
                  <a:lnTo>
                    <a:pt x="583" y="2489"/>
                  </a:lnTo>
                  <a:lnTo>
                    <a:pt x="628" y="2541"/>
                  </a:lnTo>
                  <a:lnTo>
                    <a:pt x="677" y="2589"/>
                  </a:lnTo>
                  <a:lnTo>
                    <a:pt x="728" y="2635"/>
                  </a:lnTo>
                  <a:lnTo>
                    <a:pt x="781" y="2679"/>
                  </a:lnTo>
                  <a:lnTo>
                    <a:pt x="889" y="2538"/>
                  </a:lnTo>
                  <a:lnTo>
                    <a:pt x="895" y="2533"/>
                  </a:lnTo>
                  <a:lnTo>
                    <a:pt x="901" y="2532"/>
                  </a:lnTo>
                  <a:lnTo>
                    <a:pt x="908" y="2535"/>
                  </a:lnTo>
                  <a:lnTo>
                    <a:pt x="912" y="2542"/>
                  </a:lnTo>
                  <a:lnTo>
                    <a:pt x="913" y="2548"/>
                  </a:lnTo>
                  <a:lnTo>
                    <a:pt x="910" y="2555"/>
                  </a:lnTo>
                  <a:lnTo>
                    <a:pt x="802" y="2696"/>
                  </a:lnTo>
                  <a:lnTo>
                    <a:pt x="872" y="2745"/>
                  </a:lnTo>
                  <a:lnTo>
                    <a:pt x="944" y="2788"/>
                  </a:lnTo>
                  <a:lnTo>
                    <a:pt x="1020" y="2828"/>
                  </a:lnTo>
                  <a:lnTo>
                    <a:pt x="1097" y="2678"/>
                  </a:lnTo>
                  <a:lnTo>
                    <a:pt x="1102" y="2673"/>
                  </a:lnTo>
                  <a:lnTo>
                    <a:pt x="1108" y="2671"/>
                  </a:lnTo>
                  <a:lnTo>
                    <a:pt x="1115" y="2672"/>
                  </a:lnTo>
                  <a:lnTo>
                    <a:pt x="1120" y="2677"/>
                  </a:lnTo>
                  <a:lnTo>
                    <a:pt x="1122" y="2684"/>
                  </a:lnTo>
                  <a:lnTo>
                    <a:pt x="1121" y="2691"/>
                  </a:lnTo>
                  <a:lnTo>
                    <a:pt x="1044" y="2839"/>
                  </a:lnTo>
                  <a:lnTo>
                    <a:pt x="1107" y="2865"/>
                  </a:lnTo>
                  <a:lnTo>
                    <a:pt x="1171" y="2887"/>
                  </a:lnTo>
                  <a:lnTo>
                    <a:pt x="1236" y="2907"/>
                  </a:lnTo>
                  <a:lnTo>
                    <a:pt x="1303" y="2923"/>
                  </a:lnTo>
                  <a:lnTo>
                    <a:pt x="1332" y="2755"/>
                  </a:lnTo>
                  <a:lnTo>
                    <a:pt x="1334" y="2751"/>
                  </a:lnTo>
                  <a:lnTo>
                    <a:pt x="1336" y="2748"/>
                  </a:lnTo>
                  <a:lnTo>
                    <a:pt x="1338" y="2746"/>
                  </a:lnTo>
                  <a:lnTo>
                    <a:pt x="1341" y="2744"/>
                  </a:lnTo>
                  <a:lnTo>
                    <a:pt x="1344" y="2744"/>
                  </a:lnTo>
                  <a:lnTo>
                    <a:pt x="1349" y="2744"/>
                  </a:lnTo>
                  <a:lnTo>
                    <a:pt x="1352" y="2745"/>
                  </a:lnTo>
                  <a:lnTo>
                    <a:pt x="1355" y="2747"/>
                  </a:lnTo>
                  <a:lnTo>
                    <a:pt x="1358" y="2749"/>
                  </a:lnTo>
                  <a:lnTo>
                    <a:pt x="1359" y="2752"/>
                  </a:lnTo>
                  <a:lnTo>
                    <a:pt x="1360" y="2756"/>
                  </a:lnTo>
                  <a:lnTo>
                    <a:pt x="1360" y="2759"/>
                  </a:lnTo>
                  <a:lnTo>
                    <a:pt x="1330" y="2928"/>
                  </a:lnTo>
                  <a:lnTo>
                    <a:pt x="1389" y="2939"/>
                  </a:lnTo>
                  <a:lnTo>
                    <a:pt x="1448" y="2946"/>
                  </a:lnTo>
                  <a:lnTo>
                    <a:pt x="1509" y="2952"/>
                  </a:lnTo>
                  <a:lnTo>
                    <a:pt x="1509" y="2712"/>
                  </a:lnTo>
                  <a:lnTo>
                    <a:pt x="1511" y="2693"/>
                  </a:lnTo>
                  <a:lnTo>
                    <a:pt x="1518" y="2677"/>
                  </a:lnTo>
                  <a:lnTo>
                    <a:pt x="1529" y="2664"/>
                  </a:lnTo>
                  <a:lnTo>
                    <a:pt x="1542" y="2652"/>
                  </a:lnTo>
                  <a:lnTo>
                    <a:pt x="1558" y="2646"/>
                  </a:lnTo>
                  <a:lnTo>
                    <a:pt x="1576" y="2644"/>
                  </a:lnTo>
                  <a:lnTo>
                    <a:pt x="1594" y="2646"/>
                  </a:lnTo>
                  <a:lnTo>
                    <a:pt x="1610" y="2652"/>
                  </a:lnTo>
                  <a:lnTo>
                    <a:pt x="1623" y="2664"/>
                  </a:lnTo>
                  <a:lnTo>
                    <a:pt x="1634" y="2677"/>
                  </a:lnTo>
                  <a:lnTo>
                    <a:pt x="1641" y="2693"/>
                  </a:lnTo>
                  <a:lnTo>
                    <a:pt x="1643" y="2712"/>
                  </a:lnTo>
                  <a:lnTo>
                    <a:pt x="1643" y="2952"/>
                  </a:lnTo>
                  <a:lnTo>
                    <a:pt x="1716" y="2945"/>
                  </a:lnTo>
                  <a:lnTo>
                    <a:pt x="1787" y="2936"/>
                  </a:lnTo>
                  <a:lnTo>
                    <a:pt x="1857" y="2921"/>
                  </a:lnTo>
                  <a:lnTo>
                    <a:pt x="1821" y="2719"/>
                  </a:lnTo>
                  <a:lnTo>
                    <a:pt x="1821" y="2715"/>
                  </a:lnTo>
                  <a:lnTo>
                    <a:pt x="1823" y="2711"/>
                  </a:lnTo>
                  <a:lnTo>
                    <a:pt x="1825" y="2708"/>
                  </a:lnTo>
                  <a:lnTo>
                    <a:pt x="1828" y="2706"/>
                  </a:lnTo>
                  <a:lnTo>
                    <a:pt x="1832" y="2704"/>
                  </a:lnTo>
                  <a:lnTo>
                    <a:pt x="1837" y="2704"/>
                  </a:lnTo>
                  <a:lnTo>
                    <a:pt x="1841" y="2705"/>
                  </a:lnTo>
                  <a:lnTo>
                    <a:pt x="1844" y="2708"/>
                  </a:lnTo>
                  <a:lnTo>
                    <a:pt x="1846" y="2711"/>
                  </a:lnTo>
                  <a:lnTo>
                    <a:pt x="1849" y="2715"/>
                  </a:lnTo>
                  <a:lnTo>
                    <a:pt x="1883" y="2916"/>
                  </a:lnTo>
                  <a:lnTo>
                    <a:pt x="1951" y="2898"/>
                  </a:lnTo>
                  <a:lnTo>
                    <a:pt x="2018" y="2875"/>
                  </a:lnTo>
                  <a:lnTo>
                    <a:pt x="2084" y="2849"/>
                  </a:lnTo>
                  <a:lnTo>
                    <a:pt x="2147" y="2820"/>
                  </a:lnTo>
                  <a:lnTo>
                    <a:pt x="2060" y="2652"/>
                  </a:lnTo>
                  <a:lnTo>
                    <a:pt x="2058" y="2645"/>
                  </a:lnTo>
                  <a:lnTo>
                    <a:pt x="2060" y="2637"/>
                  </a:lnTo>
                  <a:lnTo>
                    <a:pt x="2066" y="2633"/>
                  </a:lnTo>
                  <a:lnTo>
                    <a:pt x="2073" y="2631"/>
                  </a:lnTo>
                  <a:lnTo>
                    <a:pt x="2080" y="2633"/>
                  </a:lnTo>
                  <a:lnTo>
                    <a:pt x="2084" y="2639"/>
                  </a:lnTo>
                  <a:lnTo>
                    <a:pt x="2172" y="2807"/>
                  </a:lnTo>
                  <a:lnTo>
                    <a:pt x="2246" y="2765"/>
                  </a:lnTo>
                  <a:lnTo>
                    <a:pt x="2318" y="2718"/>
                  </a:lnTo>
                  <a:lnTo>
                    <a:pt x="2387" y="2667"/>
                  </a:lnTo>
                  <a:lnTo>
                    <a:pt x="2270" y="2515"/>
                  </a:lnTo>
                  <a:lnTo>
                    <a:pt x="2268" y="2509"/>
                  </a:lnTo>
                  <a:lnTo>
                    <a:pt x="2268" y="2502"/>
                  </a:lnTo>
                  <a:lnTo>
                    <a:pt x="2273" y="2496"/>
                  </a:lnTo>
                  <a:lnTo>
                    <a:pt x="2280" y="2493"/>
                  </a:lnTo>
                  <a:lnTo>
                    <a:pt x="2287" y="2493"/>
                  </a:lnTo>
                  <a:lnTo>
                    <a:pt x="2293" y="2499"/>
                  </a:lnTo>
                  <a:lnTo>
                    <a:pt x="2408" y="2650"/>
                  </a:lnTo>
                  <a:lnTo>
                    <a:pt x="2460" y="2605"/>
                  </a:lnTo>
                  <a:lnTo>
                    <a:pt x="2509" y="2556"/>
                  </a:lnTo>
                  <a:lnTo>
                    <a:pt x="2556" y="2505"/>
                  </a:lnTo>
                  <a:lnTo>
                    <a:pt x="2600" y="2451"/>
                  </a:lnTo>
                  <a:lnTo>
                    <a:pt x="2456" y="2332"/>
                  </a:lnTo>
                  <a:lnTo>
                    <a:pt x="2452" y="2325"/>
                  </a:lnTo>
                  <a:lnTo>
                    <a:pt x="2452" y="2318"/>
                  </a:lnTo>
                  <a:lnTo>
                    <a:pt x="2455" y="2312"/>
                  </a:lnTo>
                  <a:lnTo>
                    <a:pt x="2461" y="2306"/>
                  </a:lnTo>
                  <a:lnTo>
                    <a:pt x="2468" y="2306"/>
                  </a:lnTo>
                  <a:lnTo>
                    <a:pt x="2475" y="2309"/>
                  </a:lnTo>
                  <a:lnTo>
                    <a:pt x="2617" y="2429"/>
                  </a:lnTo>
                  <a:lnTo>
                    <a:pt x="2657" y="2374"/>
                  </a:lnTo>
                  <a:lnTo>
                    <a:pt x="2694" y="2316"/>
                  </a:lnTo>
                  <a:lnTo>
                    <a:pt x="2728" y="2256"/>
                  </a:lnTo>
                  <a:lnTo>
                    <a:pt x="2760" y="2195"/>
                  </a:lnTo>
                  <a:lnTo>
                    <a:pt x="2600" y="2109"/>
                  </a:lnTo>
                  <a:lnTo>
                    <a:pt x="2594" y="2104"/>
                  </a:lnTo>
                  <a:lnTo>
                    <a:pt x="2592" y="2097"/>
                  </a:lnTo>
                  <a:lnTo>
                    <a:pt x="2594" y="2090"/>
                  </a:lnTo>
                  <a:lnTo>
                    <a:pt x="2599" y="2085"/>
                  </a:lnTo>
                  <a:lnTo>
                    <a:pt x="2606" y="2083"/>
                  </a:lnTo>
                  <a:lnTo>
                    <a:pt x="2613" y="2085"/>
                  </a:lnTo>
                  <a:lnTo>
                    <a:pt x="2772" y="2170"/>
                  </a:lnTo>
                  <a:lnTo>
                    <a:pt x="2800" y="2101"/>
                  </a:lnTo>
                  <a:lnTo>
                    <a:pt x="2825" y="2031"/>
                  </a:lnTo>
                  <a:lnTo>
                    <a:pt x="2845" y="1960"/>
                  </a:lnTo>
                  <a:lnTo>
                    <a:pt x="2863" y="1886"/>
                  </a:lnTo>
                  <a:lnTo>
                    <a:pt x="2690" y="1852"/>
                  </a:lnTo>
                  <a:lnTo>
                    <a:pt x="2687" y="1851"/>
                  </a:lnTo>
                  <a:lnTo>
                    <a:pt x="2684" y="1849"/>
                  </a:lnTo>
                  <a:lnTo>
                    <a:pt x="2682" y="1846"/>
                  </a:lnTo>
                  <a:lnTo>
                    <a:pt x="2680" y="1843"/>
                  </a:lnTo>
                  <a:lnTo>
                    <a:pt x="2679" y="1840"/>
                  </a:lnTo>
                  <a:lnTo>
                    <a:pt x="2679" y="1837"/>
                  </a:lnTo>
                  <a:lnTo>
                    <a:pt x="2681" y="1832"/>
                  </a:lnTo>
                  <a:lnTo>
                    <a:pt x="2684" y="1828"/>
                  </a:lnTo>
                  <a:lnTo>
                    <a:pt x="2687" y="1826"/>
                  </a:lnTo>
                  <a:lnTo>
                    <a:pt x="2691" y="1825"/>
                  </a:lnTo>
                  <a:lnTo>
                    <a:pt x="2695" y="1825"/>
                  </a:lnTo>
                  <a:lnTo>
                    <a:pt x="2868" y="1858"/>
                  </a:lnTo>
                  <a:lnTo>
                    <a:pt x="2877" y="1799"/>
                  </a:lnTo>
                  <a:lnTo>
                    <a:pt x="2885" y="1739"/>
                  </a:lnTo>
                  <a:lnTo>
                    <a:pt x="2891" y="1677"/>
                  </a:lnTo>
                  <a:lnTo>
                    <a:pt x="2663" y="1677"/>
                  </a:lnTo>
                  <a:lnTo>
                    <a:pt x="2646" y="1675"/>
                  </a:lnTo>
                  <a:lnTo>
                    <a:pt x="2630" y="1668"/>
                  </a:lnTo>
                  <a:lnTo>
                    <a:pt x="2617" y="1657"/>
                  </a:lnTo>
                  <a:lnTo>
                    <a:pt x="2606" y="1643"/>
                  </a:lnTo>
                  <a:lnTo>
                    <a:pt x="2599" y="1627"/>
                  </a:lnTo>
                  <a:lnTo>
                    <a:pt x="2597" y="1609"/>
                  </a:lnTo>
                  <a:lnTo>
                    <a:pt x="2599" y="1591"/>
                  </a:lnTo>
                  <a:lnTo>
                    <a:pt x="2606" y="1575"/>
                  </a:lnTo>
                  <a:lnTo>
                    <a:pt x="2617" y="1561"/>
                  </a:lnTo>
                  <a:lnTo>
                    <a:pt x="2630" y="1550"/>
                  </a:lnTo>
                  <a:lnTo>
                    <a:pt x="2646" y="1543"/>
                  </a:lnTo>
                  <a:lnTo>
                    <a:pt x="2663" y="1540"/>
                  </a:lnTo>
                  <a:lnTo>
                    <a:pt x="2891" y="1540"/>
                  </a:lnTo>
                  <a:lnTo>
                    <a:pt x="2885" y="1483"/>
                  </a:lnTo>
                  <a:lnTo>
                    <a:pt x="2878" y="1427"/>
                  </a:lnTo>
                  <a:lnTo>
                    <a:pt x="2870" y="1371"/>
                  </a:lnTo>
                  <a:lnTo>
                    <a:pt x="2695" y="1405"/>
                  </a:lnTo>
                  <a:lnTo>
                    <a:pt x="2694" y="1405"/>
                  </a:lnTo>
                  <a:lnTo>
                    <a:pt x="2693" y="1405"/>
                  </a:lnTo>
                  <a:lnTo>
                    <a:pt x="2689" y="1405"/>
                  </a:lnTo>
                  <a:lnTo>
                    <a:pt x="2686" y="1403"/>
                  </a:lnTo>
                  <a:lnTo>
                    <a:pt x="2683" y="1400"/>
                  </a:lnTo>
                  <a:lnTo>
                    <a:pt x="2681" y="1397"/>
                  </a:lnTo>
                  <a:lnTo>
                    <a:pt x="2679" y="1393"/>
                  </a:lnTo>
                  <a:lnTo>
                    <a:pt x="2679" y="1390"/>
                  </a:lnTo>
                  <a:lnTo>
                    <a:pt x="2680" y="1386"/>
                  </a:lnTo>
                  <a:lnTo>
                    <a:pt x="2682" y="1383"/>
                  </a:lnTo>
                  <a:lnTo>
                    <a:pt x="2684" y="1380"/>
                  </a:lnTo>
                  <a:lnTo>
                    <a:pt x="2687" y="1378"/>
                  </a:lnTo>
                  <a:lnTo>
                    <a:pt x="2690" y="1377"/>
                  </a:lnTo>
                  <a:lnTo>
                    <a:pt x="2865" y="1344"/>
                  </a:lnTo>
                  <a:lnTo>
                    <a:pt x="2848" y="1270"/>
                  </a:lnTo>
                  <a:lnTo>
                    <a:pt x="2828" y="1198"/>
                  </a:lnTo>
                  <a:lnTo>
                    <a:pt x="2804" y="1126"/>
                  </a:lnTo>
                  <a:lnTo>
                    <a:pt x="2776" y="1058"/>
                  </a:lnTo>
                  <a:lnTo>
                    <a:pt x="2613" y="1145"/>
                  </a:lnTo>
                  <a:lnTo>
                    <a:pt x="2610" y="1146"/>
                  </a:lnTo>
                  <a:lnTo>
                    <a:pt x="2607" y="1147"/>
                  </a:lnTo>
                  <a:lnTo>
                    <a:pt x="2603" y="1146"/>
                  </a:lnTo>
                  <a:lnTo>
                    <a:pt x="2599" y="1145"/>
                  </a:lnTo>
                  <a:lnTo>
                    <a:pt x="2596" y="1143"/>
                  </a:lnTo>
                  <a:lnTo>
                    <a:pt x="2594" y="1140"/>
                  </a:lnTo>
                  <a:lnTo>
                    <a:pt x="2592" y="1132"/>
                  </a:lnTo>
                  <a:lnTo>
                    <a:pt x="2594" y="1125"/>
                  </a:lnTo>
                  <a:lnTo>
                    <a:pt x="2600" y="1121"/>
                  </a:lnTo>
                  <a:lnTo>
                    <a:pt x="2764" y="1033"/>
                  </a:lnTo>
                  <a:lnTo>
                    <a:pt x="2733" y="971"/>
                  </a:lnTo>
                  <a:lnTo>
                    <a:pt x="2699" y="911"/>
                  </a:lnTo>
                  <a:lnTo>
                    <a:pt x="2662" y="852"/>
                  </a:lnTo>
                  <a:lnTo>
                    <a:pt x="2622" y="795"/>
                  </a:lnTo>
                  <a:lnTo>
                    <a:pt x="2474" y="920"/>
                  </a:lnTo>
                  <a:lnTo>
                    <a:pt x="2471" y="922"/>
                  </a:lnTo>
                  <a:lnTo>
                    <a:pt x="2469" y="923"/>
                  </a:lnTo>
                  <a:lnTo>
                    <a:pt x="2466" y="923"/>
                  </a:lnTo>
                  <a:lnTo>
                    <a:pt x="2462" y="923"/>
                  </a:lnTo>
                  <a:lnTo>
                    <a:pt x="2459" y="921"/>
                  </a:lnTo>
                  <a:lnTo>
                    <a:pt x="2455" y="918"/>
                  </a:lnTo>
                  <a:lnTo>
                    <a:pt x="2452" y="912"/>
                  </a:lnTo>
                  <a:lnTo>
                    <a:pt x="2452" y="904"/>
                  </a:lnTo>
                  <a:lnTo>
                    <a:pt x="2456" y="899"/>
                  </a:lnTo>
                  <a:lnTo>
                    <a:pt x="2606" y="774"/>
                  </a:lnTo>
                  <a:lnTo>
                    <a:pt x="2561" y="719"/>
                  </a:lnTo>
                  <a:lnTo>
                    <a:pt x="2515" y="668"/>
                  </a:lnTo>
                  <a:lnTo>
                    <a:pt x="2466" y="619"/>
                  </a:lnTo>
                  <a:lnTo>
                    <a:pt x="2414" y="572"/>
                  </a:lnTo>
                  <a:lnTo>
                    <a:pt x="2292" y="731"/>
                  </a:lnTo>
                  <a:lnTo>
                    <a:pt x="2289" y="734"/>
                  </a:lnTo>
                  <a:lnTo>
                    <a:pt x="2286" y="736"/>
                  </a:lnTo>
                  <a:lnTo>
                    <a:pt x="2282" y="736"/>
                  </a:lnTo>
                  <a:lnTo>
                    <a:pt x="2278" y="736"/>
                  </a:lnTo>
                  <a:lnTo>
                    <a:pt x="2275" y="735"/>
                  </a:lnTo>
                  <a:lnTo>
                    <a:pt x="2272" y="734"/>
                  </a:lnTo>
                  <a:lnTo>
                    <a:pt x="2268" y="728"/>
                  </a:lnTo>
                  <a:lnTo>
                    <a:pt x="2267" y="722"/>
                  </a:lnTo>
                  <a:lnTo>
                    <a:pt x="2270" y="714"/>
                  </a:lnTo>
                  <a:lnTo>
                    <a:pt x="2392" y="556"/>
                  </a:lnTo>
                  <a:lnTo>
                    <a:pt x="2340" y="517"/>
                  </a:lnTo>
                  <a:lnTo>
                    <a:pt x="2288" y="480"/>
                  </a:lnTo>
                  <a:lnTo>
                    <a:pt x="2232" y="445"/>
                  </a:lnTo>
                  <a:lnTo>
                    <a:pt x="2176" y="414"/>
                  </a:lnTo>
                  <a:lnTo>
                    <a:pt x="2084" y="591"/>
                  </a:lnTo>
                  <a:lnTo>
                    <a:pt x="2082" y="594"/>
                  </a:lnTo>
                  <a:lnTo>
                    <a:pt x="2079" y="597"/>
                  </a:lnTo>
                  <a:lnTo>
                    <a:pt x="2076" y="599"/>
                  </a:lnTo>
                  <a:lnTo>
                    <a:pt x="2072" y="599"/>
                  </a:lnTo>
                  <a:lnTo>
                    <a:pt x="2069" y="599"/>
                  </a:lnTo>
                  <a:lnTo>
                    <a:pt x="2066" y="598"/>
                  </a:lnTo>
                  <a:lnTo>
                    <a:pt x="2060" y="592"/>
                  </a:lnTo>
                  <a:lnTo>
                    <a:pt x="2058" y="585"/>
                  </a:lnTo>
                  <a:lnTo>
                    <a:pt x="2059" y="578"/>
                  </a:lnTo>
                  <a:lnTo>
                    <a:pt x="2152" y="401"/>
                  </a:lnTo>
                  <a:lnTo>
                    <a:pt x="2088" y="372"/>
                  </a:lnTo>
                  <a:lnTo>
                    <a:pt x="2022" y="344"/>
                  </a:lnTo>
                  <a:lnTo>
                    <a:pt x="1954" y="321"/>
                  </a:lnTo>
                  <a:lnTo>
                    <a:pt x="1886" y="302"/>
                  </a:lnTo>
                  <a:lnTo>
                    <a:pt x="1849" y="515"/>
                  </a:lnTo>
                  <a:lnTo>
                    <a:pt x="1847" y="519"/>
                  </a:lnTo>
                  <a:lnTo>
                    <a:pt x="1844" y="522"/>
                  </a:lnTo>
                  <a:lnTo>
                    <a:pt x="1842" y="524"/>
                  </a:lnTo>
                  <a:lnTo>
                    <a:pt x="1838" y="526"/>
                  </a:lnTo>
                  <a:lnTo>
                    <a:pt x="1834" y="526"/>
                  </a:lnTo>
                  <a:lnTo>
                    <a:pt x="1832" y="526"/>
                  </a:lnTo>
                  <a:lnTo>
                    <a:pt x="1829" y="525"/>
                  </a:lnTo>
                  <a:lnTo>
                    <a:pt x="1826" y="523"/>
                  </a:lnTo>
                  <a:lnTo>
                    <a:pt x="1824" y="520"/>
                  </a:lnTo>
                  <a:lnTo>
                    <a:pt x="1822" y="517"/>
                  </a:lnTo>
                  <a:lnTo>
                    <a:pt x="1821" y="513"/>
                  </a:lnTo>
                  <a:lnTo>
                    <a:pt x="1821" y="509"/>
                  </a:lnTo>
                  <a:lnTo>
                    <a:pt x="1859" y="297"/>
                  </a:lnTo>
                  <a:lnTo>
                    <a:pt x="1788" y="283"/>
                  </a:lnTo>
                  <a:lnTo>
                    <a:pt x="1716" y="273"/>
                  </a:lnTo>
                  <a:lnTo>
                    <a:pt x="1642" y="267"/>
                  </a:lnTo>
                  <a:lnTo>
                    <a:pt x="1643" y="268"/>
                  </a:lnTo>
                  <a:lnTo>
                    <a:pt x="1643" y="270"/>
                  </a:lnTo>
                  <a:lnTo>
                    <a:pt x="1643" y="520"/>
                  </a:lnTo>
                  <a:lnTo>
                    <a:pt x="1641" y="538"/>
                  </a:lnTo>
                  <a:lnTo>
                    <a:pt x="1634" y="554"/>
                  </a:lnTo>
                  <a:lnTo>
                    <a:pt x="1623" y="568"/>
                  </a:lnTo>
                  <a:lnTo>
                    <a:pt x="1610" y="579"/>
                  </a:lnTo>
                  <a:lnTo>
                    <a:pt x="1593" y="586"/>
                  </a:lnTo>
                  <a:lnTo>
                    <a:pt x="1576" y="588"/>
                  </a:lnTo>
                  <a:lnTo>
                    <a:pt x="1558" y="586"/>
                  </a:lnTo>
                  <a:lnTo>
                    <a:pt x="1542" y="579"/>
                  </a:lnTo>
                  <a:lnTo>
                    <a:pt x="1529" y="568"/>
                  </a:lnTo>
                  <a:lnTo>
                    <a:pt x="1518" y="554"/>
                  </a:lnTo>
                  <a:lnTo>
                    <a:pt x="1511" y="538"/>
                  </a:lnTo>
                  <a:lnTo>
                    <a:pt x="1509" y="520"/>
                  </a:lnTo>
                  <a:lnTo>
                    <a:pt x="1509" y="270"/>
                  </a:lnTo>
                  <a:lnTo>
                    <a:pt x="1509" y="269"/>
                  </a:lnTo>
                  <a:lnTo>
                    <a:pt x="1509" y="268"/>
                  </a:lnTo>
                  <a:lnTo>
                    <a:pt x="1510" y="267"/>
                  </a:lnTo>
                  <a:close/>
                  <a:moveTo>
                    <a:pt x="1576" y="0"/>
                  </a:moveTo>
                  <a:lnTo>
                    <a:pt x="1576" y="0"/>
                  </a:lnTo>
                  <a:lnTo>
                    <a:pt x="1676" y="3"/>
                  </a:lnTo>
                  <a:lnTo>
                    <a:pt x="1773" y="12"/>
                  </a:lnTo>
                  <a:lnTo>
                    <a:pt x="1869" y="27"/>
                  </a:lnTo>
                  <a:lnTo>
                    <a:pt x="1964" y="49"/>
                  </a:lnTo>
                  <a:lnTo>
                    <a:pt x="2055" y="75"/>
                  </a:lnTo>
                  <a:lnTo>
                    <a:pt x="2145" y="108"/>
                  </a:lnTo>
                  <a:lnTo>
                    <a:pt x="2232" y="146"/>
                  </a:lnTo>
                  <a:lnTo>
                    <a:pt x="2317" y="188"/>
                  </a:lnTo>
                  <a:lnTo>
                    <a:pt x="2398" y="236"/>
                  </a:lnTo>
                  <a:lnTo>
                    <a:pt x="2476" y="288"/>
                  </a:lnTo>
                  <a:lnTo>
                    <a:pt x="2551" y="344"/>
                  </a:lnTo>
                  <a:lnTo>
                    <a:pt x="2622" y="405"/>
                  </a:lnTo>
                  <a:lnTo>
                    <a:pt x="2690" y="470"/>
                  </a:lnTo>
                  <a:lnTo>
                    <a:pt x="2754" y="540"/>
                  </a:lnTo>
                  <a:lnTo>
                    <a:pt x="2813" y="613"/>
                  </a:lnTo>
                  <a:lnTo>
                    <a:pt x="2869" y="689"/>
                  </a:lnTo>
                  <a:lnTo>
                    <a:pt x="2920" y="769"/>
                  </a:lnTo>
                  <a:lnTo>
                    <a:pt x="2967" y="852"/>
                  </a:lnTo>
                  <a:lnTo>
                    <a:pt x="3009" y="938"/>
                  </a:lnTo>
                  <a:lnTo>
                    <a:pt x="3045" y="1027"/>
                  </a:lnTo>
                  <a:lnTo>
                    <a:pt x="3077" y="1119"/>
                  </a:lnTo>
                  <a:lnTo>
                    <a:pt x="3103" y="1212"/>
                  </a:lnTo>
                  <a:lnTo>
                    <a:pt x="3124" y="1309"/>
                  </a:lnTo>
                  <a:lnTo>
                    <a:pt x="3140" y="1407"/>
                  </a:lnTo>
                  <a:lnTo>
                    <a:pt x="3148" y="1508"/>
                  </a:lnTo>
                  <a:lnTo>
                    <a:pt x="3151" y="1609"/>
                  </a:lnTo>
                  <a:lnTo>
                    <a:pt x="3148" y="1710"/>
                  </a:lnTo>
                  <a:lnTo>
                    <a:pt x="3140" y="1810"/>
                  </a:lnTo>
                  <a:lnTo>
                    <a:pt x="3124" y="1909"/>
                  </a:lnTo>
                  <a:lnTo>
                    <a:pt x="3103" y="2005"/>
                  </a:lnTo>
                  <a:lnTo>
                    <a:pt x="3077" y="2099"/>
                  </a:lnTo>
                  <a:lnTo>
                    <a:pt x="3045" y="2191"/>
                  </a:lnTo>
                  <a:lnTo>
                    <a:pt x="3009" y="2279"/>
                  </a:lnTo>
                  <a:lnTo>
                    <a:pt x="2967" y="2365"/>
                  </a:lnTo>
                  <a:lnTo>
                    <a:pt x="2920" y="2448"/>
                  </a:lnTo>
                  <a:lnTo>
                    <a:pt x="2869" y="2528"/>
                  </a:lnTo>
                  <a:lnTo>
                    <a:pt x="2813" y="2605"/>
                  </a:lnTo>
                  <a:lnTo>
                    <a:pt x="2754" y="2677"/>
                  </a:lnTo>
                  <a:lnTo>
                    <a:pt x="2690" y="2747"/>
                  </a:lnTo>
                  <a:lnTo>
                    <a:pt x="2622" y="2812"/>
                  </a:lnTo>
                  <a:lnTo>
                    <a:pt x="2551" y="2873"/>
                  </a:lnTo>
                  <a:lnTo>
                    <a:pt x="2476" y="2930"/>
                  </a:lnTo>
                  <a:lnTo>
                    <a:pt x="2398" y="2982"/>
                  </a:lnTo>
                  <a:lnTo>
                    <a:pt x="2317" y="3029"/>
                  </a:lnTo>
                  <a:lnTo>
                    <a:pt x="2232" y="3072"/>
                  </a:lnTo>
                  <a:lnTo>
                    <a:pt x="2145" y="3110"/>
                  </a:lnTo>
                  <a:lnTo>
                    <a:pt x="2055" y="3142"/>
                  </a:lnTo>
                  <a:lnTo>
                    <a:pt x="1964" y="3169"/>
                  </a:lnTo>
                  <a:lnTo>
                    <a:pt x="1869" y="3190"/>
                  </a:lnTo>
                  <a:lnTo>
                    <a:pt x="1773" y="3206"/>
                  </a:lnTo>
                  <a:lnTo>
                    <a:pt x="1676" y="3215"/>
                  </a:lnTo>
                  <a:lnTo>
                    <a:pt x="1576" y="3219"/>
                  </a:lnTo>
                  <a:lnTo>
                    <a:pt x="1476" y="3215"/>
                  </a:lnTo>
                  <a:lnTo>
                    <a:pt x="1378" y="3206"/>
                  </a:lnTo>
                  <a:lnTo>
                    <a:pt x="1282" y="3190"/>
                  </a:lnTo>
                  <a:lnTo>
                    <a:pt x="1188" y="3169"/>
                  </a:lnTo>
                  <a:lnTo>
                    <a:pt x="1096" y="3142"/>
                  </a:lnTo>
                  <a:lnTo>
                    <a:pt x="1006" y="3110"/>
                  </a:lnTo>
                  <a:lnTo>
                    <a:pt x="920" y="3072"/>
                  </a:lnTo>
                  <a:lnTo>
                    <a:pt x="835" y="3029"/>
                  </a:lnTo>
                  <a:lnTo>
                    <a:pt x="754" y="2982"/>
                  </a:lnTo>
                  <a:lnTo>
                    <a:pt x="676" y="2930"/>
                  </a:lnTo>
                  <a:lnTo>
                    <a:pt x="601" y="2873"/>
                  </a:lnTo>
                  <a:lnTo>
                    <a:pt x="530" y="2812"/>
                  </a:lnTo>
                  <a:lnTo>
                    <a:pt x="462" y="2747"/>
                  </a:lnTo>
                  <a:lnTo>
                    <a:pt x="398" y="2677"/>
                  </a:lnTo>
                  <a:lnTo>
                    <a:pt x="338" y="2605"/>
                  </a:lnTo>
                  <a:lnTo>
                    <a:pt x="283" y="2528"/>
                  </a:lnTo>
                  <a:lnTo>
                    <a:pt x="231" y="2448"/>
                  </a:lnTo>
                  <a:lnTo>
                    <a:pt x="185" y="2365"/>
                  </a:lnTo>
                  <a:lnTo>
                    <a:pt x="143" y="2279"/>
                  </a:lnTo>
                  <a:lnTo>
                    <a:pt x="107" y="2191"/>
                  </a:lnTo>
                  <a:lnTo>
                    <a:pt x="75" y="2099"/>
                  </a:lnTo>
                  <a:lnTo>
                    <a:pt x="48" y="2005"/>
                  </a:lnTo>
                  <a:lnTo>
                    <a:pt x="28" y="1909"/>
                  </a:lnTo>
                  <a:lnTo>
                    <a:pt x="12" y="1810"/>
                  </a:lnTo>
                  <a:lnTo>
                    <a:pt x="3" y="1710"/>
                  </a:lnTo>
                  <a:lnTo>
                    <a:pt x="0" y="1609"/>
                  </a:lnTo>
                  <a:lnTo>
                    <a:pt x="3" y="1508"/>
                  </a:lnTo>
                  <a:lnTo>
                    <a:pt x="12" y="1407"/>
                  </a:lnTo>
                  <a:lnTo>
                    <a:pt x="28" y="1309"/>
                  </a:lnTo>
                  <a:lnTo>
                    <a:pt x="48" y="1212"/>
                  </a:lnTo>
                  <a:lnTo>
                    <a:pt x="75" y="1119"/>
                  </a:lnTo>
                  <a:lnTo>
                    <a:pt x="107" y="1027"/>
                  </a:lnTo>
                  <a:lnTo>
                    <a:pt x="143" y="938"/>
                  </a:lnTo>
                  <a:lnTo>
                    <a:pt x="185" y="852"/>
                  </a:lnTo>
                  <a:lnTo>
                    <a:pt x="231" y="769"/>
                  </a:lnTo>
                  <a:lnTo>
                    <a:pt x="283" y="689"/>
                  </a:lnTo>
                  <a:lnTo>
                    <a:pt x="338" y="613"/>
                  </a:lnTo>
                  <a:lnTo>
                    <a:pt x="398" y="540"/>
                  </a:lnTo>
                  <a:lnTo>
                    <a:pt x="462" y="470"/>
                  </a:lnTo>
                  <a:lnTo>
                    <a:pt x="530" y="405"/>
                  </a:lnTo>
                  <a:lnTo>
                    <a:pt x="601" y="344"/>
                  </a:lnTo>
                  <a:lnTo>
                    <a:pt x="676" y="288"/>
                  </a:lnTo>
                  <a:lnTo>
                    <a:pt x="754" y="236"/>
                  </a:lnTo>
                  <a:lnTo>
                    <a:pt x="835" y="188"/>
                  </a:lnTo>
                  <a:lnTo>
                    <a:pt x="920" y="146"/>
                  </a:lnTo>
                  <a:lnTo>
                    <a:pt x="1006" y="108"/>
                  </a:lnTo>
                  <a:lnTo>
                    <a:pt x="1096" y="75"/>
                  </a:lnTo>
                  <a:lnTo>
                    <a:pt x="1188" y="49"/>
                  </a:lnTo>
                  <a:lnTo>
                    <a:pt x="1282" y="27"/>
                  </a:lnTo>
                  <a:lnTo>
                    <a:pt x="1378" y="12"/>
                  </a:lnTo>
                  <a:lnTo>
                    <a:pt x="1476" y="3"/>
                  </a:lnTo>
                  <a:lnTo>
                    <a:pt x="15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398"/>
            <p:cNvSpPr>
              <a:spLocks/>
            </p:cNvSpPr>
            <p:nvPr/>
          </p:nvSpPr>
          <p:spPr bwMode="auto">
            <a:xfrm>
              <a:off x="5608638" y="5192713"/>
              <a:ext cx="211138" cy="193675"/>
            </a:xfrm>
            <a:custGeom>
              <a:avLst/>
              <a:gdLst>
                <a:gd name="T0" fmla="*/ 67 w 1602"/>
                <a:gd name="T1" fmla="*/ 0 h 1467"/>
                <a:gd name="T2" fmla="*/ 83 w 1602"/>
                <a:gd name="T3" fmla="*/ 2 h 1467"/>
                <a:gd name="T4" fmla="*/ 100 w 1602"/>
                <a:gd name="T5" fmla="*/ 9 h 1467"/>
                <a:gd name="T6" fmla="*/ 114 w 1602"/>
                <a:gd name="T7" fmla="*/ 20 h 1467"/>
                <a:gd name="T8" fmla="*/ 633 w 1602"/>
                <a:gd name="T9" fmla="*/ 550 h 1467"/>
                <a:gd name="T10" fmla="*/ 653 w 1602"/>
                <a:gd name="T11" fmla="*/ 543 h 1467"/>
                <a:gd name="T12" fmla="*/ 676 w 1602"/>
                <a:gd name="T13" fmla="*/ 541 h 1467"/>
                <a:gd name="T14" fmla="*/ 703 w 1602"/>
                <a:gd name="T15" fmla="*/ 544 h 1467"/>
                <a:gd name="T16" fmla="*/ 728 w 1602"/>
                <a:gd name="T17" fmla="*/ 553 h 1467"/>
                <a:gd name="T18" fmla="*/ 750 w 1602"/>
                <a:gd name="T19" fmla="*/ 566 h 1467"/>
                <a:gd name="T20" fmla="*/ 770 w 1602"/>
                <a:gd name="T21" fmla="*/ 584 h 1467"/>
                <a:gd name="T22" fmla="*/ 785 w 1602"/>
                <a:gd name="T23" fmla="*/ 605 h 1467"/>
                <a:gd name="T24" fmla="*/ 1535 w 1602"/>
                <a:gd name="T25" fmla="*/ 605 h 1467"/>
                <a:gd name="T26" fmla="*/ 1552 w 1602"/>
                <a:gd name="T27" fmla="*/ 608 h 1467"/>
                <a:gd name="T28" fmla="*/ 1569 w 1602"/>
                <a:gd name="T29" fmla="*/ 615 h 1467"/>
                <a:gd name="T30" fmla="*/ 1582 w 1602"/>
                <a:gd name="T31" fmla="*/ 626 h 1467"/>
                <a:gd name="T32" fmla="*/ 1592 w 1602"/>
                <a:gd name="T33" fmla="*/ 640 h 1467"/>
                <a:gd name="T34" fmla="*/ 1599 w 1602"/>
                <a:gd name="T35" fmla="*/ 656 h 1467"/>
                <a:gd name="T36" fmla="*/ 1602 w 1602"/>
                <a:gd name="T37" fmla="*/ 674 h 1467"/>
                <a:gd name="T38" fmla="*/ 1599 w 1602"/>
                <a:gd name="T39" fmla="*/ 692 h 1467"/>
                <a:gd name="T40" fmla="*/ 1592 w 1602"/>
                <a:gd name="T41" fmla="*/ 708 h 1467"/>
                <a:gd name="T42" fmla="*/ 1582 w 1602"/>
                <a:gd name="T43" fmla="*/ 722 h 1467"/>
                <a:gd name="T44" fmla="*/ 1569 w 1602"/>
                <a:gd name="T45" fmla="*/ 732 h 1467"/>
                <a:gd name="T46" fmla="*/ 1552 w 1602"/>
                <a:gd name="T47" fmla="*/ 740 h 1467"/>
                <a:gd name="T48" fmla="*/ 1535 w 1602"/>
                <a:gd name="T49" fmla="*/ 742 h 1467"/>
                <a:gd name="T50" fmla="*/ 785 w 1602"/>
                <a:gd name="T51" fmla="*/ 742 h 1467"/>
                <a:gd name="T52" fmla="*/ 770 w 1602"/>
                <a:gd name="T53" fmla="*/ 764 h 1467"/>
                <a:gd name="T54" fmla="*/ 750 w 1602"/>
                <a:gd name="T55" fmla="*/ 782 h 1467"/>
                <a:gd name="T56" fmla="*/ 728 w 1602"/>
                <a:gd name="T57" fmla="*/ 795 h 1467"/>
                <a:gd name="T58" fmla="*/ 703 w 1602"/>
                <a:gd name="T59" fmla="*/ 804 h 1467"/>
                <a:gd name="T60" fmla="*/ 676 w 1602"/>
                <a:gd name="T61" fmla="*/ 807 h 1467"/>
                <a:gd name="T62" fmla="*/ 653 w 1602"/>
                <a:gd name="T63" fmla="*/ 805 h 1467"/>
                <a:gd name="T64" fmla="*/ 633 w 1602"/>
                <a:gd name="T65" fmla="*/ 799 h 1467"/>
                <a:gd name="T66" fmla="*/ 264 w 1602"/>
                <a:gd name="T67" fmla="*/ 1467 h 1467"/>
                <a:gd name="T68" fmla="*/ 225 w 1602"/>
                <a:gd name="T69" fmla="*/ 1445 h 1467"/>
                <a:gd name="T70" fmla="*/ 594 w 1602"/>
                <a:gd name="T71" fmla="*/ 777 h 1467"/>
                <a:gd name="T72" fmla="*/ 578 w 1602"/>
                <a:gd name="T73" fmla="*/ 760 h 1467"/>
                <a:gd name="T74" fmla="*/ 565 w 1602"/>
                <a:gd name="T75" fmla="*/ 742 h 1467"/>
                <a:gd name="T76" fmla="*/ 555 w 1602"/>
                <a:gd name="T77" fmla="*/ 721 h 1467"/>
                <a:gd name="T78" fmla="*/ 548 w 1602"/>
                <a:gd name="T79" fmla="*/ 698 h 1467"/>
                <a:gd name="T80" fmla="*/ 546 w 1602"/>
                <a:gd name="T81" fmla="*/ 674 h 1467"/>
                <a:gd name="T82" fmla="*/ 546 w 1602"/>
                <a:gd name="T83" fmla="*/ 669 h 1467"/>
                <a:gd name="T84" fmla="*/ 547 w 1602"/>
                <a:gd name="T85" fmla="*/ 666 h 1467"/>
                <a:gd name="T86" fmla="*/ 548 w 1602"/>
                <a:gd name="T87" fmla="*/ 662 h 1467"/>
                <a:gd name="T88" fmla="*/ 549 w 1602"/>
                <a:gd name="T89" fmla="*/ 658 h 1467"/>
                <a:gd name="T90" fmla="*/ 20 w 1602"/>
                <a:gd name="T91" fmla="*/ 117 h 1467"/>
                <a:gd name="T92" fmla="*/ 8 w 1602"/>
                <a:gd name="T93" fmla="*/ 102 h 1467"/>
                <a:gd name="T94" fmla="*/ 2 w 1602"/>
                <a:gd name="T95" fmla="*/ 85 h 1467"/>
                <a:gd name="T96" fmla="*/ 0 w 1602"/>
                <a:gd name="T97" fmla="*/ 68 h 1467"/>
                <a:gd name="T98" fmla="*/ 2 w 1602"/>
                <a:gd name="T99" fmla="*/ 51 h 1467"/>
                <a:gd name="T100" fmla="*/ 8 w 1602"/>
                <a:gd name="T101" fmla="*/ 35 h 1467"/>
                <a:gd name="T102" fmla="*/ 20 w 1602"/>
                <a:gd name="T103" fmla="*/ 20 h 1467"/>
                <a:gd name="T104" fmla="*/ 34 w 1602"/>
                <a:gd name="T105" fmla="*/ 9 h 1467"/>
                <a:gd name="T106" fmla="*/ 49 w 1602"/>
                <a:gd name="T107" fmla="*/ 2 h 1467"/>
                <a:gd name="T108" fmla="*/ 67 w 1602"/>
                <a:gd name="T109" fmla="*/ 0 h 1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602" h="1467">
                  <a:moveTo>
                    <a:pt x="67" y="0"/>
                  </a:moveTo>
                  <a:lnTo>
                    <a:pt x="83" y="2"/>
                  </a:lnTo>
                  <a:lnTo>
                    <a:pt x="100" y="9"/>
                  </a:lnTo>
                  <a:lnTo>
                    <a:pt x="114" y="20"/>
                  </a:lnTo>
                  <a:lnTo>
                    <a:pt x="633" y="550"/>
                  </a:lnTo>
                  <a:lnTo>
                    <a:pt x="653" y="543"/>
                  </a:lnTo>
                  <a:lnTo>
                    <a:pt x="676" y="541"/>
                  </a:lnTo>
                  <a:lnTo>
                    <a:pt x="703" y="544"/>
                  </a:lnTo>
                  <a:lnTo>
                    <a:pt x="728" y="553"/>
                  </a:lnTo>
                  <a:lnTo>
                    <a:pt x="750" y="566"/>
                  </a:lnTo>
                  <a:lnTo>
                    <a:pt x="770" y="584"/>
                  </a:lnTo>
                  <a:lnTo>
                    <a:pt x="785" y="605"/>
                  </a:lnTo>
                  <a:lnTo>
                    <a:pt x="1535" y="605"/>
                  </a:lnTo>
                  <a:lnTo>
                    <a:pt x="1552" y="608"/>
                  </a:lnTo>
                  <a:lnTo>
                    <a:pt x="1569" y="615"/>
                  </a:lnTo>
                  <a:lnTo>
                    <a:pt x="1582" y="626"/>
                  </a:lnTo>
                  <a:lnTo>
                    <a:pt x="1592" y="640"/>
                  </a:lnTo>
                  <a:lnTo>
                    <a:pt x="1599" y="656"/>
                  </a:lnTo>
                  <a:lnTo>
                    <a:pt x="1602" y="674"/>
                  </a:lnTo>
                  <a:lnTo>
                    <a:pt x="1599" y="692"/>
                  </a:lnTo>
                  <a:lnTo>
                    <a:pt x="1592" y="708"/>
                  </a:lnTo>
                  <a:lnTo>
                    <a:pt x="1582" y="722"/>
                  </a:lnTo>
                  <a:lnTo>
                    <a:pt x="1569" y="732"/>
                  </a:lnTo>
                  <a:lnTo>
                    <a:pt x="1552" y="740"/>
                  </a:lnTo>
                  <a:lnTo>
                    <a:pt x="1535" y="742"/>
                  </a:lnTo>
                  <a:lnTo>
                    <a:pt x="785" y="742"/>
                  </a:lnTo>
                  <a:lnTo>
                    <a:pt x="770" y="764"/>
                  </a:lnTo>
                  <a:lnTo>
                    <a:pt x="750" y="782"/>
                  </a:lnTo>
                  <a:lnTo>
                    <a:pt x="728" y="795"/>
                  </a:lnTo>
                  <a:lnTo>
                    <a:pt x="703" y="804"/>
                  </a:lnTo>
                  <a:lnTo>
                    <a:pt x="676" y="807"/>
                  </a:lnTo>
                  <a:lnTo>
                    <a:pt x="653" y="805"/>
                  </a:lnTo>
                  <a:lnTo>
                    <a:pt x="633" y="799"/>
                  </a:lnTo>
                  <a:lnTo>
                    <a:pt x="264" y="1467"/>
                  </a:lnTo>
                  <a:lnTo>
                    <a:pt x="225" y="1445"/>
                  </a:lnTo>
                  <a:lnTo>
                    <a:pt x="594" y="777"/>
                  </a:lnTo>
                  <a:lnTo>
                    <a:pt x="578" y="760"/>
                  </a:lnTo>
                  <a:lnTo>
                    <a:pt x="565" y="742"/>
                  </a:lnTo>
                  <a:lnTo>
                    <a:pt x="555" y="721"/>
                  </a:lnTo>
                  <a:lnTo>
                    <a:pt x="548" y="698"/>
                  </a:lnTo>
                  <a:lnTo>
                    <a:pt x="546" y="674"/>
                  </a:lnTo>
                  <a:lnTo>
                    <a:pt x="546" y="669"/>
                  </a:lnTo>
                  <a:lnTo>
                    <a:pt x="547" y="666"/>
                  </a:lnTo>
                  <a:lnTo>
                    <a:pt x="548" y="662"/>
                  </a:lnTo>
                  <a:lnTo>
                    <a:pt x="549" y="658"/>
                  </a:lnTo>
                  <a:lnTo>
                    <a:pt x="20" y="117"/>
                  </a:lnTo>
                  <a:lnTo>
                    <a:pt x="8" y="102"/>
                  </a:lnTo>
                  <a:lnTo>
                    <a:pt x="2" y="85"/>
                  </a:lnTo>
                  <a:lnTo>
                    <a:pt x="0" y="68"/>
                  </a:lnTo>
                  <a:lnTo>
                    <a:pt x="2" y="51"/>
                  </a:lnTo>
                  <a:lnTo>
                    <a:pt x="8" y="35"/>
                  </a:lnTo>
                  <a:lnTo>
                    <a:pt x="20" y="20"/>
                  </a:lnTo>
                  <a:lnTo>
                    <a:pt x="34" y="9"/>
                  </a:lnTo>
                  <a:lnTo>
                    <a:pt x="49" y="2"/>
                  </a:lnTo>
                  <a:lnTo>
                    <a:pt x="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4" name="Group 609"/>
          <p:cNvGrpSpPr/>
          <p:nvPr/>
        </p:nvGrpSpPr>
        <p:grpSpPr>
          <a:xfrm>
            <a:off x="7174019" y="4123004"/>
            <a:ext cx="419554" cy="641907"/>
            <a:chOff x="9307513" y="3521075"/>
            <a:chExt cx="277812" cy="434975"/>
          </a:xfrm>
          <a:solidFill>
            <a:srgbClr val="000000"/>
          </a:solidFill>
        </p:grpSpPr>
        <p:sp>
          <p:nvSpPr>
            <p:cNvPr id="25" name="Freeform 234"/>
            <p:cNvSpPr>
              <a:spLocks noEditPoints="1"/>
            </p:cNvSpPr>
            <p:nvPr/>
          </p:nvSpPr>
          <p:spPr bwMode="auto">
            <a:xfrm>
              <a:off x="9307513" y="3521075"/>
              <a:ext cx="277812" cy="434975"/>
            </a:xfrm>
            <a:custGeom>
              <a:avLst/>
              <a:gdLst>
                <a:gd name="T0" fmla="*/ 798 w 1929"/>
                <a:gd name="T1" fmla="*/ 120 h 3292"/>
                <a:gd name="T2" fmla="*/ 381 w 1929"/>
                <a:gd name="T3" fmla="*/ 305 h 3292"/>
                <a:gd name="T4" fmla="*/ 244 w 1929"/>
                <a:gd name="T5" fmla="*/ 433 h 3292"/>
                <a:gd name="T6" fmla="*/ 135 w 1929"/>
                <a:gd name="T7" fmla="*/ 825 h 3292"/>
                <a:gd name="T8" fmla="*/ 66 w 1929"/>
                <a:gd name="T9" fmla="*/ 973 h 3292"/>
                <a:gd name="T10" fmla="*/ 97 w 1929"/>
                <a:gd name="T11" fmla="*/ 1137 h 3292"/>
                <a:gd name="T12" fmla="*/ 216 w 1929"/>
                <a:gd name="T13" fmla="*/ 1560 h 3292"/>
                <a:gd name="T14" fmla="*/ 311 w 1929"/>
                <a:gd name="T15" fmla="*/ 1727 h 3292"/>
                <a:gd name="T16" fmla="*/ 679 w 1929"/>
                <a:gd name="T17" fmla="*/ 1777 h 3292"/>
                <a:gd name="T18" fmla="*/ 936 w 1929"/>
                <a:gd name="T19" fmla="*/ 1994 h 3292"/>
                <a:gd name="T20" fmla="*/ 1102 w 1929"/>
                <a:gd name="T21" fmla="*/ 1970 h 3292"/>
                <a:gd name="T22" fmla="*/ 1457 w 1929"/>
                <a:gd name="T23" fmla="*/ 1774 h 3292"/>
                <a:gd name="T24" fmla="*/ 1612 w 1929"/>
                <a:gd name="T25" fmla="*/ 1671 h 3292"/>
                <a:gd name="T26" fmla="*/ 1658 w 1929"/>
                <a:gd name="T27" fmla="*/ 1392 h 3292"/>
                <a:gd name="T28" fmla="*/ 1856 w 1929"/>
                <a:gd name="T29" fmla="*/ 1130 h 3292"/>
                <a:gd name="T30" fmla="*/ 1846 w 1929"/>
                <a:gd name="T31" fmla="*/ 964 h 3292"/>
                <a:gd name="T32" fmla="*/ 1663 w 1929"/>
                <a:gd name="T33" fmla="*/ 553 h 3292"/>
                <a:gd name="T34" fmla="*/ 1593 w 1929"/>
                <a:gd name="T35" fmla="*/ 368 h 3292"/>
                <a:gd name="T36" fmla="*/ 1423 w 1929"/>
                <a:gd name="T37" fmla="*/ 292 h 3292"/>
                <a:gd name="T38" fmla="*/ 1025 w 1929"/>
                <a:gd name="T39" fmla="*/ 85 h 3292"/>
                <a:gd name="T40" fmla="*/ 981 w 1929"/>
                <a:gd name="T41" fmla="*/ 2 h 3292"/>
                <a:gd name="T42" fmla="*/ 1157 w 1929"/>
                <a:gd name="T43" fmla="*/ 95 h 3292"/>
                <a:gd name="T44" fmla="*/ 1542 w 1929"/>
                <a:gd name="T45" fmla="*/ 250 h 3292"/>
                <a:gd name="T46" fmla="*/ 1686 w 1929"/>
                <a:gd name="T47" fmla="*/ 387 h 3292"/>
                <a:gd name="T48" fmla="*/ 1728 w 1929"/>
                <a:gd name="T49" fmla="*/ 710 h 3292"/>
                <a:gd name="T50" fmla="*/ 1919 w 1929"/>
                <a:gd name="T51" fmla="*/ 977 h 3292"/>
                <a:gd name="T52" fmla="*/ 1906 w 1929"/>
                <a:gd name="T53" fmla="*/ 1189 h 3292"/>
                <a:gd name="T54" fmla="*/ 1723 w 1929"/>
                <a:gd name="T55" fmla="*/ 1519 h 3292"/>
                <a:gd name="T56" fmla="*/ 1659 w 1929"/>
                <a:gd name="T57" fmla="*/ 1719 h 3292"/>
                <a:gd name="T58" fmla="*/ 1499 w 1929"/>
                <a:gd name="T59" fmla="*/ 1834 h 3292"/>
                <a:gd name="T60" fmla="*/ 1338 w 1929"/>
                <a:gd name="T61" fmla="*/ 1903 h 3292"/>
                <a:gd name="T62" fmla="*/ 1388 w 1929"/>
                <a:gd name="T63" fmla="*/ 2129 h 3292"/>
                <a:gd name="T64" fmla="*/ 1466 w 1929"/>
                <a:gd name="T65" fmla="*/ 2422 h 3292"/>
                <a:gd name="T66" fmla="*/ 1568 w 1929"/>
                <a:gd name="T67" fmla="*/ 2713 h 3292"/>
                <a:gd name="T68" fmla="*/ 1691 w 1929"/>
                <a:gd name="T69" fmla="*/ 2933 h 3292"/>
                <a:gd name="T70" fmla="*/ 1404 w 1929"/>
                <a:gd name="T71" fmla="*/ 3230 h 3292"/>
                <a:gd name="T72" fmla="*/ 1162 w 1929"/>
                <a:gd name="T73" fmla="*/ 2848 h 3292"/>
                <a:gd name="T74" fmla="*/ 1020 w 1929"/>
                <a:gd name="T75" fmla="*/ 2365 h 3292"/>
                <a:gd name="T76" fmla="*/ 952 w 1929"/>
                <a:gd name="T77" fmla="*/ 2468 h 3292"/>
                <a:gd name="T78" fmla="*/ 788 w 1929"/>
                <a:gd name="T79" fmla="*/ 2933 h 3292"/>
                <a:gd name="T80" fmla="*/ 529 w 1929"/>
                <a:gd name="T81" fmla="*/ 3292 h 3292"/>
                <a:gd name="T82" fmla="*/ 328 w 1929"/>
                <a:gd name="T83" fmla="*/ 2895 h 3292"/>
                <a:gd name="T84" fmla="*/ 449 w 1929"/>
                <a:gd name="T85" fmla="*/ 2647 h 3292"/>
                <a:gd name="T86" fmla="*/ 549 w 1929"/>
                <a:gd name="T87" fmla="*/ 2342 h 3292"/>
                <a:gd name="T88" fmla="*/ 620 w 1929"/>
                <a:gd name="T89" fmla="*/ 2053 h 3292"/>
                <a:gd name="T90" fmla="*/ 662 w 1929"/>
                <a:gd name="T91" fmla="*/ 1856 h 3292"/>
                <a:gd name="T92" fmla="*/ 335 w 1929"/>
                <a:gd name="T93" fmla="*/ 1820 h 3292"/>
                <a:gd name="T94" fmla="*/ 190 w 1929"/>
                <a:gd name="T95" fmla="*/ 1684 h 3292"/>
                <a:gd name="T96" fmla="*/ 150 w 1929"/>
                <a:gd name="T97" fmla="*/ 1305 h 3292"/>
                <a:gd name="T98" fmla="*/ 10 w 1929"/>
                <a:gd name="T99" fmla="*/ 1092 h 3292"/>
                <a:gd name="T100" fmla="*/ 23 w 1929"/>
                <a:gd name="T101" fmla="*/ 882 h 3292"/>
                <a:gd name="T102" fmla="*/ 153 w 1929"/>
                <a:gd name="T103" fmla="*/ 553 h 3292"/>
                <a:gd name="T104" fmla="*/ 216 w 1929"/>
                <a:gd name="T105" fmla="*/ 352 h 3292"/>
                <a:gd name="T106" fmla="*/ 377 w 1929"/>
                <a:gd name="T107" fmla="*/ 236 h 3292"/>
                <a:gd name="T108" fmla="*/ 757 w 1929"/>
                <a:gd name="T109" fmla="*/ 67 h 3292"/>
                <a:gd name="T110" fmla="*/ 941 w 1929"/>
                <a:gd name="T111" fmla="*/ 0 h 3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929" h="3292">
                  <a:moveTo>
                    <a:pt x="925" y="71"/>
                  </a:moveTo>
                  <a:lnTo>
                    <a:pt x="891" y="76"/>
                  </a:lnTo>
                  <a:lnTo>
                    <a:pt x="859" y="85"/>
                  </a:lnTo>
                  <a:lnTo>
                    <a:pt x="828" y="101"/>
                  </a:lnTo>
                  <a:lnTo>
                    <a:pt x="798" y="120"/>
                  </a:lnTo>
                  <a:lnTo>
                    <a:pt x="772" y="144"/>
                  </a:lnTo>
                  <a:lnTo>
                    <a:pt x="634" y="292"/>
                  </a:lnTo>
                  <a:lnTo>
                    <a:pt x="458" y="292"/>
                  </a:lnTo>
                  <a:lnTo>
                    <a:pt x="418" y="296"/>
                  </a:lnTo>
                  <a:lnTo>
                    <a:pt x="381" y="305"/>
                  </a:lnTo>
                  <a:lnTo>
                    <a:pt x="347" y="322"/>
                  </a:lnTo>
                  <a:lnTo>
                    <a:pt x="316" y="342"/>
                  </a:lnTo>
                  <a:lnTo>
                    <a:pt x="288" y="368"/>
                  </a:lnTo>
                  <a:lnTo>
                    <a:pt x="263" y="399"/>
                  </a:lnTo>
                  <a:lnTo>
                    <a:pt x="244" y="433"/>
                  </a:lnTo>
                  <a:lnTo>
                    <a:pt x="229" y="470"/>
                  </a:lnTo>
                  <a:lnTo>
                    <a:pt x="220" y="510"/>
                  </a:lnTo>
                  <a:lnTo>
                    <a:pt x="217" y="553"/>
                  </a:lnTo>
                  <a:lnTo>
                    <a:pt x="217" y="736"/>
                  </a:lnTo>
                  <a:lnTo>
                    <a:pt x="135" y="825"/>
                  </a:lnTo>
                  <a:lnTo>
                    <a:pt x="114" y="849"/>
                  </a:lnTo>
                  <a:lnTo>
                    <a:pt x="97" y="878"/>
                  </a:lnTo>
                  <a:lnTo>
                    <a:pt x="82" y="908"/>
                  </a:lnTo>
                  <a:lnTo>
                    <a:pt x="72" y="940"/>
                  </a:lnTo>
                  <a:lnTo>
                    <a:pt x="66" y="973"/>
                  </a:lnTo>
                  <a:lnTo>
                    <a:pt x="64" y="1008"/>
                  </a:lnTo>
                  <a:lnTo>
                    <a:pt x="66" y="1041"/>
                  </a:lnTo>
                  <a:lnTo>
                    <a:pt x="72" y="1075"/>
                  </a:lnTo>
                  <a:lnTo>
                    <a:pt x="82" y="1106"/>
                  </a:lnTo>
                  <a:lnTo>
                    <a:pt x="97" y="1137"/>
                  </a:lnTo>
                  <a:lnTo>
                    <a:pt x="114" y="1165"/>
                  </a:lnTo>
                  <a:lnTo>
                    <a:pt x="135" y="1191"/>
                  </a:lnTo>
                  <a:lnTo>
                    <a:pt x="213" y="1275"/>
                  </a:lnTo>
                  <a:lnTo>
                    <a:pt x="212" y="1519"/>
                  </a:lnTo>
                  <a:lnTo>
                    <a:pt x="216" y="1560"/>
                  </a:lnTo>
                  <a:lnTo>
                    <a:pt x="225" y="1600"/>
                  </a:lnTo>
                  <a:lnTo>
                    <a:pt x="239" y="1637"/>
                  </a:lnTo>
                  <a:lnTo>
                    <a:pt x="259" y="1671"/>
                  </a:lnTo>
                  <a:lnTo>
                    <a:pt x="284" y="1701"/>
                  </a:lnTo>
                  <a:lnTo>
                    <a:pt x="311" y="1727"/>
                  </a:lnTo>
                  <a:lnTo>
                    <a:pt x="343" y="1749"/>
                  </a:lnTo>
                  <a:lnTo>
                    <a:pt x="377" y="1764"/>
                  </a:lnTo>
                  <a:lnTo>
                    <a:pt x="414" y="1774"/>
                  </a:lnTo>
                  <a:lnTo>
                    <a:pt x="454" y="1777"/>
                  </a:lnTo>
                  <a:lnTo>
                    <a:pt x="679" y="1777"/>
                  </a:lnTo>
                  <a:lnTo>
                    <a:pt x="818" y="1925"/>
                  </a:lnTo>
                  <a:lnTo>
                    <a:pt x="844" y="1950"/>
                  </a:lnTo>
                  <a:lnTo>
                    <a:pt x="873" y="1970"/>
                  </a:lnTo>
                  <a:lnTo>
                    <a:pt x="904" y="1984"/>
                  </a:lnTo>
                  <a:lnTo>
                    <a:pt x="936" y="1994"/>
                  </a:lnTo>
                  <a:lnTo>
                    <a:pt x="970" y="1999"/>
                  </a:lnTo>
                  <a:lnTo>
                    <a:pt x="1004" y="1999"/>
                  </a:lnTo>
                  <a:lnTo>
                    <a:pt x="1038" y="1994"/>
                  </a:lnTo>
                  <a:lnTo>
                    <a:pt x="1070" y="1984"/>
                  </a:lnTo>
                  <a:lnTo>
                    <a:pt x="1102" y="1970"/>
                  </a:lnTo>
                  <a:lnTo>
                    <a:pt x="1131" y="1950"/>
                  </a:lnTo>
                  <a:lnTo>
                    <a:pt x="1157" y="1925"/>
                  </a:lnTo>
                  <a:lnTo>
                    <a:pt x="1296" y="1777"/>
                  </a:lnTo>
                  <a:lnTo>
                    <a:pt x="1418" y="1777"/>
                  </a:lnTo>
                  <a:lnTo>
                    <a:pt x="1457" y="1774"/>
                  </a:lnTo>
                  <a:lnTo>
                    <a:pt x="1494" y="1764"/>
                  </a:lnTo>
                  <a:lnTo>
                    <a:pt x="1528" y="1749"/>
                  </a:lnTo>
                  <a:lnTo>
                    <a:pt x="1561" y="1727"/>
                  </a:lnTo>
                  <a:lnTo>
                    <a:pt x="1588" y="1701"/>
                  </a:lnTo>
                  <a:lnTo>
                    <a:pt x="1612" y="1671"/>
                  </a:lnTo>
                  <a:lnTo>
                    <a:pt x="1632" y="1637"/>
                  </a:lnTo>
                  <a:lnTo>
                    <a:pt x="1646" y="1600"/>
                  </a:lnTo>
                  <a:lnTo>
                    <a:pt x="1655" y="1560"/>
                  </a:lnTo>
                  <a:lnTo>
                    <a:pt x="1658" y="1519"/>
                  </a:lnTo>
                  <a:lnTo>
                    <a:pt x="1658" y="1392"/>
                  </a:lnTo>
                  <a:lnTo>
                    <a:pt x="1795" y="1246"/>
                  </a:lnTo>
                  <a:lnTo>
                    <a:pt x="1815" y="1221"/>
                  </a:lnTo>
                  <a:lnTo>
                    <a:pt x="1833" y="1193"/>
                  </a:lnTo>
                  <a:lnTo>
                    <a:pt x="1846" y="1163"/>
                  </a:lnTo>
                  <a:lnTo>
                    <a:pt x="1856" y="1130"/>
                  </a:lnTo>
                  <a:lnTo>
                    <a:pt x="1862" y="1097"/>
                  </a:lnTo>
                  <a:lnTo>
                    <a:pt x="1864" y="1063"/>
                  </a:lnTo>
                  <a:lnTo>
                    <a:pt x="1862" y="1028"/>
                  </a:lnTo>
                  <a:lnTo>
                    <a:pt x="1856" y="996"/>
                  </a:lnTo>
                  <a:lnTo>
                    <a:pt x="1846" y="964"/>
                  </a:lnTo>
                  <a:lnTo>
                    <a:pt x="1833" y="934"/>
                  </a:lnTo>
                  <a:lnTo>
                    <a:pt x="1815" y="906"/>
                  </a:lnTo>
                  <a:lnTo>
                    <a:pt x="1795" y="880"/>
                  </a:lnTo>
                  <a:lnTo>
                    <a:pt x="1663" y="739"/>
                  </a:lnTo>
                  <a:lnTo>
                    <a:pt x="1663" y="553"/>
                  </a:lnTo>
                  <a:lnTo>
                    <a:pt x="1660" y="510"/>
                  </a:lnTo>
                  <a:lnTo>
                    <a:pt x="1651" y="470"/>
                  </a:lnTo>
                  <a:lnTo>
                    <a:pt x="1636" y="433"/>
                  </a:lnTo>
                  <a:lnTo>
                    <a:pt x="1617" y="399"/>
                  </a:lnTo>
                  <a:lnTo>
                    <a:pt x="1593" y="368"/>
                  </a:lnTo>
                  <a:lnTo>
                    <a:pt x="1565" y="342"/>
                  </a:lnTo>
                  <a:lnTo>
                    <a:pt x="1533" y="322"/>
                  </a:lnTo>
                  <a:lnTo>
                    <a:pt x="1498" y="305"/>
                  </a:lnTo>
                  <a:lnTo>
                    <a:pt x="1462" y="296"/>
                  </a:lnTo>
                  <a:lnTo>
                    <a:pt x="1423" y="292"/>
                  </a:lnTo>
                  <a:lnTo>
                    <a:pt x="1250" y="292"/>
                  </a:lnTo>
                  <a:lnTo>
                    <a:pt x="1112" y="144"/>
                  </a:lnTo>
                  <a:lnTo>
                    <a:pt x="1085" y="120"/>
                  </a:lnTo>
                  <a:lnTo>
                    <a:pt x="1056" y="101"/>
                  </a:lnTo>
                  <a:lnTo>
                    <a:pt x="1025" y="85"/>
                  </a:lnTo>
                  <a:lnTo>
                    <a:pt x="992" y="76"/>
                  </a:lnTo>
                  <a:lnTo>
                    <a:pt x="958" y="71"/>
                  </a:lnTo>
                  <a:lnTo>
                    <a:pt x="925" y="71"/>
                  </a:lnTo>
                  <a:close/>
                  <a:moveTo>
                    <a:pt x="941" y="0"/>
                  </a:moveTo>
                  <a:lnTo>
                    <a:pt x="981" y="2"/>
                  </a:lnTo>
                  <a:lnTo>
                    <a:pt x="1021" y="11"/>
                  </a:lnTo>
                  <a:lnTo>
                    <a:pt x="1058" y="24"/>
                  </a:lnTo>
                  <a:lnTo>
                    <a:pt x="1094" y="43"/>
                  </a:lnTo>
                  <a:lnTo>
                    <a:pt x="1127" y="67"/>
                  </a:lnTo>
                  <a:lnTo>
                    <a:pt x="1157" y="95"/>
                  </a:lnTo>
                  <a:lnTo>
                    <a:pt x="1276" y="224"/>
                  </a:lnTo>
                  <a:lnTo>
                    <a:pt x="1423" y="224"/>
                  </a:lnTo>
                  <a:lnTo>
                    <a:pt x="1464" y="227"/>
                  </a:lnTo>
                  <a:lnTo>
                    <a:pt x="1503" y="236"/>
                  </a:lnTo>
                  <a:lnTo>
                    <a:pt x="1542" y="250"/>
                  </a:lnTo>
                  <a:lnTo>
                    <a:pt x="1577" y="269"/>
                  </a:lnTo>
                  <a:lnTo>
                    <a:pt x="1609" y="292"/>
                  </a:lnTo>
                  <a:lnTo>
                    <a:pt x="1638" y="321"/>
                  </a:lnTo>
                  <a:lnTo>
                    <a:pt x="1664" y="352"/>
                  </a:lnTo>
                  <a:lnTo>
                    <a:pt x="1686" y="387"/>
                  </a:lnTo>
                  <a:lnTo>
                    <a:pt x="1703" y="425"/>
                  </a:lnTo>
                  <a:lnTo>
                    <a:pt x="1716" y="465"/>
                  </a:lnTo>
                  <a:lnTo>
                    <a:pt x="1725" y="507"/>
                  </a:lnTo>
                  <a:lnTo>
                    <a:pt x="1728" y="553"/>
                  </a:lnTo>
                  <a:lnTo>
                    <a:pt x="1728" y="710"/>
                  </a:lnTo>
                  <a:lnTo>
                    <a:pt x="1839" y="831"/>
                  </a:lnTo>
                  <a:lnTo>
                    <a:pt x="1866" y="864"/>
                  </a:lnTo>
                  <a:lnTo>
                    <a:pt x="1888" y="899"/>
                  </a:lnTo>
                  <a:lnTo>
                    <a:pt x="1906" y="937"/>
                  </a:lnTo>
                  <a:lnTo>
                    <a:pt x="1919" y="977"/>
                  </a:lnTo>
                  <a:lnTo>
                    <a:pt x="1926" y="1020"/>
                  </a:lnTo>
                  <a:lnTo>
                    <a:pt x="1929" y="1063"/>
                  </a:lnTo>
                  <a:lnTo>
                    <a:pt x="1926" y="1106"/>
                  </a:lnTo>
                  <a:lnTo>
                    <a:pt x="1919" y="1149"/>
                  </a:lnTo>
                  <a:lnTo>
                    <a:pt x="1906" y="1189"/>
                  </a:lnTo>
                  <a:lnTo>
                    <a:pt x="1888" y="1227"/>
                  </a:lnTo>
                  <a:lnTo>
                    <a:pt x="1866" y="1262"/>
                  </a:lnTo>
                  <a:lnTo>
                    <a:pt x="1839" y="1295"/>
                  </a:lnTo>
                  <a:lnTo>
                    <a:pt x="1723" y="1421"/>
                  </a:lnTo>
                  <a:lnTo>
                    <a:pt x="1723" y="1519"/>
                  </a:lnTo>
                  <a:lnTo>
                    <a:pt x="1721" y="1564"/>
                  </a:lnTo>
                  <a:lnTo>
                    <a:pt x="1712" y="1606"/>
                  </a:lnTo>
                  <a:lnTo>
                    <a:pt x="1698" y="1646"/>
                  </a:lnTo>
                  <a:lnTo>
                    <a:pt x="1681" y="1684"/>
                  </a:lnTo>
                  <a:lnTo>
                    <a:pt x="1659" y="1719"/>
                  </a:lnTo>
                  <a:lnTo>
                    <a:pt x="1634" y="1750"/>
                  </a:lnTo>
                  <a:lnTo>
                    <a:pt x="1604" y="1778"/>
                  </a:lnTo>
                  <a:lnTo>
                    <a:pt x="1572" y="1802"/>
                  </a:lnTo>
                  <a:lnTo>
                    <a:pt x="1536" y="1820"/>
                  </a:lnTo>
                  <a:lnTo>
                    <a:pt x="1499" y="1834"/>
                  </a:lnTo>
                  <a:lnTo>
                    <a:pt x="1460" y="1843"/>
                  </a:lnTo>
                  <a:lnTo>
                    <a:pt x="1419" y="1846"/>
                  </a:lnTo>
                  <a:lnTo>
                    <a:pt x="1328" y="1846"/>
                  </a:lnTo>
                  <a:lnTo>
                    <a:pt x="1332" y="1871"/>
                  </a:lnTo>
                  <a:lnTo>
                    <a:pt x="1338" y="1903"/>
                  </a:lnTo>
                  <a:lnTo>
                    <a:pt x="1346" y="1940"/>
                  </a:lnTo>
                  <a:lnTo>
                    <a:pt x="1354" y="1981"/>
                  </a:lnTo>
                  <a:lnTo>
                    <a:pt x="1365" y="2026"/>
                  </a:lnTo>
                  <a:lnTo>
                    <a:pt x="1376" y="2076"/>
                  </a:lnTo>
                  <a:lnTo>
                    <a:pt x="1388" y="2129"/>
                  </a:lnTo>
                  <a:lnTo>
                    <a:pt x="1402" y="2184"/>
                  </a:lnTo>
                  <a:lnTo>
                    <a:pt x="1416" y="2242"/>
                  </a:lnTo>
                  <a:lnTo>
                    <a:pt x="1432" y="2302"/>
                  </a:lnTo>
                  <a:lnTo>
                    <a:pt x="1448" y="2361"/>
                  </a:lnTo>
                  <a:lnTo>
                    <a:pt x="1466" y="2422"/>
                  </a:lnTo>
                  <a:lnTo>
                    <a:pt x="1484" y="2482"/>
                  </a:lnTo>
                  <a:lnTo>
                    <a:pt x="1504" y="2543"/>
                  </a:lnTo>
                  <a:lnTo>
                    <a:pt x="1524" y="2602"/>
                  </a:lnTo>
                  <a:lnTo>
                    <a:pt x="1546" y="2658"/>
                  </a:lnTo>
                  <a:lnTo>
                    <a:pt x="1568" y="2713"/>
                  </a:lnTo>
                  <a:lnTo>
                    <a:pt x="1592" y="2765"/>
                  </a:lnTo>
                  <a:lnTo>
                    <a:pt x="1615" y="2814"/>
                  </a:lnTo>
                  <a:lnTo>
                    <a:pt x="1640" y="2859"/>
                  </a:lnTo>
                  <a:lnTo>
                    <a:pt x="1665" y="2899"/>
                  </a:lnTo>
                  <a:lnTo>
                    <a:pt x="1691" y="2933"/>
                  </a:lnTo>
                  <a:lnTo>
                    <a:pt x="1718" y="2963"/>
                  </a:lnTo>
                  <a:lnTo>
                    <a:pt x="1747" y="2986"/>
                  </a:lnTo>
                  <a:lnTo>
                    <a:pt x="1461" y="2995"/>
                  </a:lnTo>
                  <a:lnTo>
                    <a:pt x="1463" y="3292"/>
                  </a:lnTo>
                  <a:lnTo>
                    <a:pt x="1404" y="3230"/>
                  </a:lnTo>
                  <a:lnTo>
                    <a:pt x="1348" y="3163"/>
                  </a:lnTo>
                  <a:lnTo>
                    <a:pt x="1297" y="3090"/>
                  </a:lnTo>
                  <a:lnTo>
                    <a:pt x="1248" y="3013"/>
                  </a:lnTo>
                  <a:lnTo>
                    <a:pt x="1204" y="2932"/>
                  </a:lnTo>
                  <a:lnTo>
                    <a:pt x="1162" y="2848"/>
                  </a:lnTo>
                  <a:lnTo>
                    <a:pt x="1125" y="2758"/>
                  </a:lnTo>
                  <a:lnTo>
                    <a:pt x="1092" y="2665"/>
                  </a:lnTo>
                  <a:lnTo>
                    <a:pt x="1063" y="2568"/>
                  </a:lnTo>
                  <a:lnTo>
                    <a:pt x="1039" y="2468"/>
                  </a:lnTo>
                  <a:lnTo>
                    <a:pt x="1020" y="2365"/>
                  </a:lnTo>
                  <a:lnTo>
                    <a:pt x="1005" y="2260"/>
                  </a:lnTo>
                  <a:lnTo>
                    <a:pt x="996" y="2153"/>
                  </a:lnTo>
                  <a:lnTo>
                    <a:pt x="986" y="2260"/>
                  </a:lnTo>
                  <a:lnTo>
                    <a:pt x="971" y="2365"/>
                  </a:lnTo>
                  <a:lnTo>
                    <a:pt x="952" y="2468"/>
                  </a:lnTo>
                  <a:lnTo>
                    <a:pt x="928" y="2568"/>
                  </a:lnTo>
                  <a:lnTo>
                    <a:pt x="899" y="2665"/>
                  </a:lnTo>
                  <a:lnTo>
                    <a:pt x="866" y="2758"/>
                  </a:lnTo>
                  <a:lnTo>
                    <a:pt x="830" y="2848"/>
                  </a:lnTo>
                  <a:lnTo>
                    <a:pt x="788" y="2933"/>
                  </a:lnTo>
                  <a:lnTo>
                    <a:pt x="743" y="3015"/>
                  </a:lnTo>
                  <a:lnTo>
                    <a:pt x="695" y="3091"/>
                  </a:lnTo>
                  <a:lnTo>
                    <a:pt x="643" y="3163"/>
                  </a:lnTo>
                  <a:lnTo>
                    <a:pt x="587" y="3230"/>
                  </a:lnTo>
                  <a:lnTo>
                    <a:pt x="529" y="3292"/>
                  </a:lnTo>
                  <a:lnTo>
                    <a:pt x="530" y="2995"/>
                  </a:lnTo>
                  <a:lnTo>
                    <a:pt x="245" y="2986"/>
                  </a:lnTo>
                  <a:lnTo>
                    <a:pt x="274" y="2963"/>
                  </a:lnTo>
                  <a:lnTo>
                    <a:pt x="301" y="2932"/>
                  </a:lnTo>
                  <a:lnTo>
                    <a:pt x="328" y="2895"/>
                  </a:lnTo>
                  <a:lnTo>
                    <a:pt x="354" y="2854"/>
                  </a:lnTo>
                  <a:lnTo>
                    <a:pt x="379" y="2808"/>
                  </a:lnTo>
                  <a:lnTo>
                    <a:pt x="403" y="2758"/>
                  </a:lnTo>
                  <a:lnTo>
                    <a:pt x="427" y="2704"/>
                  </a:lnTo>
                  <a:lnTo>
                    <a:pt x="449" y="2647"/>
                  </a:lnTo>
                  <a:lnTo>
                    <a:pt x="472" y="2589"/>
                  </a:lnTo>
                  <a:lnTo>
                    <a:pt x="493" y="2528"/>
                  </a:lnTo>
                  <a:lnTo>
                    <a:pt x="512" y="2466"/>
                  </a:lnTo>
                  <a:lnTo>
                    <a:pt x="531" y="2404"/>
                  </a:lnTo>
                  <a:lnTo>
                    <a:pt x="549" y="2342"/>
                  </a:lnTo>
                  <a:lnTo>
                    <a:pt x="565" y="2280"/>
                  </a:lnTo>
                  <a:lnTo>
                    <a:pt x="581" y="2220"/>
                  </a:lnTo>
                  <a:lnTo>
                    <a:pt x="595" y="2162"/>
                  </a:lnTo>
                  <a:lnTo>
                    <a:pt x="608" y="2106"/>
                  </a:lnTo>
                  <a:lnTo>
                    <a:pt x="620" y="2053"/>
                  </a:lnTo>
                  <a:lnTo>
                    <a:pt x="631" y="2005"/>
                  </a:lnTo>
                  <a:lnTo>
                    <a:pt x="641" y="1959"/>
                  </a:lnTo>
                  <a:lnTo>
                    <a:pt x="650" y="1919"/>
                  </a:lnTo>
                  <a:lnTo>
                    <a:pt x="656" y="1884"/>
                  </a:lnTo>
                  <a:lnTo>
                    <a:pt x="662" y="1856"/>
                  </a:lnTo>
                  <a:lnTo>
                    <a:pt x="653" y="1846"/>
                  </a:lnTo>
                  <a:lnTo>
                    <a:pt x="454" y="1846"/>
                  </a:lnTo>
                  <a:lnTo>
                    <a:pt x="412" y="1843"/>
                  </a:lnTo>
                  <a:lnTo>
                    <a:pt x="372" y="1834"/>
                  </a:lnTo>
                  <a:lnTo>
                    <a:pt x="335" y="1820"/>
                  </a:lnTo>
                  <a:lnTo>
                    <a:pt x="300" y="1802"/>
                  </a:lnTo>
                  <a:lnTo>
                    <a:pt x="267" y="1778"/>
                  </a:lnTo>
                  <a:lnTo>
                    <a:pt x="238" y="1750"/>
                  </a:lnTo>
                  <a:lnTo>
                    <a:pt x="212" y="1719"/>
                  </a:lnTo>
                  <a:lnTo>
                    <a:pt x="190" y="1684"/>
                  </a:lnTo>
                  <a:lnTo>
                    <a:pt x="173" y="1646"/>
                  </a:lnTo>
                  <a:lnTo>
                    <a:pt x="160" y="1606"/>
                  </a:lnTo>
                  <a:lnTo>
                    <a:pt x="152" y="1564"/>
                  </a:lnTo>
                  <a:lnTo>
                    <a:pt x="149" y="1519"/>
                  </a:lnTo>
                  <a:lnTo>
                    <a:pt x="150" y="1305"/>
                  </a:lnTo>
                  <a:lnTo>
                    <a:pt x="89" y="1240"/>
                  </a:lnTo>
                  <a:lnTo>
                    <a:pt x="62" y="1207"/>
                  </a:lnTo>
                  <a:lnTo>
                    <a:pt x="40" y="1171"/>
                  </a:lnTo>
                  <a:lnTo>
                    <a:pt x="23" y="1133"/>
                  </a:lnTo>
                  <a:lnTo>
                    <a:pt x="10" y="1092"/>
                  </a:lnTo>
                  <a:lnTo>
                    <a:pt x="3" y="1051"/>
                  </a:lnTo>
                  <a:lnTo>
                    <a:pt x="0" y="1008"/>
                  </a:lnTo>
                  <a:lnTo>
                    <a:pt x="3" y="964"/>
                  </a:lnTo>
                  <a:lnTo>
                    <a:pt x="10" y="922"/>
                  </a:lnTo>
                  <a:lnTo>
                    <a:pt x="23" y="882"/>
                  </a:lnTo>
                  <a:lnTo>
                    <a:pt x="40" y="844"/>
                  </a:lnTo>
                  <a:lnTo>
                    <a:pt x="62" y="808"/>
                  </a:lnTo>
                  <a:lnTo>
                    <a:pt x="89" y="776"/>
                  </a:lnTo>
                  <a:lnTo>
                    <a:pt x="153" y="704"/>
                  </a:lnTo>
                  <a:lnTo>
                    <a:pt x="153" y="553"/>
                  </a:lnTo>
                  <a:lnTo>
                    <a:pt x="156" y="507"/>
                  </a:lnTo>
                  <a:lnTo>
                    <a:pt x="164" y="465"/>
                  </a:lnTo>
                  <a:lnTo>
                    <a:pt x="177" y="425"/>
                  </a:lnTo>
                  <a:lnTo>
                    <a:pt x="195" y="387"/>
                  </a:lnTo>
                  <a:lnTo>
                    <a:pt x="216" y="352"/>
                  </a:lnTo>
                  <a:lnTo>
                    <a:pt x="242" y="321"/>
                  </a:lnTo>
                  <a:lnTo>
                    <a:pt x="272" y="292"/>
                  </a:lnTo>
                  <a:lnTo>
                    <a:pt x="304" y="269"/>
                  </a:lnTo>
                  <a:lnTo>
                    <a:pt x="339" y="250"/>
                  </a:lnTo>
                  <a:lnTo>
                    <a:pt x="377" y="236"/>
                  </a:lnTo>
                  <a:lnTo>
                    <a:pt x="416" y="227"/>
                  </a:lnTo>
                  <a:lnTo>
                    <a:pt x="458" y="224"/>
                  </a:lnTo>
                  <a:lnTo>
                    <a:pt x="607" y="224"/>
                  </a:lnTo>
                  <a:lnTo>
                    <a:pt x="726" y="95"/>
                  </a:lnTo>
                  <a:lnTo>
                    <a:pt x="757" y="67"/>
                  </a:lnTo>
                  <a:lnTo>
                    <a:pt x="789" y="43"/>
                  </a:lnTo>
                  <a:lnTo>
                    <a:pt x="826" y="24"/>
                  </a:lnTo>
                  <a:lnTo>
                    <a:pt x="863" y="11"/>
                  </a:lnTo>
                  <a:lnTo>
                    <a:pt x="902" y="2"/>
                  </a:lnTo>
                  <a:lnTo>
                    <a:pt x="941" y="0"/>
                  </a:lnTo>
                  <a:lnTo>
                    <a:pt x="94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35"/>
            <p:cNvSpPr>
              <a:spLocks noEditPoints="1"/>
            </p:cNvSpPr>
            <p:nvPr/>
          </p:nvSpPr>
          <p:spPr bwMode="auto">
            <a:xfrm>
              <a:off x="9361488" y="3573463"/>
              <a:ext cx="171450" cy="168275"/>
            </a:xfrm>
            <a:custGeom>
              <a:avLst/>
              <a:gdLst>
                <a:gd name="T0" fmla="*/ 536 w 1187"/>
                <a:gd name="T1" fmla="*/ 73 h 1279"/>
                <a:gd name="T2" fmla="*/ 426 w 1187"/>
                <a:gd name="T3" fmla="*/ 99 h 1279"/>
                <a:gd name="T4" fmla="*/ 327 w 1187"/>
                <a:gd name="T5" fmla="*/ 148 h 1279"/>
                <a:gd name="T6" fmla="*/ 238 w 1187"/>
                <a:gd name="T7" fmla="*/ 217 h 1279"/>
                <a:gd name="T8" fmla="*/ 166 w 1187"/>
                <a:gd name="T9" fmla="*/ 304 h 1279"/>
                <a:gd name="T10" fmla="*/ 111 w 1187"/>
                <a:gd name="T11" fmla="*/ 405 h 1279"/>
                <a:gd name="T12" fmla="*/ 76 w 1187"/>
                <a:gd name="T13" fmla="*/ 518 h 1279"/>
                <a:gd name="T14" fmla="*/ 64 w 1187"/>
                <a:gd name="T15" fmla="*/ 641 h 1279"/>
                <a:gd name="T16" fmla="*/ 76 w 1187"/>
                <a:gd name="T17" fmla="*/ 762 h 1279"/>
                <a:gd name="T18" fmla="*/ 111 w 1187"/>
                <a:gd name="T19" fmla="*/ 875 h 1279"/>
                <a:gd name="T20" fmla="*/ 166 w 1187"/>
                <a:gd name="T21" fmla="*/ 977 h 1279"/>
                <a:gd name="T22" fmla="*/ 238 w 1187"/>
                <a:gd name="T23" fmla="*/ 1063 h 1279"/>
                <a:gd name="T24" fmla="*/ 327 w 1187"/>
                <a:gd name="T25" fmla="*/ 1133 h 1279"/>
                <a:gd name="T26" fmla="*/ 426 w 1187"/>
                <a:gd name="T27" fmla="*/ 1182 h 1279"/>
                <a:gd name="T28" fmla="*/ 536 w 1187"/>
                <a:gd name="T29" fmla="*/ 1206 h 1279"/>
                <a:gd name="T30" fmla="*/ 651 w 1187"/>
                <a:gd name="T31" fmla="*/ 1206 h 1279"/>
                <a:gd name="T32" fmla="*/ 760 w 1187"/>
                <a:gd name="T33" fmla="*/ 1182 h 1279"/>
                <a:gd name="T34" fmla="*/ 860 w 1187"/>
                <a:gd name="T35" fmla="*/ 1133 h 1279"/>
                <a:gd name="T36" fmla="*/ 947 w 1187"/>
                <a:gd name="T37" fmla="*/ 1063 h 1279"/>
                <a:gd name="T38" fmla="*/ 1020 w 1187"/>
                <a:gd name="T39" fmla="*/ 977 h 1279"/>
                <a:gd name="T40" fmla="*/ 1075 w 1187"/>
                <a:gd name="T41" fmla="*/ 875 h 1279"/>
                <a:gd name="T42" fmla="*/ 1110 w 1187"/>
                <a:gd name="T43" fmla="*/ 762 h 1279"/>
                <a:gd name="T44" fmla="*/ 1122 w 1187"/>
                <a:gd name="T45" fmla="*/ 641 h 1279"/>
                <a:gd name="T46" fmla="*/ 1110 w 1187"/>
                <a:gd name="T47" fmla="*/ 518 h 1279"/>
                <a:gd name="T48" fmla="*/ 1075 w 1187"/>
                <a:gd name="T49" fmla="*/ 405 h 1279"/>
                <a:gd name="T50" fmla="*/ 1020 w 1187"/>
                <a:gd name="T51" fmla="*/ 304 h 1279"/>
                <a:gd name="T52" fmla="*/ 947 w 1187"/>
                <a:gd name="T53" fmla="*/ 217 h 1279"/>
                <a:gd name="T54" fmla="*/ 860 w 1187"/>
                <a:gd name="T55" fmla="*/ 148 h 1279"/>
                <a:gd name="T56" fmla="*/ 760 w 1187"/>
                <a:gd name="T57" fmla="*/ 99 h 1279"/>
                <a:gd name="T58" fmla="*/ 651 w 1187"/>
                <a:gd name="T59" fmla="*/ 73 h 1279"/>
                <a:gd name="T60" fmla="*/ 593 w 1187"/>
                <a:gd name="T61" fmla="*/ 0 h 1279"/>
                <a:gd name="T62" fmla="*/ 713 w 1187"/>
                <a:gd name="T63" fmla="*/ 13 h 1279"/>
                <a:gd name="T64" fmla="*/ 824 w 1187"/>
                <a:gd name="T65" fmla="*/ 51 h 1279"/>
                <a:gd name="T66" fmla="*/ 925 w 1187"/>
                <a:gd name="T67" fmla="*/ 110 h 1279"/>
                <a:gd name="T68" fmla="*/ 1013 w 1187"/>
                <a:gd name="T69" fmla="*/ 188 h 1279"/>
                <a:gd name="T70" fmla="*/ 1085 w 1187"/>
                <a:gd name="T71" fmla="*/ 283 h 1279"/>
                <a:gd name="T72" fmla="*/ 1139 w 1187"/>
                <a:gd name="T73" fmla="*/ 392 h 1279"/>
                <a:gd name="T74" fmla="*/ 1175 w 1187"/>
                <a:gd name="T75" fmla="*/ 512 h 1279"/>
                <a:gd name="T76" fmla="*/ 1187 w 1187"/>
                <a:gd name="T77" fmla="*/ 641 h 1279"/>
                <a:gd name="T78" fmla="*/ 1175 w 1187"/>
                <a:gd name="T79" fmla="*/ 769 h 1279"/>
                <a:gd name="T80" fmla="*/ 1139 w 1187"/>
                <a:gd name="T81" fmla="*/ 889 h 1279"/>
                <a:gd name="T82" fmla="*/ 1085 w 1187"/>
                <a:gd name="T83" fmla="*/ 997 h 1279"/>
                <a:gd name="T84" fmla="*/ 1013 w 1187"/>
                <a:gd name="T85" fmla="*/ 1093 h 1279"/>
                <a:gd name="T86" fmla="*/ 925 w 1187"/>
                <a:gd name="T87" fmla="*/ 1171 h 1279"/>
                <a:gd name="T88" fmla="*/ 824 w 1187"/>
                <a:gd name="T89" fmla="*/ 1229 h 1279"/>
                <a:gd name="T90" fmla="*/ 713 w 1187"/>
                <a:gd name="T91" fmla="*/ 1266 h 1279"/>
                <a:gd name="T92" fmla="*/ 593 w 1187"/>
                <a:gd name="T93" fmla="*/ 1279 h 1279"/>
                <a:gd name="T94" fmla="*/ 474 w 1187"/>
                <a:gd name="T95" fmla="*/ 1266 h 1279"/>
                <a:gd name="T96" fmla="*/ 363 w 1187"/>
                <a:gd name="T97" fmla="*/ 1229 h 1279"/>
                <a:gd name="T98" fmla="*/ 261 w 1187"/>
                <a:gd name="T99" fmla="*/ 1171 h 1279"/>
                <a:gd name="T100" fmla="*/ 174 w 1187"/>
                <a:gd name="T101" fmla="*/ 1093 h 1279"/>
                <a:gd name="T102" fmla="*/ 102 w 1187"/>
                <a:gd name="T103" fmla="*/ 997 h 1279"/>
                <a:gd name="T104" fmla="*/ 47 w 1187"/>
                <a:gd name="T105" fmla="*/ 889 h 1279"/>
                <a:gd name="T106" fmla="*/ 12 w 1187"/>
                <a:gd name="T107" fmla="*/ 769 h 1279"/>
                <a:gd name="T108" fmla="*/ 0 w 1187"/>
                <a:gd name="T109" fmla="*/ 641 h 1279"/>
                <a:gd name="T110" fmla="*/ 12 w 1187"/>
                <a:gd name="T111" fmla="*/ 512 h 1279"/>
                <a:gd name="T112" fmla="*/ 47 w 1187"/>
                <a:gd name="T113" fmla="*/ 392 h 1279"/>
                <a:gd name="T114" fmla="*/ 102 w 1187"/>
                <a:gd name="T115" fmla="*/ 283 h 1279"/>
                <a:gd name="T116" fmla="*/ 174 w 1187"/>
                <a:gd name="T117" fmla="*/ 188 h 1279"/>
                <a:gd name="T118" fmla="*/ 261 w 1187"/>
                <a:gd name="T119" fmla="*/ 110 h 1279"/>
                <a:gd name="T120" fmla="*/ 363 w 1187"/>
                <a:gd name="T121" fmla="*/ 51 h 1279"/>
                <a:gd name="T122" fmla="*/ 474 w 1187"/>
                <a:gd name="T123" fmla="*/ 13 h 1279"/>
                <a:gd name="T124" fmla="*/ 593 w 1187"/>
                <a:gd name="T125" fmla="*/ 0 h 1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187" h="1279">
                  <a:moveTo>
                    <a:pt x="593" y="70"/>
                  </a:moveTo>
                  <a:lnTo>
                    <a:pt x="536" y="73"/>
                  </a:lnTo>
                  <a:lnTo>
                    <a:pt x="480" y="83"/>
                  </a:lnTo>
                  <a:lnTo>
                    <a:pt x="426" y="99"/>
                  </a:lnTo>
                  <a:lnTo>
                    <a:pt x="375" y="121"/>
                  </a:lnTo>
                  <a:lnTo>
                    <a:pt x="327" y="148"/>
                  </a:lnTo>
                  <a:lnTo>
                    <a:pt x="281" y="180"/>
                  </a:lnTo>
                  <a:lnTo>
                    <a:pt x="238" y="217"/>
                  </a:lnTo>
                  <a:lnTo>
                    <a:pt x="200" y="258"/>
                  </a:lnTo>
                  <a:lnTo>
                    <a:pt x="166" y="304"/>
                  </a:lnTo>
                  <a:lnTo>
                    <a:pt x="137" y="353"/>
                  </a:lnTo>
                  <a:lnTo>
                    <a:pt x="111" y="405"/>
                  </a:lnTo>
                  <a:lnTo>
                    <a:pt x="91" y="460"/>
                  </a:lnTo>
                  <a:lnTo>
                    <a:pt x="76" y="518"/>
                  </a:lnTo>
                  <a:lnTo>
                    <a:pt x="67" y="578"/>
                  </a:lnTo>
                  <a:lnTo>
                    <a:pt x="64" y="641"/>
                  </a:lnTo>
                  <a:lnTo>
                    <a:pt x="67" y="703"/>
                  </a:lnTo>
                  <a:lnTo>
                    <a:pt x="76" y="762"/>
                  </a:lnTo>
                  <a:lnTo>
                    <a:pt x="91" y="821"/>
                  </a:lnTo>
                  <a:lnTo>
                    <a:pt x="111" y="875"/>
                  </a:lnTo>
                  <a:lnTo>
                    <a:pt x="137" y="928"/>
                  </a:lnTo>
                  <a:lnTo>
                    <a:pt x="166" y="977"/>
                  </a:lnTo>
                  <a:lnTo>
                    <a:pt x="200" y="1022"/>
                  </a:lnTo>
                  <a:lnTo>
                    <a:pt x="238" y="1063"/>
                  </a:lnTo>
                  <a:lnTo>
                    <a:pt x="281" y="1100"/>
                  </a:lnTo>
                  <a:lnTo>
                    <a:pt x="327" y="1133"/>
                  </a:lnTo>
                  <a:lnTo>
                    <a:pt x="375" y="1160"/>
                  </a:lnTo>
                  <a:lnTo>
                    <a:pt x="426" y="1182"/>
                  </a:lnTo>
                  <a:lnTo>
                    <a:pt x="480" y="1197"/>
                  </a:lnTo>
                  <a:lnTo>
                    <a:pt x="536" y="1206"/>
                  </a:lnTo>
                  <a:lnTo>
                    <a:pt x="593" y="1210"/>
                  </a:lnTo>
                  <a:lnTo>
                    <a:pt x="651" y="1206"/>
                  </a:lnTo>
                  <a:lnTo>
                    <a:pt x="707" y="1197"/>
                  </a:lnTo>
                  <a:lnTo>
                    <a:pt x="760" y="1182"/>
                  </a:lnTo>
                  <a:lnTo>
                    <a:pt x="812" y="1160"/>
                  </a:lnTo>
                  <a:lnTo>
                    <a:pt x="860" y="1133"/>
                  </a:lnTo>
                  <a:lnTo>
                    <a:pt x="906" y="1100"/>
                  </a:lnTo>
                  <a:lnTo>
                    <a:pt x="947" y="1063"/>
                  </a:lnTo>
                  <a:lnTo>
                    <a:pt x="985" y="1022"/>
                  </a:lnTo>
                  <a:lnTo>
                    <a:pt x="1020" y="977"/>
                  </a:lnTo>
                  <a:lnTo>
                    <a:pt x="1050" y="928"/>
                  </a:lnTo>
                  <a:lnTo>
                    <a:pt x="1075" y="875"/>
                  </a:lnTo>
                  <a:lnTo>
                    <a:pt x="1095" y="821"/>
                  </a:lnTo>
                  <a:lnTo>
                    <a:pt x="1110" y="762"/>
                  </a:lnTo>
                  <a:lnTo>
                    <a:pt x="1119" y="703"/>
                  </a:lnTo>
                  <a:lnTo>
                    <a:pt x="1122" y="641"/>
                  </a:lnTo>
                  <a:lnTo>
                    <a:pt x="1119" y="578"/>
                  </a:lnTo>
                  <a:lnTo>
                    <a:pt x="1110" y="518"/>
                  </a:lnTo>
                  <a:lnTo>
                    <a:pt x="1095" y="460"/>
                  </a:lnTo>
                  <a:lnTo>
                    <a:pt x="1075" y="405"/>
                  </a:lnTo>
                  <a:lnTo>
                    <a:pt x="1050" y="353"/>
                  </a:lnTo>
                  <a:lnTo>
                    <a:pt x="1020" y="304"/>
                  </a:lnTo>
                  <a:lnTo>
                    <a:pt x="985" y="258"/>
                  </a:lnTo>
                  <a:lnTo>
                    <a:pt x="947" y="217"/>
                  </a:lnTo>
                  <a:lnTo>
                    <a:pt x="906" y="180"/>
                  </a:lnTo>
                  <a:lnTo>
                    <a:pt x="860" y="148"/>
                  </a:lnTo>
                  <a:lnTo>
                    <a:pt x="812" y="121"/>
                  </a:lnTo>
                  <a:lnTo>
                    <a:pt x="760" y="99"/>
                  </a:lnTo>
                  <a:lnTo>
                    <a:pt x="707" y="83"/>
                  </a:lnTo>
                  <a:lnTo>
                    <a:pt x="651" y="73"/>
                  </a:lnTo>
                  <a:lnTo>
                    <a:pt x="593" y="70"/>
                  </a:lnTo>
                  <a:close/>
                  <a:moveTo>
                    <a:pt x="593" y="0"/>
                  </a:moveTo>
                  <a:lnTo>
                    <a:pt x="654" y="4"/>
                  </a:lnTo>
                  <a:lnTo>
                    <a:pt x="713" y="13"/>
                  </a:lnTo>
                  <a:lnTo>
                    <a:pt x="769" y="30"/>
                  </a:lnTo>
                  <a:lnTo>
                    <a:pt x="824" y="51"/>
                  </a:lnTo>
                  <a:lnTo>
                    <a:pt x="876" y="78"/>
                  </a:lnTo>
                  <a:lnTo>
                    <a:pt x="925" y="110"/>
                  </a:lnTo>
                  <a:lnTo>
                    <a:pt x="970" y="147"/>
                  </a:lnTo>
                  <a:lnTo>
                    <a:pt x="1013" y="188"/>
                  </a:lnTo>
                  <a:lnTo>
                    <a:pt x="1051" y="233"/>
                  </a:lnTo>
                  <a:lnTo>
                    <a:pt x="1085" y="283"/>
                  </a:lnTo>
                  <a:lnTo>
                    <a:pt x="1115" y="335"/>
                  </a:lnTo>
                  <a:lnTo>
                    <a:pt x="1139" y="392"/>
                  </a:lnTo>
                  <a:lnTo>
                    <a:pt x="1159" y="450"/>
                  </a:lnTo>
                  <a:lnTo>
                    <a:pt x="1175" y="512"/>
                  </a:lnTo>
                  <a:lnTo>
                    <a:pt x="1184" y="575"/>
                  </a:lnTo>
                  <a:lnTo>
                    <a:pt x="1187" y="641"/>
                  </a:lnTo>
                  <a:lnTo>
                    <a:pt x="1184" y="706"/>
                  </a:lnTo>
                  <a:lnTo>
                    <a:pt x="1175" y="769"/>
                  </a:lnTo>
                  <a:lnTo>
                    <a:pt x="1159" y="830"/>
                  </a:lnTo>
                  <a:lnTo>
                    <a:pt x="1139" y="889"/>
                  </a:lnTo>
                  <a:lnTo>
                    <a:pt x="1115" y="945"/>
                  </a:lnTo>
                  <a:lnTo>
                    <a:pt x="1085" y="997"/>
                  </a:lnTo>
                  <a:lnTo>
                    <a:pt x="1051" y="1047"/>
                  </a:lnTo>
                  <a:lnTo>
                    <a:pt x="1013" y="1093"/>
                  </a:lnTo>
                  <a:lnTo>
                    <a:pt x="970" y="1134"/>
                  </a:lnTo>
                  <a:lnTo>
                    <a:pt x="925" y="1171"/>
                  </a:lnTo>
                  <a:lnTo>
                    <a:pt x="876" y="1202"/>
                  </a:lnTo>
                  <a:lnTo>
                    <a:pt x="824" y="1229"/>
                  </a:lnTo>
                  <a:lnTo>
                    <a:pt x="769" y="1251"/>
                  </a:lnTo>
                  <a:lnTo>
                    <a:pt x="713" y="1266"/>
                  </a:lnTo>
                  <a:lnTo>
                    <a:pt x="654" y="1276"/>
                  </a:lnTo>
                  <a:lnTo>
                    <a:pt x="593" y="1279"/>
                  </a:lnTo>
                  <a:lnTo>
                    <a:pt x="533" y="1276"/>
                  </a:lnTo>
                  <a:lnTo>
                    <a:pt x="474" y="1266"/>
                  </a:lnTo>
                  <a:lnTo>
                    <a:pt x="417" y="1251"/>
                  </a:lnTo>
                  <a:lnTo>
                    <a:pt x="363" y="1229"/>
                  </a:lnTo>
                  <a:lnTo>
                    <a:pt x="311" y="1202"/>
                  </a:lnTo>
                  <a:lnTo>
                    <a:pt x="261" y="1171"/>
                  </a:lnTo>
                  <a:lnTo>
                    <a:pt x="216" y="1134"/>
                  </a:lnTo>
                  <a:lnTo>
                    <a:pt x="174" y="1093"/>
                  </a:lnTo>
                  <a:lnTo>
                    <a:pt x="136" y="1047"/>
                  </a:lnTo>
                  <a:lnTo>
                    <a:pt x="102" y="997"/>
                  </a:lnTo>
                  <a:lnTo>
                    <a:pt x="71" y="945"/>
                  </a:lnTo>
                  <a:lnTo>
                    <a:pt x="47" y="889"/>
                  </a:lnTo>
                  <a:lnTo>
                    <a:pt x="27" y="830"/>
                  </a:lnTo>
                  <a:lnTo>
                    <a:pt x="12" y="769"/>
                  </a:lnTo>
                  <a:lnTo>
                    <a:pt x="3" y="706"/>
                  </a:lnTo>
                  <a:lnTo>
                    <a:pt x="0" y="641"/>
                  </a:lnTo>
                  <a:lnTo>
                    <a:pt x="3" y="575"/>
                  </a:lnTo>
                  <a:lnTo>
                    <a:pt x="12" y="512"/>
                  </a:lnTo>
                  <a:lnTo>
                    <a:pt x="27" y="450"/>
                  </a:lnTo>
                  <a:lnTo>
                    <a:pt x="47" y="392"/>
                  </a:lnTo>
                  <a:lnTo>
                    <a:pt x="71" y="335"/>
                  </a:lnTo>
                  <a:lnTo>
                    <a:pt x="102" y="283"/>
                  </a:lnTo>
                  <a:lnTo>
                    <a:pt x="136" y="233"/>
                  </a:lnTo>
                  <a:lnTo>
                    <a:pt x="174" y="188"/>
                  </a:lnTo>
                  <a:lnTo>
                    <a:pt x="216" y="147"/>
                  </a:lnTo>
                  <a:lnTo>
                    <a:pt x="261" y="110"/>
                  </a:lnTo>
                  <a:lnTo>
                    <a:pt x="311" y="78"/>
                  </a:lnTo>
                  <a:lnTo>
                    <a:pt x="363" y="51"/>
                  </a:lnTo>
                  <a:lnTo>
                    <a:pt x="417" y="30"/>
                  </a:lnTo>
                  <a:lnTo>
                    <a:pt x="474" y="13"/>
                  </a:lnTo>
                  <a:lnTo>
                    <a:pt x="533" y="4"/>
                  </a:lnTo>
                  <a:lnTo>
                    <a:pt x="59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23636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5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608"/>
          <a:stretch/>
        </p:blipFill>
        <p:spPr>
          <a:xfrm>
            <a:off x="-15166" y="1059582"/>
            <a:ext cx="9159165" cy="36004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1059582"/>
            <a:ext cx="9144000" cy="3600400"/>
          </a:xfrm>
          <a:prstGeom prst="rect">
            <a:avLst/>
          </a:prstGeom>
          <a:solidFill>
            <a:srgbClr val="264796">
              <a:alpha val="7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39552" y="267494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>
                <a:solidFill>
                  <a:srgbClr val="264796"/>
                </a:solidFill>
              </a:rPr>
              <a:t>Требования к участникам </a:t>
            </a:r>
            <a:r>
              <a:rPr lang="ru-RU" sz="2800" b="1" i="1" dirty="0" smtClean="0">
                <a:solidFill>
                  <a:srgbClr val="264796"/>
                </a:solidFill>
              </a:rPr>
              <a:t>проекта:</a:t>
            </a:r>
            <a:endParaRPr lang="ru-RU" sz="2800" b="1" i="1" dirty="0">
              <a:solidFill>
                <a:srgbClr val="264796"/>
              </a:solidFill>
            </a:endParaRPr>
          </a:p>
        </p:txBody>
      </p:sp>
      <p:sp>
        <p:nvSpPr>
          <p:cNvPr id="7" name="Freeform 237"/>
          <p:cNvSpPr>
            <a:spLocks noEditPoints="1"/>
          </p:cNvSpPr>
          <p:nvPr/>
        </p:nvSpPr>
        <p:spPr bwMode="auto">
          <a:xfrm>
            <a:off x="2873544" y="1257961"/>
            <a:ext cx="648072" cy="734026"/>
          </a:xfrm>
          <a:custGeom>
            <a:avLst/>
            <a:gdLst>
              <a:gd name="T0" fmla="*/ 2003 w 2512"/>
              <a:gd name="T1" fmla="*/ 2475 h 3191"/>
              <a:gd name="T2" fmla="*/ 1812 w 2512"/>
              <a:gd name="T3" fmla="*/ 2548 h 3191"/>
              <a:gd name="T4" fmla="*/ 1749 w 2512"/>
              <a:gd name="T5" fmla="*/ 2518 h 3191"/>
              <a:gd name="T6" fmla="*/ 1935 w 2512"/>
              <a:gd name="T7" fmla="*/ 2413 h 3191"/>
              <a:gd name="T8" fmla="*/ 237 w 2512"/>
              <a:gd name="T9" fmla="*/ 2260 h 3191"/>
              <a:gd name="T10" fmla="*/ 325 w 2512"/>
              <a:gd name="T11" fmla="*/ 2197 h 3191"/>
              <a:gd name="T12" fmla="*/ 648 w 2512"/>
              <a:gd name="T13" fmla="*/ 2311 h 3191"/>
              <a:gd name="T14" fmla="*/ 1891 w 2512"/>
              <a:gd name="T15" fmla="*/ 2134 h 3191"/>
              <a:gd name="T16" fmla="*/ 1918 w 2512"/>
              <a:gd name="T17" fmla="*/ 2215 h 3191"/>
              <a:gd name="T18" fmla="*/ 1985 w 2512"/>
              <a:gd name="T19" fmla="*/ 2189 h 3191"/>
              <a:gd name="T20" fmla="*/ 1588 w 2512"/>
              <a:gd name="T21" fmla="*/ 2011 h 3191"/>
              <a:gd name="T22" fmla="*/ 1716 w 2512"/>
              <a:gd name="T23" fmla="*/ 2069 h 3191"/>
              <a:gd name="T24" fmla="*/ 1687 w 2512"/>
              <a:gd name="T25" fmla="*/ 2178 h 3191"/>
              <a:gd name="T26" fmla="*/ 1736 w 2512"/>
              <a:gd name="T27" fmla="*/ 2222 h 3191"/>
              <a:gd name="T28" fmla="*/ 1838 w 2512"/>
              <a:gd name="T29" fmla="*/ 2221 h 3191"/>
              <a:gd name="T30" fmla="*/ 1834 w 2512"/>
              <a:gd name="T31" fmla="*/ 2089 h 3191"/>
              <a:gd name="T32" fmla="*/ 1992 w 2512"/>
              <a:gd name="T33" fmla="*/ 2094 h 3191"/>
              <a:gd name="T34" fmla="*/ 2055 w 2512"/>
              <a:gd name="T35" fmla="*/ 2242 h 3191"/>
              <a:gd name="T36" fmla="*/ 1988 w 2512"/>
              <a:gd name="T37" fmla="*/ 2299 h 3191"/>
              <a:gd name="T38" fmla="*/ 1792 w 2512"/>
              <a:gd name="T39" fmla="*/ 2412 h 3191"/>
              <a:gd name="T40" fmla="*/ 1770 w 2512"/>
              <a:gd name="T41" fmla="*/ 2355 h 3191"/>
              <a:gd name="T42" fmla="*/ 1653 w 2512"/>
              <a:gd name="T43" fmla="*/ 2259 h 3191"/>
              <a:gd name="T44" fmla="*/ 1637 w 2512"/>
              <a:gd name="T45" fmla="*/ 2116 h 3191"/>
              <a:gd name="T46" fmla="*/ 1608 w 2512"/>
              <a:gd name="T47" fmla="*/ 2081 h 3191"/>
              <a:gd name="T48" fmla="*/ 1552 w 2512"/>
              <a:gd name="T49" fmla="*/ 2137 h 3191"/>
              <a:gd name="T50" fmla="*/ 1628 w 2512"/>
              <a:gd name="T51" fmla="*/ 2311 h 3191"/>
              <a:gd name="T52" fmla="*/ 1521 w 2512"/>
              <a:gd name="T53" fmla="*/ 2261 h 3191"/>
              <a:gd name="T54" fmla="*/ 1496 w 2512"/>
              <a:gd name="T55" fmla="*/ 2058 h 3191"/>
              <a:gd name="T56" fmla="*/ 148 w 2512"/>
              <a:gd name="T57" fmla="*/ 1934 h 3191"/>
              <a:gd name="T58" fmla="*/ 162 w 2512"/>
              <a:gd name="T59" fmla="*/ 2005 h 3191"/>
              <a:gd name="T60" fmla="*/ 823 w 2512"/>
              <a:gd name="T61" fmla="*/ 1886 h 3191"/>
              <a:gd name="T62" fmla="*/ 918 w 2512"/>
              <a:gd name="T63" fmla="*/ 1994 h 3191"/>
              <a:gd name="T64" fmla="*/ 485 w 2512"/>
              <a:gd name="T65" fmla="*/ 1644 h 3191"/>
              <a:gd name="T66" fmla="*/ 723 w 2512"/>
              <a:gd name="T67" fmla="*/ 1816 h 3191"/>
              <a:gd name="T68" fmla="*/ 633 w 2512"/>
              <a:gd name="T69" fmla="*/ 2097 h 3191"/>
              <a:gd name="T70" fmla="*/ 337 w 2512"/>
              <a:gd name="T71" fmla="*/ 2097 h 3191"/>
              <a:gd name="T72" fmla="*/ 248 w 2512"/>
              <a:gd name="T73" fmla="*/ 1816 h 3191"/>
              <a:gd name="T74" fmla="*/ 485 w 2512"/>
              <a:gd name="T75" fmla="*/ 1644 h 3191"/>
              <a:gd name="T76" fmla="*/ 195 w 2512"/>
              <a:gd name="T77" fmla="*/ 1722 h 3191"/>
              <a:gd name="T78" fmla="*/ 327 w 2512"/>
              <a:gd name="T79" fmla="*/ 1629 h 3191"/>
              <a:gd name="T80" fmla="*/ 173 w 2512"/>
              <a:gd name="T81" fmla="*/ 1898 h 3191"/>
              <a:gd name="T82" fmla="*/ 327 w 2512"/>
              <a:gd name="T83" fmla="*/ 2165 h 3191"/>
              <a:gd name="T84" fmla="*/ 641 w 2512"/>
              <a:gd name="T85" fmla="*/ 2165 h 3191"/>
              <a:gd name="T86" fmla="*/ 795 w 2512"/>
              <a:gd name="T87" fmla="*/ 1898 h 3191"/>
              <a:gd name="T88" fmla="*/ 641 w 2512"/>
              <a:gd name="T89" fmla="*/ 1629 h 3191"/>
              <a:gd name="T90" fmla="*/ 704 w 2512"/>
              <a:gd name="T91" fmla="*/ 1640 h 3191"/>
              <a:gd name="T92" fmla="*/ 484 w 2512"/>
              <a:gd name="T93" fmla="*/ 1452 h 3191"/>
              <a:gd name="T94" fmla="*/ 484 w 2512"/>
              <a:gd name="T95" fmla="*/ 1558 h 3191"/>
              <a:gd name="T96" fmla="*/ 699 w 2512"/>
              <a:gd name="T97" fmla="*/ 1458 h 3191"/>
              <a:gd name="T98" fmla="*/ 958 w 2512"/>
              <a:gd name="T99" fmla="*/ 1784 h 3191"/>
              <a:gd name="T100" fmla="*/ 866 w 2512"/>
              <a:gd name="T101" fmla="*/ 2195 h 3191"/>
              <a:gd name="T102" fmla="*/ 368 w 2512"/>
              <a:gd name="T103" fmla="*/ 3172 h 3191"/>
              <a:gd name="T104" fmla="*/ 49 w 2512"/>
              <a:gd name="T105" fmla="*/ 2107 h 3191"/>
              <a:gd name="T106" fmla="*/ 49 w 2512"/>
              <a:gd name="T107" fmla="*/ 1681 h 3191"/>
              <a:gd name="T108" fmla="*/ 373 w 2512"/>
              <a:gd name="T109" fmla="*/ 1422 h 3191"/>
              <a:gd name="T110" fmla="*/ 751 w 2512"/>
              <a:gd name="T111" fmla="*/ 1125 h 3191"/>
              <a:gd name="T112" fmla="*/ 751 w 2512"/>
              <a:gd name="T113" fmla="*/ 972 h 3191"/>
              <a:gd name="T114" fmla="*/ 1905 w 2512"/>
              <a:gd name="T115" fmla="*/ 331 h 3191"/>
              <a:gd name="T116" fmla="*/ 1017 w 2512"/>
              <a:gd name="T117" fmla="*/ 2671 h 3191"/>
              <a:gd name="T118" fmla="*/ 414 w 2512"/>
              <a:gd name="T119" fmla="*/ 1341 h 31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512" h="3191">
                <a:moveTo>
                  <a:pt x="2054" y="2414"/>
                </a:moveTo>
                <a:lnTo>
                  <a:pt x="2120" y="2422"/>
                </a:lnTo>
                <a:lnTo>
                  <a:pt x="2112" y="2489"/>
                </a:lnTo>
                <a:lnTo>
                  <a:pt x="2045" y="2481"/>
                </a:lnTo>
                <a:lnTo>
                  <a:pt x="2054" y="2414"/>
                </a:lnTo>
                <a:close/>
                <a:moveTo>
                  <a:pt x="1971" y="2409"/>
                </a:moveTo>
                <a:lnTo>
                  <a:pt x="2010" y="2410"/>
                </a:lnTo>
                <a:lnTo>
                  <a:pt x="2003" y="2475"/>
                </a:lnTo>
                <a:lnTo>
                  <a:pt x="1970" y="2475"/>
                </a:lnTo>
                <a:lnTo>
                  <a:pt x="1940" y="2480"/>
                </a:lnTo>
                <a:lnTo>
                  <a:pt x="1912" y="2487"/>
                </a:lnTo>
                <a:lnTo>
                  <a:pt x="1887" y="2497"/>
                </a:lnTo>
                <a:lnTo>
                  <a:pt x="1864" y="2509"/>
                </a:lnTo>
                <a:lnTo>
                  <a:pt x="1843" y="2522"/>
                </a:lnTo>
                <a:lnTo>
                  <a:pt x="1826" y="2536"/>
                </a:lnTo>
                <a:lnTo>
                  <a:pt x="1812" y="2548"/>
                </a:lnTo>
                <a:lnTo>
                  <a:pt x="1801" y="2560"/>
                </a:lnTo>
                <a:lnTo>
                  <a:pt x="1792" y="2569"/>
                </a:lnTo>
                <a:lnTo>
                  <a:pt x="1787" y="2575"/>
                </a:lnTo>
                <a:lnTo>
                  <a:pt x="1785" y="2578"/>
                </a:lnTo>
                <a:lnTo>
                  <a:pt x="1731" y="2540"/>
                </a:lnTo>
                <a:lnTo>
                  <a:pt x="1734" y="2536"/>
                </a:lnTo>
                <a:lnTo>
                  <a:pt x="1739" y="2528"/>
                </a:lnTo>
                <a:lnTo>
                  <a:pt x="1749" y="2518"/>
                </a:lnTo>
                <a:lnTo>
                  <a:pt x="1761" y="2505"/>
                </a:lnTo>
                <a:lnTo>
                  <a:pt x="1778" y="2490"/>
                </a:lnTo>
                <a:lnTo>
                  <a:pt x="1796" y="2474"/>
                </a:lnTo>
                <a:lnTo>
                  <a:pt x="1818" y="2459"/>
                </a:lnTo>
                <a:lnTo>
                  <a:pt x="1843" y="2444"/>
                </a:lnTo>
                <a:lnTo>
                  <a:pt x="1871" y="2431"/>
                </a:lnTo>
                <a:lnTo>
                  <a:pt x="1901" y="2420"/>
                </a:lnTo>
                <a:lnTo>
                  <a:pt x="1935" y="2413"/>
                </a:lnTo>
                <a:lnTo>
                  <a:pt x="1971" y="2409"/>
                </a:lnTo>
                <a:close/>
                <a:moveTo>
                  <a:pt x="237" y="2261"/>
                </a:moveTo>
                <a:lnTo>
                  <a:pt x="233" y="2265"/>
                </a:lnTo>
                <a:lnTo>
                  <a:pt x="234" y="2266"/>
                </a:lnTo>
                <a:lnTo>
                  <a:pt x="235" y="2266"/>
                </a:lnTo>
                <a:lnTo>
                  <a:pt x="237" y="2261"/>
                </a:lnTo>
                <a:close/>
                <a:moveTo>
                  <a:pt x="293" y="2178"/>
                </a:moveTo>
                <a:lnTo>
                  <a:pt x="237" y="2260"/>
                </a:lnTo>
                <a:lnTo>
                  <a:pt x="301" y="2303"/>
                </a:lnTo>
                <a:lnTo>
                  <a:pt x="337" y="2317"/>
                </a:lnTo>
                <a:lnTo>
                  <a:pt x="373" y="2329"/>
                </a:lnTo>
                <a:lnTo>
                  <a:pt x="411" y="2337"/>
                </a:lnTo>
                <a:lnTo>
                  <a:pt x="429" y="2232"/>
                </a:lnTo>
                <a:lnTo>
                  <a:pt x="392" y="2224"/>
                </a:lnTo>
                <a:lnTo>
                  <a:pt x="358" y="2212"/>
                </a:lnTo>
                <a:lnTo>
                  <a:pt x="325" y="2197"/>
                </a:lnTo>
                <a:lnTo>
                  <a:pt x="293" y="2178"/>
                </a:lnTo>
                <a:close/>
                <a:moveTo>
                  <a:pt x="703" y="2156"/>
                </a:moveTo>
                <a:lnTo>
                  <a:pt x="674" y="2178"/>
                </a:lnTo>
                <a:lnTo>
                  <a:pt x="642" y="2198"/>
                </a:lnTo>
                <a:lnTo>
                  <a:pt x="610" y="2212"/>
                </a:lnTo>
                <a:lnTo>
                  <a:pt x="574" y="2224"/>
                </a:lnTo>
                <a:lnTo>
                  <a:pt x="602" y="2327"/>
                </a:lnTo>
                <a:lnTo>
                  <a:pt x="648" y="2311"/>
                </a:lnTo>
                <a:lnTo>
                  <a:pt x="692" y="2291"/>
                </a:lnTo>
                <a:lnTo>
                  <a:pt x="733" y="2266"/>
                </a:lnTo>
                <a:lnTo>
                  <a:pt x="772" y="2237"/>
                </a:lnTo>
                <a:lnTo>
                  <a:pt x="703" y="2156"/>
                </a:lnTo>
                <a:close/>
                <a:moveTo>
                  <a:pt x="1905" y="2132"/>
                </a:moveTo>
                <a:lnTo>
                  <a:pt x="1903" y="2132"/>
                </a:lnTo>
                <a:lnTo>
                  <a:pt x="1901" y="2132"/>
                </a:lnTo>
                <a:lnTo>
                  <a:pt x="1891" y="2134"/>
                </a:lnTo>
                <a:lnTo>
                  <a:pt x="1886" y="2135"/>
                </a:lnTo>
                <a:lnTo>
                  <a:pt x="1884" y="2136"/>
                </a:lnTo>
                <a:lnTo>
                  <a:pt x="1884" y="2144"/>
                </a:lnTo>
                <a:lnTo>
                  <a:pt x="1886" y="2154"/>
                </a:lnTo>
                <a:lnTo>
                  <a:pt x="1890" y="2168"/>
                </a:lnTo>
                <a:lnTo>
                  <a:pt x="1897" y="2183"/>
                </a:lnTo>
                <a:lnTo>
                  <a:pt x="1907" y="2200"/>
                </a:lnTo>
                <a:lnTo>
                  <a:pt x="1918" y="2215"/>
                </a:lnTo>
                <a:lnTo>
                  <a:pt x="1933" y="2237"/>
                </a:lnTo>
                <a:lnTo>
                  <a:pt x="1931" y="2240"/>
                </a:lnTo>
                <a:lnTo>
                  <a:pt x="1935" y="2239"/>
                </a:lnTo>
                <a:lnTo>
                  <a:pt x="1939" y="2239"/>
                </a:lnTo>
                <a:lnTo>
                  <a:pt x="1985" y="2203"/>
                </a:lnTo>
                <a:lnTo>
                  <a:pt x="1990" y="2205"/>
                </a:lnTo>
                <a:lnTo>
                  <a:pt x="1988" y="2197"/>
                </a:lnTo>
                <a:lnTo>
                  <a:pt x="1985" y="2189"/>
                </a:lnTo>
                <a:lnTo>
                  <a:pt x="1983" y="2184"/>
                </a:lnTo>
                <a:lnTo>
                  <a:pt x="1972" y="2171"/>
                </a:lnTo>
                <a:lnTo>
                  <a:pt x="1960" y="2158"/>
                </a:lnTo>
                <a:lnTo>
                  <a:pt x="1946" y="2148"/>
                </a:lnTo>
                <a:lnTo>
                  <a:pt x="1932" y="2139"/>
                </a:lnTo>
                <a:lnTo>
                  <a:pt x="1917" y="2133"/>
                </a:lnTo>
                <a:lnTo>
                  <a:pt x="1905" y="2132"/>
                </a:lnTo>
                <a:close/>
                <a:moveTo>
                  <a:pt x="1588" y="2011"/>
                </a:moveTo>
                <a:lnTo>
                  <a:pt x="1613" y="2012"/>
                </a:lnTo>
                <a:lnTo>
                  <a:pt x="1631" y="2013"/>
                </a:lnTo>
                <a:lnTo>
                  <a:pt x="1650" y="2016"/>
                </a:lnTo>
                <a:lnTo>
                  <a:pt x="1667" y="2021"/>
                </a:lnTo>
                <a:lnTo>
                  <a:pt x="1684" y="2028"/>
                </a:lnTo>
                <a:lnTo>
                  <a:pt x="1699" y="2039"/>
                </a:lnTo>
                <a:lnTo>
                  <a:pt x="1709" y="2053"/>
                </a:lnTo>
                <a:lnTo>
                  <a:pt x="1716" y="2069"/>
                </a:lnTo>
                <a:lnTo>
                  <a:pt x="1718" y="2084"/>
                </a:lnTo>
                <a:lnTo>
                  <a:pt x="1716" y="2101"/>
                </a:lnTo>
                <a:lnTo>
                  <a:pt x="1712" y="2116"/>
                </a:lnTo>
                <a:lnTo>
                  <a:pt x="1706" y="2131"/>
                </a:lnTo>
                <a:lnTo>
                  <a:pt x="1700" y="2145"/>
                </a:lnTo>
                <a:lnTo>
                  <a:pt x="1694" y="2156"/>
                </a:lnTo>
                <a:lnTo>
                  <a:pt x="1690" y="2168"/>
                </a:lnTo>
                <a:lnTo>
                  <a:pt x="1687" y="2178"/>
                </a:lnTo>
                <a:lnTo>
                  <a:pt x="1685" y="2187"/>
                </a:lnTo>
                <a:lnTo>
                  <a:pt x="1687" y="2195"/>
                </a:lnTo>
                <a:lnTo>
                  <a:pt x="1689" y="2198"/>
                </a:lnTo>
                <a:lnTo>
                  <a:pt x="1692" y="2201"/>
                </a:lnTo>
                <a:lnTo>
                  <a:pt x="1699" y="2206"/>
                </a:lnTo>
                <a:lnTo>
                  <a:pt x="1708" y="2211"/>
                </a:lnTo>
                <a:lnTo>
                  <a:pt x="1720" y="2216"/>
                </a:lnTo>
                <a:lnTo>
                  <a:pt x="1736" y="2222"/>
                </a:lnTo>
                <a:lnTo>
                  <a:pt x="1757" y="2227"/>
                </a:lnTo>
                <a:lnTo>
                  <a:pt x="1783" y="2232"/>
                </a:lnTo>
                <a:lnTo>
                  <a:pt x="1815" y="2237"/>
                </a:lnTo>
                <a:lnTo>
                  <a:pt x="1830" y="2239"/>
                </a:lnTo>
                <a:lnTo>
                  <a:pt x="1843" y="2240"/>
                </a:lnTo>
                <a:lnTo>
                  <a:pt x="1844" y="2238"/>
                </a:lnTo>
                <a:lnTo>
                  <a:pt x="1846" y="2235"/>
                </a:lnTo>
                <a:lnTo>
                  <a:pt x="1838" y="2221"/>
                </a:lnTo>
                <a:lnTo>
                  <a:pt x="1830" y="2204"/>
                </a:lnTo>
                <a:lnTo>
                  <a:pt x="1822" y="2185"/>
                </a:lnTo>
                <a:lnTo>
                  <a:pt x="1817" y="2165"/>
                </a:lnTo>
                <a:lnTo>
                  <a:pt x="1815" y="2146"/>
                </a:lnTo>
                <a:lnTo>
                  <a:pt x="1816" y="2126"/>
                </a:lnTo>
                <a:lnTo>
                  <a:pt x="1821" y="2107"/>
                </a:lnTo>
                <a:lnTo>
                  <a:pt x="1827" y="2098"/>
                </a:lnTo>
                <a:lnTo>
                  <a:pt x="1834" y="2089"/>
                </a:lnTo>
                <a:lnTo>
                  <a:pt x="1844" y="2080"/>
                </a:lnTo>
                <a:lnTo>
                  <a:pt x="1858" y="2072"/>
                </a:lnTo>
                <a:lnTo>
                  <a:pt x="1874" y="2067"/>
                </a:lnTo>
                <a:lnTo>
                  <a:pt x="1895" y="2063"/>
                </a:lnTo>
                <a:lnTo>
                  <a:pt x="1920" y="2064"/>
                </a:lnTo>
                <a:lnTo>
                  <a:pt x="1945" y="2070"/>
                </a:lnTo>
                <a:lnTo>
                  <a:pt x="1969" y="2080"/>
                </a:lnTo>
                <a:lnTo>
                  <a:pt x="1992" y="2094"/>
                </a:lnTo>
                <a:lnTo>
                  <a:pt x="2012" y="2110"/>
                </a:lnTo>
                <a:lnTo>
                  <a:pt x="2028" y="2129"/>
                </a:lnTo>
                <a:lnTo>
                  <a:pt x="2042" y="2149"/>
                </a:lnTo>
                <a:lnTo>
                  <a:pt x="2053" y="2173"/>
                </a:lnTo>
                <a:lnTo>
                  <a:pt x="2059" y="2197"/>
                </a:lnTo>
                <a:lnTo>
                  <a:pt x="2060" y="2220"/>
                </a:lnTo>
                <a:lnTo>
                  <a:pt x="2054" y="2241"/>
                </a:lnTo>
                <a:lnTo>
                  <a:pt x="2055" y="2242"/>
                </a:lnTo>
                <a:lnTo>
                  <a:pt x="2056" y="2243"/>
                </a:lnTo>
                <a:lnTo>
                  <a:pt x="2082" y="2260"/>
                </a:lnTo>
                <a:lnTo>
                  <a:pt x="2044" y="2318"/>
                </a:lnTo>
                <a:lnTo>
                  <a:pt x="2018" y="2301"/>
                </a:lnTo>
                <a:lnTo>
                  <a:pt x="2013" y="2298"/>
                </a:lnTo>
                <a:lnTo>
                  <a:pt x="2009" y="2294"/>
                </a:lnTo>
                <a:lnTo>
                  <a:pt x="2003" y="2291"/>
                </a:lnTo>
                <a:lnTo>
                  <a:pt x="1988" y="2299"/>
                </a:lnTo>
                <a:lnTo>
                  <a:pt x="1969" y="2304"/>
                </a:lnTo>
                <a:lnTo>
                  <a:pt x="1875" y="2378"/>
                </a:lnTo>
                <a:lnTo>
                  <a:pt x="1863" y="2388"/>
                </a:lnTo>
                <a:lnTo>
                  <a:pt x="1849" y="2397"/>
                </a:lnTo>
                <a:lnTo>
                  <a:pt x="1835" y="2406"/>
                </a:lnTo>
                <a:lnTo>
                  <a:pt x="1820" y="2412"/>
                </a:lnTo>
                <a:lnTo>
                  <a:pt x="1806" y="2414"/>
                </a:lnTo>
                <a:lnTo>
                  <a:pt x="1792" y="2412"/>
                </a:lnTo>
                <a:lnTo>
                  <a:pt x="1779" y="2403"/>
                </a:lnTo>
                <a:lnTo>
                  <a:pt x="1775" y="2398"/>
                </a:lnTo>
                <a:lnTo>
                  <a:pt x="1771" y="2394"/>
                </a:lnTo>
                <a:lnTo>
                  <a:pt x="1768" y="2389"/>
                </a:lnTo>
                <a:lnTo>
                  <a:pt x="1766" y="2383"/>
                </a:lnTo>
                <a:lnTo>
                  <a:pt x="1766" y="2376"/>
                </a:lnTo>
                <a:lnTo>
                  <a:pt x="1767" y="2366"/>
                </a:lnTo>
                <a:lnTo>
                  <a:pt x="1770" y="2355"/>
                </a:lnTo>
                <a:lnTo>
                  <a:pt x="1777" y="2341"/>
                </a:lnTo>
                <a:lnTo>
                  <a:pt x="1786" y="2325"/>
                </a:lnTo>
                <a:lnTo>
                  <a:pt x="1797" y="2305"/>
                </a:lnTo>
                <a:lnTo>
                  <a:pt x="1759" y="2299"/>
                </a:lnTo>
                <a:lnTo>
                  <a:pt x="1726" y="2291"/>
                </a:lnTo>
                <a:lnTo>
                  <a:pt x="1697" y="2282"/>
                </a:lnTo>
                <a:lnTo>
                  <a:pt x="1673" y="2272"/>
                </a:lnTo>
                <a:lnTo>
                  <a:pt x="1653" y="2259"/>
                </a:lnTo>
                <a:lnTo>
                  <a:pt x="1637" y="2245"/>
                </a:lnTo>
                <a:lnTo>
                  <a:pt x="1626" y="2229"/>
                </a:lnTo>
                <a:lnTo>
                  <a:pt x="1619" y="2208"/>
                </a:lnTo>
                <a:lnTo>
                  <a:pt x="1615" y="2188"/>
                </a:lnTo>
                <a:lnTo>
                  <a:pt x="1617" y="2169"/>
                </a:lnTo>
                <a:lnTo>
                  <a:pt x="1623" y="2150"/>
                </a:lnTo>
                <a:lnTo>
                  <a:pt x="1630" y="2132"/>
                </a:lnTo>
                <a:lnTo>
                  <a:pt x="1637" y="2116"/>
                </a:lnTo>
                <a:lnTo>
                  <a:pt x="1640" y="2108"/>
                </a:lnTo>
                <a:lnTo>
                  <a:pt x="1643" y="2100"/>
                </a:lnTo>
                <a:lnTo>
                  <a:pt x="1647" y="2093"/>
                </a:lnTo>
                <a:lnTo>
                  <a:pt x="1648" y="2086"/>
                </a:lnTo>
                <a:lnTo>
                  <a:pt x="1645" y="2086"/>
                </a:lnTo>
                <a:lnTo>
                  <a:pt x="1637" y="2085"/>
                </a:lnTo>
                <a:lnTo>
                  <a:pt x="1626" y="2083"/>
                </a:lnTo>
                <a:lnTo>
                  <a:pt x="1608" y="2081"/>
                </a:lnTo>
                <a:lnTo>
                  <a:pt x="1596" y="2080"/>
                </a:lnTo>
                <a:lnTo>
                  <a:pt x="1583" y="2081"/>
                </a:lnTo>
                <a:lnTo>
                  <a:pt x="1572" y="2083"/>
                </a:lnTo>
                <a:lnTo>
                  <a:pt x="1562" y="2087"/>
                </a:lnTo>
                <a:lnTo>
                  <a:pt x="1556" y="2094"/>
                </a:lnTo>
                <a:lnTo>
                  <a:pt x="1551" y="2105"/>
                </a:lnTo>
                <a:lnTo>
                  <a:pt x="1550" y="2120"/>
                </a:lnTo>
                <a:lnTo>
                  <a:pt x="1552" y="2137"/>
                </a:lnTo>
                <a:lnTo>
                  <a:pt x="1556" y="2157"/>
                </a:lnTo>
                <a:lnTo>
                  <a:pt x="1562" y="2178"/>
                </a:lnTo>
                <a:lnTo>
                  <a:pt x="1571" y="2200"/>
                </a:lnTo>
                <a:lnTo>
                  <a:pt x="1580" y="2223"/>
                </a:lnTo>
                <a:lnTo>
                  <a:pt x="1591" y="2247"/>
                </a:lnTo>
                <a:lnTo>
                  <a:pt x="1603" y="2268"/>
                </a:lnTo>
                <a:lnTo>
                  <a:pt x="1615" y="2290"/>
                </a:lnTo>
                <a:lnTo>
                  <a:pt x="1628" y="2311"/>
                </a:lnTo>
                <a:lnTo>
                  <a:pt x="1639" y="2331"/>
                </a:lnTo>
                <a:lnTo>
                  <a:pt x="1581" y="2369"/>
                </a:lnTo>
                <a:lnTo>
                  <a:pt x="1575" y="2359"/>
                </a:lnTo>
                <a:lnTo>
                  <a:pt x="1567" y="2345"/>
                </a:lnTo>
                <a:lnTo>
                  <a:pt x="1556" y="2328"/>
                </a:lnTo>
                <a:lnTo>
                  <a:pt x="1545" y="2308"/>
                </a:lnTo>
                <a:lnTo>
                  <a:pt x="1532" y="2285"/>
                </a:lnTo>
                <a:lnTo>
                  <a:pt x="1521" y="2261"/>
                </a:lnTo>
                <a:lnTo>
                  <a:pt x="1509" y="2235"/>
                </a:lnTo>
                <a:lnTo>
                  <a:pt x="1499" y="2208"/>
                </a:lnTo>
                <a:lnTo>
                  <a:pt x="1491" y="2181"/>
                </a:lnTo>
                <a:lnTo>
                  <a:pt x="1484" y="2154"/>
                </a:lnTo>
                <a:lnTo>
                  <a:pt x="1481" y="2128"/>
                </a:lnTo>
                <a:lnTo>
                  <a:pt x="1482" y="2103"/>
                </a:lnTo>
                <a:lnTo>
                  <a:pt x="1486" y="2079"/>
                </a:lnTo>
                <a:lnTo>
                  <a:pt x="1496" y="2058"/>
                </a:lnTo>
                <a:lnTo>
                  <a:pt x="1502" y="2049"/>
                </a:lnTo>
                <a:lnTo>
                  <a:pt x="1510" y="2040"/>
                </a:lnTo>
                <a:lnTo>
                  <a:pt x="1521" y="2031"/>
                </a:lnTo>
                <a:lnTo>
                  <a:pt x="1533" y="2024"/>
                </a:lnTo>
                <a:lnTo>
                  <a:pt x="1549" y="2018"/>
                </a:lnTo>
                <a:lnTo>
                  <a:pt x="1568" y="2013"/>
                </a:lnTo>
                <a:lnTo>
                  <a:pt x="1588" y="2011"/>
                </a:lnTo>
                <a:close/>
                <a:moveTo>
                  <a:pt x="148" y="1934"/>
                </a:moveTo>
                <a:lnTo>
                  <a:pt x="41" y="1944"/>
                </a:lnTo>
                <a:lnTo>
                  <a:pt x="49" y="1992"/>
                </a:lnTo>
                <a:lnTo>
                  <a:pt x="61" y="2039"/>
                </a:lnTo>
                <a:lnTo>
                  <a:pt x="79" y="2083"/>
                </a:lnTo>
                <a:lnTo>
                  <a:pt x="102" y="2126"/>
                </a:lnTo>
                <a:lnTo>
                  <a:pt x="193" y="2072"/>
                </a:lnTo>
                <a:lnTo>
                  <a:pt x="176" y="2039"/>
                </a:lnTo>
                <a:lnTo>
                  <a:pt x="162" y="2005"/>
                </a:lnTo>
                <a:lnTo>
                  <a:pt x="153" y="1970"/>
                </a:lnTo>
                <a:lnTo>
                  <a:pt x="148" y="1934"/>
                </a:lnTo>
                <a:close/>
                <a:moveTo>
                  <a:pt x="920" y="1825"/>
                </a:moveTo>
                <a:lnTo>
                  <a:pt x="816" y="1848"/>
                </a:lnTo>
                <a:lnTo>
                  <a:pt x="819" y="1860"/>
                </a:lnTo>
                <a:lnTo>
                  <a:pt x="820" y="1868"/>
                </a:lnTo>
                <a:lnTo>
                  <a:pt x="822" y="1876"/>
                </a:lnTo>
                <a:lnTo>
                  <a:pt x="823" y="1886"/>
                </a:lnTo>
                <a:lnTo>
                  <a:pt x="823" y="1898"/>
                </a:lnTo>
                <a:lnTo>
                  <a:pt x="821" y="1935"/>
                </a:lnTo>
                <a:lnTo>
                  <a:pt x="816" y="1971"/>
                </a:lnTo>
                <a:lnTo>
                  <a:pt x="805" y="2006"/>
                </a:lnTo>
                <a:lnTo>
                  <a:pt x="792" y="2040"/>
                </a:lnTo>
                <a:lnTo>
                  <a:pt x="888" y="2085"/>
                </a:lnTo>
                <a:lnTo>
                  <a:pt x="906" y="2040"/>
                </a:lnTo>
                <a:lnTo>
                  <a:pt x="918" y="1994"/>
                </a:lnTo>
                <a:lnTo>
                  <a:pt x="927" y="1946"/>
                </a:lnTo>
                <a:lnTo>
                  <a:pt x="930" y="1898"/>
                </a:lnTo>
                <a:lnTo>
                  <a:pt x="929" y="1882"/>
                </a:lnTo>
                <a:lnTo>
                  <a:pt x="928" y="1868"/>
                </a:lnTo>
                <a:lnTo>
                  <a:pt x="926" y="1856"/>
                </a:lnTo>
                <a:lnTo>
                  <a:pt x="923" y="1842"/>
                </a:lnTo>
                <a:lnTo>
                  <a:pt x="920" y="1825"/>
                </a:lnTo>
                <a:close/>
                <a:moveTo>
                  <a:pt x="485" y="1644"/>
                </a:moveTo>
                <a:lnTo>
                  <a:pt x="525" y="1648"/>
                </a:lnTo>
                <a:lnTo>
                  <a:pt x="564" y="1657"/>
                </a:lnTo>
                <a:lnTo>
                  <a:pt x="600" y="1673"/>
                </a:lnTo>
                <a:lnTo>
                  <a:pt x="633" y="1693"/>
                </a:lnTo>
                <a:lnTo>
                  <a:pt x="663" y="1718"/>
                </a:lnTo>
                <a:lnTo>
                  <a:pt x="688" y="1747"/>
                </a:lnTo>
                <a:lnTo>
                  <a:pt x="707" y="1780"/>
                </a:lnTo>
                <a:lnTo>
                  <a:pt x="723" y="1816"/>
                </a:lnTo>
                <a:lnTo>
                  <a:pt x="732" y="1855"/>
                </a:lnTo>
                <a:lnTo>
                  <a:pt x="735" y="1895"/>
                </a:lnTo>
                <a:lnTo>
                  <a:pt x="732" y="1936"/>
                </a:lnTo>
                <a:lnTo>
                  <a:pt x="723" y="1974"/>
                </a:lnTo>
                <a:lnTo>
                  <a:pt x="707" y="2009"/>
                </a:lnTo>
                <a:lnTo>
                  <a:pt x="688" y="2043"/>
                </a:lnTo>
                <a:lnTo>
                  <a:pt x="663" y="2072"/>
                </a:lnTo>
                <a:lnTo>
                  <a:pt x="633" y="2097"/>
                </a:lnTo>
                <a:lnTo>
                  <a:pt x="600" y="2117"/>
                </a:lnTo>
                <a:lnTo>
                  <a:pt x="564" y="2132"/>
                </a:lnTo>
                <a:lnTo>
                  <a:pt x="525" y="2142"/>
                </a:lnTo>
                <a:lnTo>
                  <a:pt x="485" y="2145"/>
                </a:lnTo>
                <a:lnTo>
                  <a:pt x="444" y="2142"/>
                </a:lnTo>
                <a:lnTo>
                  <a:pt x="406" y="2132"/>
                </a:lnTo>
                <a:lnTo>
                  <a:pt x="370" y="2117"/>
                </a:lnTo>
                <a:lnTo>
                  <a:pt x="337" y="2097"/>
                </a:lnTo>
                <a:lnTo>
                  <a:pt x="308" y="2072"/>
                </a:lnTo>
                <a:lnTo>
                  <a:pt x="283" y="2043"/>
                </a:lnTo>
                <a:lnTo>
                  <a:pt x="263" y="2009"/>
                </a:lnTo>
                <a:lnTo>
                  <a:pt x="248" y="1974"/>
                </a:lnTo>
                <a:lnTo>
                  <a:pt x="238" y="1936"/>
                </a:lnTo>
                <a:lnTo>
                  <a:pt x="235" y="1895"/>
                </a:lnTo>
                <a:lnTo>
                  <a:pt x="238" y="1855"/>
                </a:lnTo>
                <a:lnTo>
                  <a:pt x="248" y="1816"/>
                </a:lnTo>
                <a:lnTo>
                  <a:pt x="263" y="1780"/>
                </a:lnTo>
                <a:lnTo>
                  <a:pt x="283" y="1747"/>
                </a:lnTo>
                <a:lnTo>
                  <a:pt x="308" y="1718"/>
                </a:lnTo>
                <a:lnTo>
                  <a:pt x="337" y="1693"/>
                </a:lnTo>
                <a:lnTo>
                  <a:pt x="370" y="1673"/>
                </a:lnTo>
                <a:lnTo>
                  <a:pt x="406" y="1657"/>
                </a:lnTo>
                <a:lnTo>
                  <a:pt x="444" y="1648"/>
                </a:lnTo>
                <a:lnTo>
                  <a:pt x="485" y="1644"/>
                </a:lnTo>
                <a:close/>
                <a:moveTo>
                  <a:pt x="162" y="1590"/>
                </a:moveTo>
                <a:lnTo>
                  <a:pt x="130" y="1627"/>
                </a:lnTo>
                <a:lnTo>
                  <a:pt x="103" y="1667"/>
                </a:lnTo>
                <a:lnTo>
                  <a:pt x="80" y="1710"/>
                </a:lnTo>
                <a:lnTo>
                  <a:pt x="62" y="1754"/>
                </a:lnTo>
                <a:lnTo>
                  <a:pt x="162" y="1788"/>
                </a:lnTo>
                <a:lnTo>
                  <a:pt x="177" y="1755"/>
                </a:lnTo>
                <a:lnTo>
                  <a:pt x="195" y="1722"/>
                </a:lnTo>
                <a:lnTo>
                  <a:pt x="215" y="1691"/>
                </a:lnTo>
                <a:lnTo>
                  <a:pt x="238" y="1663"/>
                </a:lnTo>
                <a:lnTo>
                  <a:pt x="162" y="1590"/>
                </a:lnTo>
                <a:close/>
                <a:moveTo>
                  <a:pt x="484" y="1587"/>
                </a:moveTo>
                <a:lnTo>
                  <a:pt x="442" y="1589"/>
                </a:lnTo>
                <a:lnTo>
                  <a:pt x="402" y="1598"/>
                </a:lnTo>
                <a:lnTo>
                  <a:pt x="363" y="1611"/>
                </a:lnTo>
                <a:lnTo>
                  <a:pt x="327" y="1629"/>
                </a:lnTo>
                <a:lnTo>
                  <a:pt x="294" y="1652"/>
                </a:lnTo>
                <a:lnTo>
                  <a:pt x="264" y="1678"/>
                </a:lnTo>
                <a:lnTo>
                  <a:pt x="238" y="1708"/>
                </a:lnTo>
                <a:lnTo>
                  <a:pt x="215" y="1741"/>
                </a:lnTo>
                <a:lnTo>
                  <a:pt x="198" y="1777"/>
                </a:lnTo>
                <a:lnTo>
                  <a:pt x="184" y="1815"/>
                </a:lnTo>
                <a:lnTo>
                  <a:pt x="176" y="1856"/>
                </a:lnTo>
                <a:lnTo>
                  <a:pt x="173" y="1898"/>
                </a:lnTo>
                <a:lnTo>
                  <a:pt x="176" y="1940"/>
                </a:lnTo>
                <a:lnTo>
                  <a:pt x="184" y="1980"/>
                </a:lnTo>
                <a:lnTo>
                  <a:pt x="198" y="2019"/>
                </a:lnTo>
                <a:lnTo>
                  <a:pt x="215" y="2054"/>
                </a:lnTo>
                <a:lnTo>
                  <a:pt x="238" y="2087"/>
                </a:lnTo>
                <a:lnTo>
                  <a:pt x="264" y="2118"/>
                </a:lnTo>
                <a:lnTo>
                  <a:pt x="294" y="2144"/>
                </a:lnTo>
                <a:lnTo>
                  <a:pt x="327" y="2165"/>
                </a:lnTo>
                <a:lnTo>
                  <a:pt x="363" y="2184"/>
                </a:lnTo>
                <a:lnTo>
                  <a:pt x="402" y="2197"/>
                </a:lnTo>
                <a:lnTo>
                  <a:pt x="442" y="2205"/>
                </a:lnTo>
                <a:lnTo>
                  <a:pt x="484" y="2208"/>
                </a:lnTo>
                <a:lnTo>
                  <a:pt x="526" y="2205"/>
                </a:lnTo>
                <a:lnTo>
                  <a:pt x="567" y="2197"/>
                </a:lnTo>
                <a:lnTo>
                  <a:pt x="605" y="2184"/>
                </a:lnTo>
                <a:lnTo>
                  <a:pt x="641" y="2165"/>
                </a:lnTo>
                <a:lnTo>
                  <a:pt x="674" y="2144"/>
                </a:lnTo>
                <a:lnTo>
                  <a:pt x="704" y="2118"/>
                </a:lnTo>
                <a:lnTo>
                  <a:pt x="730" y="2087"/>
                </a:lnTo>
                <a:lnTo>
                  <a:pt x="752" y="2054"/>
                </a:lnTo>
                <a:lnTo>
                  <a:pt x="771" y="2019"/>
                </a:lnTo>
                <a:lnTo>
                  <a:pt x="784" y="1980"/>
                </a:lnTo>
                <a:lnTo>
                  <a:pt x="792" y="1940"/>
                </a:lnTo>
                <a:lnTo>
                  <a:pt x="795" y="1898"/>
                </a:lnTo>
                <a:lnTo>
                  <a:pt x="792" y="1856"/>
                </a:lnTo>
                <a:lnTo>
                  <a:pt x="784" y="1815"/>
                </a:lnTo>
                <a:lnTo>
                  <a:pt x="771" y="1777"/>
                </a:lnTo>
                <a:lnTo>
                  <a:pt x="752" y="1741"/>
                </a:lnTo>
                <a:lnTo>
                  <a:pt x="730" y="1708"/>
                </a:lnTo>
                <a:lnTo>
                  <a:pt x="704" y="1678"/>
                </a:lnTo>
                <a:lnTo>
                  <a:pt x="674" y="1652"/>
                </a:lnTo>
                <a:lnTo>
                  <a:pt x="641" y="1629"/>
                </a:lnTo>
                <a:lnTo>
                  <a:pt x="605" y="1611"/>
                </a:lnTo>
                <a:lnTo>
                  <a:pt x="567" y="1598"/>
                </a:lnTo>
                <a:lnTo>
                  <a:pt x="526" y="1589"/>
                </a:lnTo>
                <a:lnTo>
                  <a:pt x="484" y="1587"/>
                </a:lnTo>
                <a:close/>
                <a:moveTo>
                  <a:pt x="695" y="1505"/>
                </a:moveTo>
                <a:lnTo>
                  <a:pt x="644" y="1599"/>
                </a:lnTo>
                <a:lnTo>
                  <a:pt x="675" y="1617"/>
                </a:lnTo>
                <a:lnTo>
                  <a:pt x="704" y="1640"/>
                </a:lnTo>
                <a:lnTo>
                  <a:pt x="731" y="1665"/>
                </a:lnTo>
                <a:lnTo>
                  <a:pt x="755" y="1694"/>
                </a:lnTo>
                <a:lnTo>
                  <a:pt x="839" y="1630"/>
                </a:lnTo>
                <a:lnTo>
                  <a:pt x="808" y="1592"/>
                </a:lnTo>
                <a:lnTo>
                  <a:pt x="774" y="1559"/>
                </a:lnTo>
                <a:lnTo>
                  <a:pt x="735" y="1530"/>
                </a:lnTo>
                <a:lnTo>
                  <a:pt x="695" y="1505"/>
                </a:lnTo>
                <a:close/>
                <a:moveTo>
                  <a:pt x="484" y="1452"/>
                </a:moveTo>
                <a:lnTo>
                  <a:pt x="442" y="1454"/>
                </a:lnTo>
                <a:lnTo>
                  <a:pt x="400" y="1460"/>
                </a:lnTo>
                <a:lnTo>
                  <a:pt x="360" y="1470"/>
                </a:lnTo>
                <a:lnTo>
                  <a:pt x="321" y="1483"/>
                </a:lnTo>
                <a:lnTo>
                  <a:pt x="360" y="1582"/>
                </a:lnTo>
                <a:lnTo>
                  <a:pt x="400" y="1570"/>
                </a:lnTo>
                <a:lnTo>
                  <a:pt x="441" y="1561"/>
                </a:lnTo>
                <a:lnTo>
                  <a:pt x="484" y="1558"/>
                </a:lnTo>
                <a:lnTo>
                  <a:pt x="503" y="1559"/>
                </a:lnTo>
                <a:lnTo>
                  <a:pt x="510" y="1453"/>
                </a:lnTo>
                <a:lnTo>
                  <a:pt x="484" y="1452"/>
                </a:lnTo>
                <a:close/>
                <a:moveTo>
                  <a:pt x="485" y="1409"/>
                </a:moveTo>
                <a:lnTo>
                  <a:pt x="542" y="1413"/>
                </a:lnTo>
                <a:lnTo>
                  <a:pt x="596" y="1422"/>
                </a:lnTo>
                <a:lnTo>
                  <a:pt x="649" y="1437"/>
                </a:lnTo>
                <a:lnTo>
                  <a:pt x="699" y="1458"/>
                </a:lnTo>
                <a:lnTo>
                  <a:pt x="746" y="1484"/>
                </a:lnTo>
                <a:lnTo>
                  <a:pt x="788" y="1515"/>
                </a:lnTo>
                <a:lnTo>
                  <a:pt x="828" y="1551"/>
                </a:lnTo>
                <a:lnTo>
                  <a:pt x="864" y="1591"/>
                </a:lnTo>
                <a:lnTo>
                  <a:pt x="896" y="1634"/>
                </a:lnTo>
                <a:lnTo>
                  <a:pt x="922" y="1681"/>
                </a:lnTo>
                <a:lnTo>
                  <a:pt x="942" y="1731"/>
                </a:lnTo>
                <a:lnTo>
                  <a:pt x="958" y="1784"/>
                </a:lnTo>
                <a:lnTo>
                  <a:pt x="967" y="1838"/>
                </a:lnTo>
                <a:lnTo>
                  <a:pt x="970" y="1895"/>
                </a:lnTo>
                <a:lnTo>
                  <a:pt x="967" y="1950"/>
                </a:lnTo>
                <a:lnTo>
                  <a:pt x="958" y="2004"/>
                </a:lnTo>
                <a:lnTo>
                  <a:pt x="943" y="2056"/>
                </a:lnTo>
                <a:lnTo>
                  <a:pt x="923" y="2105"/>
                </a:lnTo>
                <a:lnTo>
                  <a:pt x="897" y="2152"/>
                </a:lnTo>
                <a:lnTo>
                  <a:pt x="866" y="2195"/>
                </a:lnTo>
                <a:lnTo>
                  <a:pt x="831" y="2234"/>
                </a:lnTo>
                <a:lnTo>
                  <a:pt x="793" y="2269"/>
                </a:lnTo>
                <a:lnTo>
                  <a:pt x="750" y="2301"/>
                </a:lnTo>
                <a:lnTo>
                  <a:pt x="1121" y="3014"/>
                </a:lnTo>
                <a:lnTo>
                  <a:pt x="901" y="3006"/>
                </a:lnTo>
                <a:lnTo>
                  <a:pt x="780" y="3191"/>
                </a:lnTo>
                <a:lnTo>
                  <a:pt x="514" y="2678"/>
                </a:lnTo>
                <a:lnTo>
                  <a:pt x="368" y="3172"/>
                </a:lnTo>
                <a:lnTo>
                  <a:pt x="215" y="3013"/>
                </a:lnTo>
                <a:lnTo>
                  <a:pt x="0" y="3064"/>
                </a:lnTo>
                <a:lnTo>
                  <a:pt x="224" y="2304"/>
                </a:lnTo>
                <a:lnTo>
                  <a:pt x="181" y="2273"/>
                </a:lnTo>
                <a:lnTo>
                  <a:pt x="141" y="2237"/>
                </a:lnTo>
                <a:lnTo>
                  <a:pt x="106" y="2198"/>
                </a:lnTo>
                <a:lnTo>
                  <a:pt x="75" y="2154"/>
                </a:lnTo>
                <a:lnTo>
                  <a:pt x="49" y="2107"/>
                </a:lnTo>
                <a:lnTo>
                  <a:pt x="28" y="2057"/>
                </a:lnTo>
                <a:lnTo>
                  <a:pt x="12" y="2005"/>
                </a:lnTo>
                <a:lnTo>
                  <a:pt x="3" y="1951"/>
                </a:lnTo>
                <a:lnTo>
                  <a:pt x="0" y="1895"/>
                </a:lnTo>
                <a:lnTo>
                  <a:pt x="3" y="1838"/>
                </a:lnTo>
                <a:lnTo>
                  <a:pt x="12" y="1784"/>
                </a:lnTo>
                <a:lnTo>
                  <a:pt x="28" y="1731"/>
                </a:lnTo>
                <a:lnTo>
                  <a:pt x="49" y="1681"/>
                </a:lnTo>
                <a:lnTo>
                  <a:pt x="75" y="1634"/>
                </a:lnTo>
                <a:lnTo>
                  <a:pt x="106" y="1591"/>
                </a:lnTo>
                <a:lnTo>
                  <a:pt x="141" y="1551"/>
                </a:lnTo>
                <a:lnTo>
                  <a:pt x="181" y="1515"/>
                </a:lnTo>
                <a:lnTo>
                  <a:pt x="225" y="1484"/>
                </a:lnTo>
                <a:lnTo>
                  <a:pt x="271" y="1458"/>
                </a:lnTo>
                <a:lnTo>
                  <a:pt x="321" y="1437"/>
                </a:lnTo>
                <a:lnTo>
                  <a:pt x="373" y="1422"/>
                </a:lnTo>
                <a:lnTo>
                  <a:pt x="429" y="1413"/>
                </a:lnTo>
                <a:lnTo>
                  <a:pt x="485" y="1409"/>
                </a:lnTo>
                <a:close/>
                <a:moveTo>
                  <a:pt x="751" y="1359"/>
                </a:moveTo>
                <a:lnTo>
                  <a:pt x="2131" y="1359"/>
                </a:lnTo>
                <a:lnTo>
                  <a:pt x="2131" y="1433"/>
                </a:lnTo>
                <a:lnTo>
                  <a:pt x="751" y="1433"/>
                </a:lnTo>
                <a:lnTo>
                  <a:pt x="751" y="1359"/>
                </a:lnTo>
                <a:close/>
                <a:moveTo>
                  <a:pt x="751" y="1125"/>
                </a:moveTo>
                <a:lnTo>
                  <a:pt x="2131" y="1125"/>
                </a:lnTo>
                <a:lnTo>
                  <a:pt x="2131" y="1200"/>
                </a:lnTo>
                <a:lnTo>
                  <a:pt x="751" y="1200"/>
                </a:lnTo>
                <a:lnTo>
                  <a:pt x="751" y="1125"/>
                </a:lnTo>
                <a:close/>
                <a:moveTo>
                  <a:pt x="751" y="897"/>
                </a:moveTo>
                <a:lnTo>
                  <a:pt x="2131" y="897"/>
                </a:lnTo>
                <a:lnTo>
                  <a:pt x="2131" y="972"/>
                </a:lnTo>
                <a:lnTo>
                  <a:pt x="751" y="972"/>
                </a:lnTo>
                <a:lnTo>
                  <a:pt x="751" y="897"/>
                </a:lnTo>
                <a:close/>
                <a:moveTo>
                  <a:pt x="751" y="673"/>
                </a:moveTo>
                <a:lnTo>
                  <a:pt x="2131" y="673"/>
                </a:lnTo>
                <a:lnTo>
                  <a:pt x="2131" y="748"/>
                </a:lnTo>
                <a:lnTo>
                  <a:pt x="751" y="748"/>
                </a:lnTo>
                <a:lnTo>
                  <a:pt x="751" y="673"/>
                </a:lnTo>
                <a:close/>
                <a:moveTo>
                  <a:pt x="1021" y="331"/>
                </a:moveTo>
                <a:lnTo>
                  <a:pt x="1905" y="331"/>
                </a:lnTo>
                <a:lnTo>
                  <a:pt x="1905" y="463"/>
                </a:lnTo>
                <a:lnTo>
                  <a:pt x="1021" y="463"/>
                </a:lnTo>
                <a:lnTo>
                  <a:pt x="1021" y="331"/>
                </a:lnTo>
                <a:close/>
                <a:moveTo>
                  <a:pt x="414" y="0"/>
                </a:moveTo>
                <a:lnTo>
                  <a:pt x="2512" y="0"/>
                </a:lnTo>
                <a:lnTo>
                  <a:pt x="2512" y="2804"/>
                </a:lnTo>
                <a:lnTo>
                  <a:pt x="1091" y="2804"/>
                </a:lnTo>
                <a:lnTo>
                  <a:pt x="1017" y="2671"/>
                </a:lnTo>
                <a:lnTo>
                  <a:pt x="2379" y="2671"/>
                </a:lnTo>
                <a:lnTo>
                  <a:pt x="2379" y="132"/>
                </a:lnTo>
                <a:lnTo>
                  <a:pt x="546" y="132"/>
                </a:lnTo>
                <a:lnTo>
                  <a:pt x="546" y="1340"/>
                </a:lnTo>
                <a:lnTo>
                  <a:pt x="516" y="1336"/>
                </a:lnTo>
                <a:lnTo>
                  <a:pt x="485" y="1333"/>
                </a:lnTo>
                <a:lnTo>
                  <a:pt x="449" y="1336"/>
                </a:lnTo>
                <a:lnTo>
                  <a:pt x="414" y="1341"/>
                </a:lnTo>
                <a:lnTo>
                  <a:pt x="414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444"/>
          <p:cNvSpPr>
            <a:spLocks noEditPoints="1"/>
          </p:cNvSpPr>
          <p:nvPr/>
        </p:nvSpPr>
        <p:spPr bwMode="auto">
          <a:xfrm>
            <a:off x="7650651" y="1350244"/>
            <a:ext cx="864096" cy="643281"/>
          </a:xfrm>
          <a:custGeom>
            <a:avLst/>
            <a:gdLst>
              <a:gd name="T0" fmla="*/ 2298 w 3380"/>
              <a:gd name="T1" fmla="*/ 2303 h 2582"/>
              <a:gd name="T2" fmla="*/ 2096 w 3380"/>
              <a:gd name="T3" fmla="*/ 1516 h 2582"/>
              <a:gd name="T4" fmla="*/ 1799 w 3380"/>
              <a:gd name="T5" fmla="*/ 1823 h 2582"/>
              <a:gd name="T6" fmla="*/ 1644 w 3380"/>
              <a:gd name="T7" fmla="*/ 1985 h 2582"/>
              <a:gd name="T8" fmla="*/ 1542 w 3380"/>
              <a:gd name="T9" fmla="*/ 2022 h 2582"/>
              <a:gd name="T10" fmla="*/ 1464 w 3380"/>
              <a:gd name="T11" fmla="*/ 2022 h 2582"/>
              <a:gd name="T12" fmla="*/ 1362 w 3380"/>
              <a:gd name="T13" fmla="*/ 1982 h 2582"/>
              <a:gd name="T14" fmla="*/ 1246 w 3380"/>
              <a:gd name="T15" fmla="*/ 1855 h 2582"/>
              <a:gd name="T16" fmla="*/ 1075 w 3380"/>
              <a:gd name="T17" fmla="*/ 1633 h 2582"/>
              <a:gd name="T18" fmla="*/ 939 w 3380"/>
              <a:gd name="T19" fmla="*/ 1452 h 2582"/>
              <a:gd name="T20" fmla="*/ 805 w 3380"/>
              <a:gd name="T21" fmla="*/ 1277 h 2582"/>
              <a:gd name="T22" fmla="*/ 760 w 3380"/>
              <a:gd name="T23" fmla="*/ 1185 h 2582"/>
              <a:gd name="T24" fmla="*/ 753 w 3380"/>
              <a:gd name="T25" fmla="*/ 1086 h 2582"/>
              <a:gd name="T26" fmla="*/ 783 w 3380"/>
              <a:gd name="T27" fmla="*/ 993 h 2582"/>
              <a:gd name="T28" fmla="*/ 850 w 3380"/>
              <a:gd name="T29" fmla="*/ 916 h 2582"/>
              <a:gd name="T30" fmla="*/ 941 w 3380"/>
              <a:gd name="T31" fmla="*/ 870 h 2582"/>
              <a:gd name="T32" fmla="*/ 1040 w 3380"/>
              <a:gd name="T33" fmla="*/ 863 h 2582"/>
              <a:gd name="T34" fmla="*/ 1133 w 3380"/>
              <a:gd name="T35" fmla="*/ 894 h 2582"/>
              <a:gd name="T36" fmla="*/ 1210 w 3380"/>
              <a:gd name="T37" fmla="*/ 961 h 2582"/>
              <a:gd name="T38" fmla="*/ 1349 w 3380"/>
              <a:gd name="T39" fmla="*/ 1143 h 2582"/>
              <a:gd name="T40" fmla="*/ 1475 w 3380"/>
              <a:gd name="T41" fmla="*/ 1311 h 2582"/>
              <a:gd name="T42" fmla="*/ 1771 w 3380"/>
              <a:gd name="T43" fmla="*/ 1117 h 2582"/>
              <a:gd name="T44" fmla="*/ 2162 w 3380"/>
              <a:gd name="T45" fmla="*/ 781 h 2582"/>
              <a:gd name="T46" fmla="*/ 278 w 3380"/>
              <a:gd name="T47" fmla="*/ 279 h 2582"/>
              <a:gd name="T48" fmla="*/ 2465 w 3380"/>
              <a:gd name="T49" fmla="*/ 3 h 2582"/>
              <a:gd name="T50" fmla="*/ 2535 w 3380"/>
              <a:gd name="T51" fmla="*/ 41 h 2582"/>
              <a:gd name="T52" fmla="*/ 2573 w 3380"/>
              <a:gd name="T53" fmla="*/ 111 h 2582"/>
              <a:gd name="T54" fmla="*/ 2713 w 3380"/>
              <a:gd name="T55" fmla="*/ 403 h 2582"/>
              <a:gd name="T56" fmla="*/ 3034 w 3380"/>
              <a:gd name="T57" fmla="*/ 224 h 2582"/>
              <a:gd name="T58" fmla="*/ 3133 w 3380"/>
              <a:gd name="T59" fmla="*/ 208 h 2582"/>
              <a:gd name="T60" fmla="*/ 3228 w 3380"/>
              <a:gd name="T61" fmla="*/ 230 h 2582"/>
              <a:gd name="T62" fmla="*/ 3309 w 3380"/>
              <a:gd name="T63" fmla="*/ 288 h 2582"/>
              <a:gd name="T64" fmla="*/ 3363 w 3380"/>
              <a:gd name="T65" fmla="*/ 375 h 2582"/>
              <a:gd name="T66" fmla="*/ 3380 w 3380"/>
              <a:gd name="T67" fmla="*/ 475 h 2582"/>
              <a:gd name="T68" fmla="*/ 3357 w 3380"/>
              <a:gd name="T69" fmla="*/ 570 h 2582"/>
              <a:gd name="T70" fmla="*/ 3300 w 3380"/>
              <a:gd name="T71" fmla="*/ 652 h 2582"/>
              <a:gd name="T72" fmla="*/ 3100 w 3380"/>
              <a:gd name="T73" fmla="*/ 771 h 2582"/>
              <a:gd name="T74" fmla="*/ 2700 w 3380"/>
              <a:gd name="T75" fmla="*/ 1022 h 2582"/>
              <a:gd name="T76" fmla="*/ 2573 w 3380"/>
              <a:gd name="T77" fmla="*/ 2471 h 2582"/>
              <a:gd name="T78" fmla="*/ 2535 w 3380"/>
              <a:gd name="T79" fmla="*/ 2541 h 2582"/>
              <a:gd name="T80" fmla="*/ 2465 w 3380"/>
              <a:gd name="T81" fmla="*/ 2579 h 2582"/>
              <a:gd name="T82" fmla="*/ 111 w 3380"/>
              <a:gd name="T83" fmla="*/ 2579 h 2582"/>
              <a:gd name="T84" fmla="*/ 41 w 3380"/>
              <a:gd name="T85" fmla="*/ 2541 h 2582"/>
              <a:gd name="T86" fmla="*/ 3 w 3380"/>
              <a:gd name="T87" fmla="*/ 2471 h 2582"/>
              <a:gd name="T88" fmla="*/ 3 w 3380"/>
              <a:gd name="T89" fmla="*/ 111 h 2582"/>
              <a:gd name="T90" fmla="*/ 41 w 3380"/>
              <a:gd name="T91" fmla="*/ 41 h 2582"/>
              <a:gd name="T92" fmla="*/ 111 w 3380"/>
              <a:gd name="T93" fmla="*/ 3 h 25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380" h="2582">
                <a:moveTo>
                  <a:pt x="278" y="279"/>
                </a:moveTo>
                <a:lnTo>
                  <a:pt x="278" y="2303"/>
                </a:lnTo>
                <a:lnTo>
                  <a:pt x="2298" y="2303"/>
                </a:lnTo>
                <a:lnTo>
                  <a:pt x="2298" y="1332"/>
                </a:lnTo>
                <a:lnTo>
                  <a:pt x="2197" y="1422"/>
                </a:lnTo>
                <a:lnTo>
                  <a:pt x="2096" y="1516"/>
                </a:lnTo>
                <a:lnTo>
                  <a:pt x="1997" y="1614"/>
                </a:lnTo>
                <a:lnTo>
                  <a:pt x="1898" y="1716"/>
                </a:lnTo>
                <a:lnTo>
                  <a:pt x="1799" y="1823"/>
                </a:lnTo>
                <a:lnTo>
                  <a:pt x="1699" y="1936"/>
                </a:lnTo>
                <a:lnTo>
                  <a:pt x="1673" y="1962"/>
                </a:lnTo>
                <a:lnTo>
                  <a:pt x="1644" y="1985"/>
                </a:lnTo>
                <a:lnTo>
                  <a:pt x="1612" y="2001"/>
                </a:lnTo>
                <a:lnTo>
                  <a:pt x="1577" y="2014"/>
                </a:lnTo>
                <a:lnTo>
                  <a:pt x="1542" y="2022"/>
                </a:lnTo>
                <a:lnTo>
                  <a:pt x="1505" y="2025"/>
                </a:lnTo>
                <a:lnTo>
                  <a:pt x="1502" y="2025"/>
                </a:lnTo>
                <a:lnTo>
                  <a:pt x="1464" y="2022"/>
                </a:lnTo>
                <a:lnTo>
                  <a:pt x="1428" y="2013"/>
                </a:lnTo>
                <a:lnTo>
                  <a:pt x="1395" y="1999"/>
                </a:lnTo>
                <a:lnTo>
                  <a:pt x="1362" y="1982"/>
                </a:lnTo>
                <a:lnTo>
                  <a:pt x="1333" y="1958"/>
                </a:lnTo>
                <a:lnTo>
                  <a:pt x="1307" y="1931"/>
                </a:lnTo>
                <a:lnTo>
                  <a:pt x="1246" y="1855"/>
                </a:lnTo>
                <a:lnTo>
                  <a:pt x="1187" y="1781"/>
                </a:lnTo>
                <a:lnTo>
                  <a:pt x="1131" y="1707"/>
                </a:lnTo>
                <a:lnTo>
                  <a:pt x="1075" y="1633"/>
                </a:lnTo>
                <a:lnTo>
                  <a:pt x="1019" y="1559"/>
                </a:lnTo>
                <a:lnTo>
                  <a:pt x="979" y="1506"/>
                </a:lnTo>
                <a:lnTo>
                  <a:pt x="939" y="1452"/>
                </a:lnTo>
                <a:lnTo>
                  <a:pt x="897" y="1396"/>
                </a:lnTo>
                <a:lnTo>
                  <a:pt x="852" y="1337"/>
                </a:lnTo>
                <a:lnTo>
                  <a:pt x="805" y="1277"/>
                </a:lnTo>
                <a:lnTo>
                  <a:pt x="785" y="1247"/>
                </a:lnTo>
                <a:lnTo>
                  <a:pt x="770" y="1217"/>
                </a:lnTo>
                <a:lnTo>
                  <a:pt x="760" y="1185"/>
                </a:lnTo>
                <a:lnTo>
                  <a:pt x="754" y="1152"/>
                </a:lnTo>
                <a:lnTo>
                  <a:pt x="751" y="1119"/>
                </a:lnTo>
                <a:lnTo>
                  <a:pt x="753" y="1086"/>
                </a:lnTo>
                <a:lnTo>
                  <a:pt x="759" y="1055"/>
                </a:lnTo>
                <a:lnTo>
                  <a:pt x="769" y="1023"/>
                </a:lnTo>
                <a:lnTo>
                  <a:pt x="783" y="993"/>
                </a:lnTo>
                <a:lnTo>
                  <a:pt x="802" y="964"/>
                </a:lnTo>
                <a:lnTo>
                  <a:pt x="824" y="938"/>
                </a:lnTo>
                <a:lnTo>
                  <a:pt x="850" y="916"/>
                </a:lnTo>
                <a:lnTo>
                  <a:pt x="879" y="896"/>
                </a:lnTo>
                <a:lnTo>
                  <a:pt x="910" y="881"/>
                </a:lnTo>
                <a:lnTo>
                  <a:pt x="941" y="870"/>
                </a:lnTo>
                <a:lnTo>
                  <a:pt x="974" y="863"/>
                </a:lnTo>
                <a:lnTo>
                  <a:pt x="1007" y="861"/>
                </a:lnTo>
                <a:lnTo>
                  <a:pt x="1040" y="863"/>
                </a:lnTo>
                <a:lnTo>
                  <a:pt x="1072" y="870"/>
                </a:lnTo>
                <a:lnTo>
                  <a:pt x="1103" y="880"/>
                </a:lnTo>
                <a:lnTo>
                  <a:pt x="1133" y="894"/>
                </a:lnTo>
                <a:lnTo>
                  <a:pt x="1161" y="913"/>
                </a:lnTo>
                <a:lnTo>
                  <a:pt x="1187" y="934"/>
                </a:lnTo>
                <a:lnTo>
                  <a:pt x="1210" y="961"/>
                </a:lnTo>
                <a:lnTo>
                  <a:pt x="1259" y="1025"/>
                </a:lnTo>
                <a:lnTo>
                  <a:pt x="1305" y="1085"/>
                </a:lnTo>
                <a:lnTo>
                  <a:pt x="1349" y="1143"/>
                </a:lnTo>
                <a:lnTo>
                  <a:pt x="1391" y="1198"/>
                </a:lnTo>
                <a:lnTo>
                  <a:pt x="1429" y="1251"/>
                </a:lnTo>
                <a:lnTo>
                  <a:pt x="1475" y="1311"/>
                </a:lnTo>
                <a:lnTo>
                  <a:pt x="1519" y="1369"/>
                </a:lnTo>
                <a:lnTo>
                  <a:pt x="1644" y="1241"/>
                </a:lnTo>
                <a:lnTo>
                  <a:pt x="1771" y="1117"/>
                </a:lnTo>
                <a:lnTo>
                  <a:pt x="1898" y="1000"/>
                </a:lnTo>
                <a:lnTo>
                  <a:pt x="2028" y="888"/>
                </a:lnTo>
                <a:lnTo>
                  <a:pt x="2162" y="781"/>
                </a:lnTo>
                <a:lnTo>
                  <a:pt x="2298" y="678"/>
                </a:lnTo>
                <a:lnTo>
                  <a:pt x="2298" y="279"/>
                </a:lnTo>
                <a:lnTo>
                  <a:pt x="278" y="279"/>
                </a:lnTo>
                <a:close/>
                <a:moveTo>
                  <a:pt x="138" y="0"/>
                </a:moveTo>
                <a:lnTo>
                  <a:pt x="2436" y="0"/>
                </a:lnTo>
                <a:lnTo>
                  <a:pt x="2465" y="3"/>
                </a:lnTo>
                <a:lnTo>
                  <a:pt x="2491" y="11"/>
                </a:lnTo>
                <a:lnTo>
                  <a:pt x="2514" y="24"/>
                </a:lnTo>
                <a:lnTo>
                  <a:pt x="2535" y="41"/>
                </a:lnTo>
                <a:lnTo>
                  <a:pt x="2552" y="62"/>
                </a:lnTo>
                <a:lnTo>
                  <a:pt x="2565" y="85"/>
                </a:lnTo>
                <a:lnTo>
                  <a:pt x="2573" y="111"/>
                </a:lnTo>
                <a:lnTo>
                  <a:pt x="2576" y="140"/>
                </a:lnTo>
                <a:lnTo>
                  <a:pt x="2576" y="488"/>
                </a:lnTo>
                <a:lnTo>
                  <a:pt x="2713" y="403"/>
                </a:lnTo>
                <a:lnTo>
                  <a:pt x="2855" y="320"/>
                </a:lnTo>
                <a:lnTo>
                  <a:pt x="3003" y="238"/>
                </a:lnTo>
                <a:lnTo>
                  <a:pt x="3034" y="224"/>
                </a:lnTo>
                <a:lnTo>
                  <a:pt x="3066" y="214"/>
                </a:lnTo>
                <a:lnTo>
                  <a:pt x="3100" y="209"/>
                </a:lnTo>
                <a:lnTo>
                  <a:pt x="3133" y="208"/>
                </a:lnTo>
                <a:lnTo>
                  <a:pt x="3166" y="212"/>
                </a:lnTo>
                <a:lnTo>
                  <a:pt x="3197" y="219"/>
                </a:lnTo>
                <a:lnTo>
                  <a:pt x="3228" y="230"/>
                </a:lnTo>
                <a:lnTo>
                  <a:pt x="3258" y="246"/>
                </a:lnTo>
                <a:lnTo>
                  <a:pt x="3285" y="265"/>
                </a:lnTo>
                <a:lnTo>
                  <a:pt x="3309" y="288"/>
                </a:lnTo>
                <a:lnTo>
                  <a:pt x="3331" y="314"/>
                </a:lnTo>
                <a:lnTo>
                  <a:pt x="3349" y="343"/>
                </a:lnTo>
                <a:lnTo>
                  <a:pt x="3363" y="375"/>
                </a:lnTo>
                <a:lnTo>
                  <a:pt x="3374" y="408"/>
                </a:lnTo>
                <a:lnTo>
                  <a:pt x="3379" y="441"/>
                </a:lnTo>
                <a:lnTo>
                  <a:pt x="3380" y="475"/>
                </a:lnTo>
                <a:lnTo>
                  <a:pt x="3377" y="508"/>
                </a:lnTo>
                <a:lnTo>
                  <a:pt x="3369" y="540"/>
                </a:lnTo>
                <a:lnTo>
                  <a:pt x="3357" y="570"/>
                </a:lnTo>
                <a:lnTo>
                  <a:pt x="3342" y="599"/>
                </a:lnTo>
                <a:lnTo>
                  <a:pt x="3322" y="627"/>
                </a:lnTo>
                <a:lnTo>
                  <a:pt x="3300" y="652"/>
                </a:lnTo>
                <a:lnTo>
                  <a:pt x="3274" y="673"/>
                </a:lnTo>
                <a:lnTo>
                  <a:pt x="3245" y="692"/>
                </a:lnTo>
                <a:lnTo>
                  <a:pt x="3100" y="771"/>
                </a:lnTo>
                <a:lnTo>
                  <a:pt x="2962" y="853"/>
                </a:lnTo>
                <a:lnTo>
                  <a:pt x="2828" y="936"/>
                </a:lnTo>
                <a:lnTo>
                  <a:pt x="2700" y="1022"/>
                </a:lnTo>
                <a:lnTo>
                  <a:pt x="2576" y="1111"/>
                </a:lnTo>
                <a:lnTo>
                  <a:pt x="2576" y="2443"/>
                </a:lnTo>
                <a:lnTo>
                  <a:pt x="2573" y="2471"/>
                </a:lnTo>
                <a:lnTo>
                  <a:pt x="2565" y="2496"/>
                </a:lnTo>
                <a:lnTo>
                  <a:pt x="2552" y="2520"/>
                </a:lnTo>
                <a:lnTo>
                  <a:pt x="2535" y="2541"/>
                </a:lnTo>
                <a:lnTo>
                  <a:pt x="2514" y="2558"/>
                </a:lnTo>
                <a:lnTo>
                  <a:pt x="2491" y="2570"/>
                </a:lnTo>
                <a:lnTo>
                  <a:pt x="2465" y="2579"/>
                </a:lnTo>
                <a:lnTo>
                  <a:pt x="2436" y="2582"/>
                </a:lnTo>
                <a:lnTo>
                  <a:pt x="138" y="2582"/>
                </a:lnTo>
                <a:lnTo>
                  <a:pt x="111" y="2579"/>
                </a:lnTo>
                <a:lnTo>
                  <a:pt x="85" y="2570"/>
                </a:lnTo>
                <a:lnTo>
                  <a:pt x="62" y="2558"/>
                </a:lnTo>
                <a:lnTo>
                  <a:pt x="41" y="2541"/>
                </a:lnTo>
                <a:lnTo>
                  <a:pt x="24" y="2520"/>
                </a:lnTo>
                <a:lnTo>
                  <a:pt x="11" y="2496"/>
                </a:lnTo>
                <a:lnTo>
                  <a:pt x="3" y="2471"/>
                </a:lnTo>
                <a:lnTo>
                  <a:pt x="0" y="2443"/>
                </a:lnTo>
                <a:lnTo>
                  <a:pt x="0" y="140"/>
                </a:lnTo>
                <a:lnTo>
                  <a:pt x="3" y="111"/>
                </a:lnTo>
                <a:lnTo>
                  <a:pt x="11" y="85"/>
                </a:lnTo>
                <a:lnTo>
                  <a:pt x="24" y="62"/>
                </a:lnTo>
                <a:lnTo>
                  <a:pt x="41" y="41"/>
                </a:lnTo>
                <a:lnTo>
                  <a:pt x="62" y="24"/>
                </a:lnTo>
                <a:lnTo>
                  <a:pt x="85" y="11"/>
                </a:lnTo>
                <a:lnTo>
                  <a:pt x="111" y="3"/>
                </a:lnTo>
                <a:lnTo>
                  <a:pt x="138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" name="Group 599"/>
          <p:cNvGrpSpPr/>
          <p:nvPr/>
        </p:nvGrpSpPr>
        <p:grpSpPr>
          <a:xfrm>
            <a:off x="5314054" y="1253464"/>
            <a:ext cx="964163" cy="740061"/>
            <a:chOff x="1662113" y="5076825"/>
            <a:chExt cx="422275" cy="406400"/>
          </a:xfrm>
          <a:solidFill>
            <a:schemeClr val="bg1"/>
          </a:solidFill>
        </p:grpSpPr>
        <p:sp>
          <p:nvSpPr>
            <p:cNvPr id="10" name="Rectangle 362"/>
            <p:cNvSpPr>
              <a:spLocks noChangeArrowheads="1"/>
            </p:cNvSpPr>
            <p:nvPr/>
          </p:nvSpPr>
          <p:spPr bwMode="auto">
            <a:xfrm>
              <a:off x="1677988" y="5416550"/>
              <a:ext cx="3175" cy="476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363"/>
            <p:cNvSpPr>
              <a:spLocks noChangeArrowheads="1"/>
            </p:cNvSpPr>
            <p:nvPr/>
          </p:nvSpPr>
          <p:spPr bwMode="auto">
            <a:xfrm>
              <a:off x="1693863" y="5416550"/>
              <a:ext cx="4763" cy="476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364"/>
            <p:cNvSpPr>
              <a:spLocks noChangeArrowheads="1"/>
            </p:cNvSpPr>
            <p:nvPr/>
          </p:nvSpPr>
          <p:spPr bwMode="auto">
            <a:xfrm>
              <a:off x="1703388" y="5416550"/>
              <a:ext cx="4763" cy="476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365"/>
            <p:cNvSpPr>
              <a:spLocks noChangeArrowheads="1"/>
            </p:cNvSpPr>
            <p:nvPr/>
          </p:nvSpPr>
          <p:spPr bwMode="auto">
            <a:xfrm>
              <a:off x="1685926" y="5416550"/>
              <a:ext cx="4763" cy="476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366"/>
            <p:cNvSpPr>
              <a:spLocks noChangeArrowheads="1"/>
            </p:cNvSpPr>
            <p:nvPr/>
          </p:nvSpPr>
          <p:spPr bwMode="auto">
            <a:xfrm>
              <a:off x="1677988" y="5443538"/>
              <a:ext cx="26988" cy="476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367"/>
            <p:cNvSpPr>
              <a:spLocks noEditPoints="1"/>
            </p:cNvSpPr>
            <p:nvPr/>
          </p:nvSpPr>
          <p:spPr bwMode="auto">
            <a:xfrm>
              <a:off x="1662113" y="5076825"/>
              <a:ext cx="422275" cy="406400"/>
            </a:xfrm>
            <a:custGeom>
              <a:avLst/>
              <a:gdLst>
                <a:gd name="T0" fmla="*/ 44 w 3458"/>
                <a:gd name="T1" fmla="*/ 709 h 2820"/>
                <a:gd name="T2" fmla="*/ 44 w 3458"/>
                <a:gd name="T3" fmla="*/ 2778 h 2820"/>
                <a:gd name="T4" fmla="*/ 3416 w 3458"/>
                <a:gd name="T5" fmla="*/ 2779 h 2820"/>
                <a:gd name="T6" fmla="*/ 3416 w 3458"/>
                <a:gd name="T7" fmla="*/ 709 h 2820"/>
                <a:gd name="T8" fmla="*/ 44 w 3458"/>
                <a:gd name="T9" fmla="*/ 709 h 2820"/>
                <a:gd name="T10" fmla="*/ 1645 w 3458"/>
                <a:gd name="T11" fmla="*/ 104 h 2820"/>
                <a:gd name="T12" fmla="*/ 858 w 3458"/>
                <a:gd name="T13" fmla="*/ 667 h 2820"/>
                <a:gd name="T14" fmla="*/ 2608 w 3458"/>
                <a:gd name="T15" fmla="*/ 666 h 2820"/>
                <a:gd name="T16" fmla="*/ 1813 w 3458"/>
                <a:gd name="T17" fmla="*/ 104 h 2820"/>
                <a:gd name="T18" fmla="*/ 1811 w 3458"/>
                <a:gd name="T19" fmla="*/ 122 h 2820"/>
                <a:gd name="T20" fmla="*/ 1803 w 3458"/>
                <a:gd name="T21" fmla="*/ 138 h 2820"/>
                <a:gd name="T22" fmla="*/ 1793 w 3458"/>
                <a:gd name="T23" fmla="*/ 151 h 2820"/>
                <a:gd name="T24" fmla="*/ 1779 w 3458"/>
                <a:gd name="T25" fmla="*/ 162 h 2820"/>
                <a:gd name="T26" fmla="*/ 1764 w 3458"/>
                <a:gd name="T27" fmla="*/ 171 h 2820"/>
                <a:gd name="T28" fmla="*/ 1747 w 3458"/>
                <a:gd name="T29" fmla="*/ 176 h 2820"/>
                <a:gd name="T30" fmla="*/ 1729 w 3458"/>
                <a:gd name="T31" fmla="*/ 178 h 2820"/>
                <a:gd name="T32" fmla="*/ 1711 w 3458"/>
                <a:gd name="T33" fmla="*/ 176 h 2820"/>
                <a:gd name="T34" fmla="*/ 1694 w 3458"/>
                <a:gd name="T35" fmla="*/ 171 h 2820"/>
                <a:gd name="T36" fmla="*/ 1679 w 3458"/>
                <a:gd name="T37" fmla="*/ 162 h 2820"/>
                <a:gd name="T38" fmla="*/ 1665 w 3458"/>
                <a:gd name="T39" fmla="*/ 151 h 2820"/>
                <a:gd name="T40" fmla="*/ 1655 w 3458"/>
                <a:gd name="T41" fmla="*/ 138 h 2820"/>
                <a:gd name="T42" fmla="*/ 1647 w 3458"/>
                <a:gd name="T43" fmla="*/ 122 h 2820"/>
                <a:gd name="T44" fmla="*/ 1645 w 3458"/>
                <a:gd name="T45" fmla="*/ 104 h 2820"/>
                <a:gd name="T46" fmla="*/ 1729 w 3458"/>
                <a:gd name="T47" fmla="*/ 74 h 2820"/>
                <a:gd name="T48" fmla="*/ 1715 w 3458"/>
                <a:gd name="T49" fmla="*/ 76 h 2820"/>
                <a:gd name="T50" fmla="*/ 1706 w 3458"/>
                <a:gd name="T51" fmla="*/ 81 h 2820"/>
                <a:gd name="T52" fmla="*/ 1700 w 3458"/>
                <a:gd name="T53" fmla="*/ 91 h 2820"/>
                <a:gd name="T54" fmla="*/ 1698 w 3458"/>
                <a:gd name="T55" fmla="*/ 104 h 2820"/>
                <a:gd name="T56" fmla="*/ 1700 w 3458"/>
                <a:gd name="T57" fmla="*/ 119 h 2820"/>
                <a:gd name="T58" fmla="*/ 1706 w 3458"/>
                <a:gd name="T59" fmla="*/ 128 h 2820"/>
                <a:gd name="T60" fmla="*/ 1715 w 3458"/>
                <a:gd name="T61" fmla="*/ 134 h 2820"/>
                <a:gd name="T62" fmla="*/ 1729 w 3458"/>
                <a:gd name="T63" fmla="*/ 136 h 2820"/>
                <a:gd name="T64" fmla="*/ 1743 w 3458"/>
                <a:gd name="T65" fmla="*/ 134 h 2820"/>
                <a:gd name="T66" fmla="*/ 1752 w 3458"/>
                <a:gd name="T67" fmla="*/ 128 h 2820"/>
                <a:gd name="T68" fmla="*/ 1758 w 3458"/>
                <a:gd name="T69" fmla="*/ 119 h 2820"/>
                <a:gd name="T70" fmla="*/ 1760 w 3458"/>
                <a:gd name="T71" fmla="*/ 104 h 2820"/>
                <a:gd name="T72" fmla="*/ 1758 w 3458"/>
                <a:gd name="T73" fmla="*/ 91 h 2820"/>
                <a:gd name="T74" fmla="*/ 1752 w 3458"/>
                <a:gd name="T75" fmla="*/ 81 h 2820"/>
                <a:gd name="T76" fmla="*/ 1743 w 3458"/>
                <a:gd name="T77" fmla="*/ 76 h 2820"/>
                <a:gd name="T78" fmla="*/ 1729 w 3458"/>
                <a:gd name="T79" fmla="*/ 74 h 2820"/>
                <a:gd name="T80" fmla="*/ 1729 w 3458"/>
                <a:gd name="T81" fmla="*/ 0 h 2820"/>
                <a:gd name="T82" fmla="*/ 1742 w 3458"/>
                <a:gd name="T83" fmla="*/ 2 h 2820"/>
                <a:gd name="T84" fmla="*/ 1754 w 3458"/>
                <a:gd name="T85" fmla="*/ 8 h 2820"/>
                <a:gd name="T86" fmla="*/ 2693 w 3458"/>
                <a:gd name="T87" fmla="*/ 667 h 2820"/>
                <a:gd name="T88" fmla="*/ 3458 w 3458"/>
                <a:gd name="T89" fmla="*/ 667 h 2820"/>
                <a:gd name="T90" fmla="*/ 3458 w 3458"/>
                <a:gd name="T91" fmla="*/ 2820 h 2820"/>
                <a:gd name="T92" fmla="*/ 0 w 3458"/>
                <a:gd name="T93" fmla="*/ 2820 h 2820"/>
                <a:gd name="T94" fmla="*/ 0 w 3458"/>
                <a:gd name="T95" fmla="*/ 667 h 2820"/>
                <a:gd name="T96" fmla="*/ 765 w 3458"/>
                <a:gd name="T97" fmla="*/ 667 h 2820"/>
                <a:gd name="T98" fmla="*/ 1704 w 3458"/>
                <a:gd name="T99" fmla="*/ 8 h 2820"/>
                <a:gd name="T100" fmla="*/ 1716 w 3458"/>
                <a:gd name="T101" fmla="*/ 2 h 2820"/>
                <a:gd name="T102" fmla="*/ 1729 w 3458"/>
                <a:gd name="T103" fmla="*/ 0 h 2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458" h="2820">
                  <a:moveTo>
                    <a:pt x="44" y="709"/>
                  </a:moveTo>
                  <a:lnTo>
                    <a:pt x="44" y="2778"/>
                  </a:lnTo>
                  <a:lnTo>
                    <a:pt x="3416" y="2779"/>
                  </a:lnTo>
                  <a:lnTo>
                    <a:pt x="3416" y="709"/>
                  </a:lnTo>
                  <a:lnTo>
                    <a:pt x="44" y="709"/>
                  </a:lnTo>
                  <a:close/>
                  <a:moveTo>
                    <a:pt x="1645" y="104"/>
                  </a:moveTo>
                  <a:lnTo>
                    <a:pt x="858" y="667"/>
                  </a:lnTo>
                  <a:lnTo>
                    <a:pt x="2608" y="666"/>
                  </a:lnTo>
                  <a:lnTo>
                    <a:pt x="1813" y="104"/>
                  </a:lnTo>
                  <a:lnTo>
                    <a:pt x="1811" y="122"/>
                  </a:lnTo>
                  <a:lnTo>
                    <a:pt x="1803" y="138"/>
                  </a:lnTo>
                  <a:lnTo>
                    <a:pt x="1793" y="151"/>
                  </a:lnTo>
                  <a:lnTo>
                    <a:pt x="1779" y="162"/>
                  </a:lnTo>
                  <a:lnTo>
                    <a:pt x="1764" y="171"/>
                  </a:lnTo>
                  <a:lnTo>
                    <a:pt x="1747" y="176"/>
                  </a:lnTo>
                  <a:lnTo>
                    <a:pt x="1729" y="178"/>
                  </a:lnTo>
                  <a:lnTo>
                    <a:pt x="1711" y="176"/>
                  </a:lnTo>
                  <a:lnTo>
                    <a:pt x="1694" y="171"/>
                  </a:lnTo>
                  <a:lnTo>
                    <a:pt x="1679" y="162"/>
                  </a:lnTo>
                  <a:lnTo>
                    <a:pt x="1665" y="151"/>
                  </a:lnTo>
                  <a:lnTo>
                    <a:pt x="1655" y="138"/>
                  </a:lnTo>
                  <a:lnTo>
                    <a:pt x="1647" y="122"/>
                  </a:lnTo>
                  <a:lnTo>
                    <a:pt x="1645" y="104"/>
                  </a:lnTo>
                  <a:close/>
                  <a:moveTo>
                    <a:pt x="1729" y="74"/>
                  </a:moveTo>
                  <a:lnTo>
                    <a:pt x="1715" y="76"/>
                  </a:lnTo>
                  <a:lnTo>
                    <a:pt x="1706" y="81"/>
                  </a:lnTo>
                  <a:lnTo>
                    <a:pt x="1700" y="91"/>
                  </a:lnTo>
                  <a:lnTo>
                    <a:pt x="1698" y="104"/>
                  </a:lnTo>
                  <a:lnTo>
                    <a:pt x="1700" y="119"/>
                  </a:lnTo>
                  <a:lnTo>
                    <a:pt x="1706" y="128"/>
                  </a:lnTo>
                  <a:lnTo>
                    <a:pt x="1715" y="134"/>
                  </a:lnTo>
                  <a:lnTo>
                    <a:pt x="1729" y="136"/>
                  </a:lnTo>
                  <a:lnTo>
                    <a:pt x="1743" y="134"/>
                  </a:lnTo>
                  <a:lnTo>
                    <a:pt x="1752" y="128"/>
                  </a:lnTo>
                  <a:lnTo>
                    <a:pt x="1758" y="119"/>
                  </a:lnTo>
                  <a:lnTo>
                    <a:pt x="1760" y="104"/>
                  </a:lnTo>
                  <a:lnTo>
                    <a:pt x="1758" y="91"/>
                  </a:lnTo>
                  <a:lnTo>
                    <a:pt x="1752" y="81"/>
                  </a:lnTo>
                  <a:lnTo>
                    <a:pt x="1743" y="76"/>
                  </a:lnTo>
                  <a:lnTo>
                    <a:pt x="1729" y="74"/>
                  </a:lnTo>
                  <a:close/>
                  <a:moveTo>
                    <a:pt x="1729" y="0"/>
                  </a:moveTo>
                  <a:lnTo>
                    <a:pt x="1742" y="2"/>
                  </a:lnTo>
                  <a:lnTo>
                    <a:pt x="1754" y="8"/>
                  </a:lnTo>
                  <a:lnTo>
                    <a:pt x="2693" y="667"/>
                  </a:lnTo>
                  <a:lnTo>
                    <a:pt x="3458" y="667"/>
                  </a:lnTo>
                  <a:lnTo>
                    <a:pt x="3458" y="2820"/>
                  </a:lnTo>
                  <a:lnTo>
                    <a:pt x="0" y="2820"/>
                  </a:lnTo>
                  <a:lnTo>
                    <a:pt x="0" y="667"/>
                  </a:lnTo>
                  <a:lnTo>
                    <a:pt x="765" y="667"/>
                  </a:lnTo>
                  <a:lnTo>
                    <a:pt x="1704" y="8"/>
                  </a:lnTo>
                  <a:lnTo>
                    <a:pt x="1716" y="2"/>
                  </a:lnTo>
                  <a:lnTo>
                    <a:pt x="172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368"/>
            <p:cNvSpPr>
              <a:spLocks noChangeArrowheads="1"/>
            </p:cNvSpPr>
            <p:nvPr/>
          </p:nvSpPr>
          <p:spPr bwMode="auto">
            <a:xfrm>
              <a:off x="1677988" y="5392738"/>
              <a:ext cx="65088" cy="476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369"/>
            <p:cNvSpPr>
              <a:spLocks noChangeArrowheads="1"/>
            </p:cNvSpPr>
            <p:nvPr/>
          </p:nvSpPr>
          <p:spPr bwMode="auto">
            <a:xfrm>
              <a:off x="1711326" y="5416550"/>
              <a:ext cx="6350" cy="476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370"/>
            <p:cNvSpPr>
              <a:spLocks noChangeArrowheads="1"/>
            </p:cNvSpPr>
            <p:nvPr/>
          </p:nvSpPr>
          <p:spPr bwMode="auto">
            <a:xfrm>
              <a:off x="1731963" y="5416550"/>
              <a:ext cx="4763" cy="476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371"/>
            <p:cNvSpPr>
              <a:spLocks noChangeArrowheads="1"/>
            </p:cNvSpPr>
            <p:nvPr/>
          </p:nvSpPr>
          <p:spPr bwMode="auto">
            <a:xfrm>
              <a:off x="1722438" y="5416550"/>
              <a:ext cx="4763" cy="476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372"/>
            <p:cNvSpPr>
              <a:spLocks noChangeArrowheads="1"/>
            </p:cNvSpPr>
            <p:nvPr/>
          </p:nvSpPr>
          <p:spPr bwMode="auto">
            <a:xfrm>
              <a:off x="1739901" y="5416550"/>
              <a:ext cx="3175" cy="476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373"/>
            <p:cNvSpPr>
              <a:spLocks noChangeArrowheads="1"/>
            </p:cNvSpPr>
            <p:nvPr/>
          </p:nvSpPr>
          <p:spPr bwMode="auto">
            <a:xfrm>
              <a:off x="1717676" y="5443538"/>
              <a:ext cx="25400" cy="476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374"/>
            <p:cNvSpPr>
              <a:spLocks/>
            </p:cNvSpPr>
            <p:nvPr/>
          </p:nvSpPr>
          <p:spPr bwMode="auto">
            <a:xfrm>
              <a:off x="1962151" y="5410200"/>
              <a:ext cx="39688" cy="42863"/>
            </a:xfrm>
            <a:custGeom>
              <a:avLst/>
              <a:gdLst>
                <a:gd name="T0" fmla="*/ 19 w 326"/>
                <a:gd name="T1" fmla="*/ 0 h 293"/>
                <a:gd name="T2" fmla="*/ 108 w 326"/>
                <a:gd name="T3" fmla="*/ 0 h 293"/>
                <a:gd name="T4" fmla="*/ 136 w 326"/>
                <a:gd name="T5" fmla="*/ 97 h 293"/>
                <a:gd name="T6" fmla="*/ 150 w 326"/>
                <a:gd name="T7" fmla="*/ 149 h 293"/>
                <a:gd name="T8" fmla="*/ 162 w 326"/>
                <a:gd name="T9" fmla="*/ 202 h 293"/>
                <a:gd name="T10" fmla="*/ 163 w 326"/>
                <a:gd name="T11" fmla="*/ 202 h 293"/>
                <a:gd name="T12" fmla="*/ 172 w 326"/>
                <a:gd name="T13" fmla="*/ 167 h 293"/>
                <a:gd name="T14" fmla="*/ 181 w 326"/>
                <a:gd name="T15" fmla="*/ 132 h 293"/>
                <a:gd name="T16" fmla="*/ 192 w 326"/>
                <a:gd name="T17" fmla="*/ 97 h 293"/>
                <a:gd name="T18" fmla="*/ 222 w 326"/>
                <a:gd name="T19" fmla="*/ 0 h 293"/>
                <a:gd name="T20" fmla="*/ 310 w 326"/>
                <a:gd name="T21" fmla="*/ 0 h 293"/>
                <a:gd name="T22" fmla="*/ 326 w 326"/>
                <a:gd name="T23" fmla="*/ 293 h 293"/>
                <a:gd name="T24" fmla="*/ 261 w 326"/>
                <a:gd name="T25" fmla="*/ 293 h 293"/>
                <a:gd name="T26" fmla="*/ 257 w 326"/>
                <a:gd name="T27" fmla="*/ 181 h 293"/>
                <a:gd name="T28" fmla="*/ 256 w 326"/>
                <a:gd name="T29" fmla="*/ 143 h 293"/>
                <a:gd name="T30" fmla="*/ 255 w 326"/>
                <a:gd name="T31" fmla="*/ 103 h 293"/>
                <a:gd name="T32" fmla="*/ 255 w 326"/>
                <a:gd name="T33" fmla="*/ 60 h 293"/>
                <a:gd name="T34" fmla="*/ 253 w 326"/>
                <a:gd name="T35" fmla="*/ 60 h 293"/>
                <a:gd name="T36" fmla="*/ 242 w 326"/>
                <a:gd name="T37" fmla="*/ 98 h 293"/>
                <a:gd name="T38" fmla="*/ 231 w 326"/>
                <a:gd name="T39" fmla="*/ 137 h 293"/>
                <a:gd name="T40" fmla="*/ 219 w 326"/>
                <a:gd name="T41" fmla="*/ 173 h 293"/>
                <a:gd name="T42" fmla="*/ 184 w 326"/>
                <a:gd name="T43" fmla="*/ 288 h 293"/>
                <a:gd name="T44" fmla="*/ 132 w 326"/>
                <a:gd name="T45" fmla="*/ 288 h 293"/>
                <a:gd name="T46" fmla="*/ 100 w 326"/>
                <a:gd name="T47" fmla="*/ 174 h 293"/>
                <a:gd name="T48" fmla="*/ 90 w 326"/>
                <a:gd name="T49" fmla="*/ 138 h 293"/>
                <a:gd name="T50" fmla="*/ 81 w 326"/>
                <a:gd name="T51" fmla="*/ 98 h 293"/>
                <a:gd name="T52" fmla="*/ 73 w 326"/>
                <a:gd name="T53" fmla="*/ 60 h 293"/>
                <a:gd name="T54" fmla="*/ 72 w 326"/>
                <a:gd name="T55" fmla="*/ 60 h 293"/>
                <a:gd name="T56" fmla="*/ 70 w 326"/>
                <a:gd name="T57" fmla="*/ 100 h 293"/>
                <a:gd name="T58" fmla="*/ 69 w 326"/>
                <a:gd name="T59" fmla="*/ 142 h 293"/>
                <a:gd name="T60" fmla="*/ 67 w 326"/>
                <a:gd name="T61" fmla="*/ 181 h 293"/>
                <a:gd name="T62" fmla="*/ 62 w 326"/>
                <a:gd name="T63" fmla="*/ 293 h 293"/>
                <a:gd name="T64" fmla="*/ 0 w 326"/>
                <a:gd name="T65" fmla="*/ 293 h 293"/>
                <a:gd name="T66" fmla="*/ 19 w 326"/>
                <a:gd name="T67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26" h="293">
                  <a:moveTo>
                    <a:pt x="19" y="0"/>
                  </a:moveTo>
                  <a:lnTo>
                    <a:pt x="108" y="0"/>
                  </a:lnTo>
                  <a:lnTo>
                    <a:pt x="136" y="97"/>
                  </a:lnTo>
                  <a:lnTo>
                    <a:pt x="150" y="149"/>
                  </a:lnTo>
                  <a:lnTo>
                    <a:pt x="162" y="202"/>
                  </a:lnTo>
                  <a:lnTo>
                    <a:pt x="163" y="202"/>
                  </a:lnTo>
                  <a:lnTo>
                    <a:pt x="172" y="167"/>
                  </a:lnTo>
                  <a:lnTo>
                    <a:pt x="181" y="132"/>
                  </a:lnTo>
                  <a:lnTo>
                    <a:pt x="192" y="97"/>
                  </a:lnTo>
                  <a:lnTo>
                    <a:pt x="222" y="0"/>
                  </a:lnTo>
                  <a:lnTo>
                    <a:pt x="310" y="0"/>
                  </a:lnTo>
                  <a:lnTo>
                    <a:pt x="326" y="293"/>
                  </a:lnTo>
                  <a:lnTo>
                    <a:pt x="261" y="293"/>
                  </a:lnTo>
                  <a:lnTo>
                    <a:pt x="257" y="181"/>
                  </a:lnTo>
                  <a:lnTo>
                    <a:pt x="256" y="143"/>
                  </a:lnTo>
                  <a:lnTo>
                    <a:pt x="255" y="103"/>
                  </a:lnTo>
                  <a:lnTo>
                    <a:pt x="255" y="60"/>
                  </a:lnTo>
                  <a:lnTo>
                    <a:pt x="253" y="60"/>
                  </a:lnTo>
                  <a:lnTo>
                    <a:pt x="242" y="98"/>
                  </a:lnTo>
                  <a:lnTo>
                    <a:pt x="231" y="137"/>
                  </a:lnTo>
                  <a:lnTo>
                    <a:pt x="219" y="173"/>
                  </a:lnTo>
                  <a:lnTo>
                    <a:pt x="184" y="288"/>
                  </a:lnTo>
                  <a:lnTo>
                    <a:pt x="132" y="288"/>
                  </a:lnTo>
                  <a:lnTo>
                    <a:pt x="100" y="174"/>
                  </a:lnTo>
                  <a:lnTo>
                    <a:pt x="90" y="138"/>
                  </a:lnTo>
                  <a:lnTo>
                    <a:pt x="81" y="98"/>
                  </a:lnTo>
                  <a:lnTo>
                    <a:pt x="73" y="60"/>
                  </a:lnTo>
                  <a:lnTo>
                    <a:pt x="72" y="60"/>
                  </a:lnTo>
                  <a:lnTo>
                    <a:pt x="70" y="100"/>
                  </a:lnTo>
                  <a:lnTo>
                    <a:pt x="69" y="142"/>
                  </a:lnTo>
                  <a:lnTo>
                    <a:pt x="67" y="181"/>
                  </a:lnTo>
                  <a:lnTo>
                    <a:pt x="62" y="293"/>
                  </a:lnTo>
                  <a:lnTo>
                    <a:pt x="0" y="293"/>
                  </a:lnTo>
                  <a:lnTo>
                    <a:pt x="1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375"/>
            <p:cNvSpPr>
              <a:spLocks noEditPoints="1"/>
            </p:cNvSpPr>
            <p:nvPr/>
          </p:nvSpPr>
          <p:spPr bwMode="auto">
            <a:xfrm>
              <a:off x="2005013" y="5410200"/>
              <a:ext cx="33338" cy="42863"/>
            </a:xfrm>
            <a:custGeom>
              <a:avLst/>
              <a:gdLst>
                <a:gd name="T0" fmla="*/ 131 w 270"/>
                <a:gd name="T1" fmla="*/ 48 h 293"/>
                <a:gd name="T2" fmla="*/ 126 w 270"/>
                <a:gd name="T3" fmla="*/ 68 h 293"/>
                <a:gd name="T4" fmla="*/ 122 w 270"/>
                <a:gd name="T5" fmla="*/ 87 h 293"/>
                <a:gd name="T6" fmla="*/ 118 w 270"/>
                <a:gd name="T7" fmla="*/ 106 h 293"/>
                <a:gd name="T8" fmla="*/ 100 w 270"/>
                <a:gd name="T9" fmla="*/ 168 h 293"/>
                <a:gd name="T10" fmla="*/ 165 w 270"/>
                <a:gd name="T11" fmla="*/ 168 h 293"/>
                <a:gd name="T12" fmla="*/ 147 w 270"/>
                <a:gd name="T13" fmla="*/ 106 h 293"/>
                <a:gd name="T14" fmla="*/ 140 w 270"/>
                <a:gd name="T15" fmla="*/ 78 h 293"/>
                <a:gd name="T16" fmla="*/ 132 w 270"/>
                <a:gd name="T17" fmla="*/ 48 h 293"/>
                <a:gd name="T18" fmla="*/ 131 w 270"/>
                <a:gd name="T19" fmla="*/ 48 h 293"/>
                <a:gd name="T20" fmla="*/ 90 w 270"/>
                <a:gd name="T21" fmla="*/ 0 h 293"/>
                <a:gd name="T22" fmla="*/ 179 w 270"/>
                <a:gd name="T23" fmla="*/ 0 h 293"/>
                <a:gd name="T24" fmla="*/ 270 w 270"/>
                <a:gd name="T25" fmla="*/ 293 h 293"/>
                <a:gd name="T26" fmla="*/ 197 w 270"/>
                <a:gd name="T27" fmla="*/ 293 h 293"/>
                <a:gd name="T28" fmla="*/ 175 w 270"/>
                <a:gd name="T29" fmla="*/ 218 h 293"/>
                <a:gd name="T30" fmla="*/ 90 w 270"/>
                <a:gd name="T31" fmla="*/ 218 h 293"/>
                <a:gd name="T32" fmla="*/ 70 w 270"/>
                <a:gd name="T33" fmla="*/ 293 h 293"/>
                <a:gd name="T34" fmla="*/ 0 w 270"/>
                <a:gd name="T35" fmla="*/ 293 h 293"/>
                <a:gd name="T36" fmla="*/ 90 w 270"/>
                <a:gd name="T37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0" h="293">
                  <a:moveTo>
                    <a:pt x="131" y="48"/>
                  </a:moveTo>
                  <a:lnTo>
                    <a:pt x="126" y="68"/>
                  </a:lnTo>
                  <a:lnTo>
                    <a:pt x="122" y="87"/>
                  </a:lnTo>
                  <a:lnTo>
                    <a:pt x="118" y="106"/>
                  </a:lnTo>
                  <a:lnTo>
                    <a:pt x="100" y="168"/>
                  </a:lnTo>
                  <a:lnTo>
                    <a:pt x="165" y="168"/>
                  </a:lnTo>
                  <a:lnTo>
                    <a:pt x="147" y="106"/>
                  </a:lnTo>
                  <a:lnTo>
                    <a:pt x="140" y="78"/>
                  </a:lnTo>
                  <a:lnTo>
                    <a:pt x="132" y="48"/>
                  </a:lnTo>
                  <a:lnTo>
                    <a:pt x="131" y="48"/>
                  </a:lnTo>
                  <a:close/>
                  <a:moveTo>
                    <a:pt x="90" y="0"/>
                  </a:moveTo>
                  <a:lnTo>
                    <a:pt x="179" y="0"/>
                  </a:lnTo>
                  <a:lnTo>
                    <a:pt x="270" y="293"/>
                  </a:lnTo>
                  <a:lnTo>
                    <a:pt x="197" y="293"/>
                  </a:lnTo>
                  <a:lnTo>
                    <a:pt x="175" y="218"/>
                  </a:lnTo>
                  <a:lnTo>
                    <a:pt x="90" y="218"/>
                  </a:lnTo>
                  <a:lnTo>
                    <a:pt x="70" y="293"/>
                  </a:lnTo>
                  <a:lnTo>
                    <a:pt x="0" y="293"/>
                  </a:lnTo>
                  <a:lnTo>
                    <a:pt x="9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376"/>
            <p:cNvSpPr>
              <a:spLocks noEditPoints="1"/>
            </p:cNvSpPr>
            <p:nvPr/>
          </p:nvSpPr>
          <p:spPr bwMode="auto">
            <a:xfrm>
              <a:off x="2043113" y="5410200"/>
              <a:ext cx="25400" cy="42863"/>
            </a:xfrm>
            <a:custGeom>
              <a:avLst/>
              <a:gdLst>
                <a:gd name="T0" fmla="*/ 95 w 213"/>
                <a:gd name="T1" fmla="*/ 49 h 295"/>
                <a:gd name="T2" fmla="*/ 83 w 213"/>
                <a:gd name="T3" fmla="*/ 49 h 295"/>
                <a:gd name="T4" fmla="*/ 74 w 213"/>
                <a:gd name="T5" fmla="*/ 52 h 295"/>
                <a:gd name="T6" fmla="*/ 68 w 213"/>
                <a:gd name="T7" fmla="*/ 53 h 295"/>
                <a:gd name="T8" fmla="*/ 68 w 213"/>
                <a:gd name="T9" fmla="*/ 139 h 295"/>
                <a:gd name="T10" fmla="*/ 77 w 213"/>
                <a:gd name="T11" fmla="*/ 140 h 295"/>
                <a:gd name="T12" fmla="*/ 90 w 213"/>
                <a:gd name="T13" fmla="*/ 141 h 295"/>
                <a:gd name="T14" fmla="*/ 109 w 213"/>
                <a:gd name="T15" fmla="*/ 139 h 295"/>
                <a:gd name="T16" fmla="*/ 125 w 213"/>
                <a:gd name="T17" fmla="*/ 133 h 295"/>
                <a:gd name="T18" fmla="*/ 138 w 213"/>
                <a:gd name="T19" fmla="*/ 122 h 295"/>
                <a:gd name="T20" fmla="*/ 145 w 213"/>
                <a:gd name="T21" fmla="*/ 109 h 295"/>
                <a:gd name="T22" fmla="*/ 147 w 213"/>
                <a:gd name="T23" fmla="*/ 93 h 295"/>
                <a:gd name="T24" fmla="*/ 145 w 213"/>
                <a:gd name="T25" fmla="*/ 78 h 295"/>
                <a:gd name="T26" fmla="*/ 139 w 213"/>
                <a:gd name="T27" fmla="*/ 66 h 295"/>
                <a:gd name="T28" fmla="*/ 128 w 213"/>
                <a:gd name="T29" fmla="*/ 57 h 295"/>
                <a:gd name="T30" fmla="*/ 114 w 213"/>
                <a:gd name="T31" fmla="*/ 52 h 295"/>
                <a:gd name="T32" fmla="*/ 95 w 213"/>
                <a:gd name="T33" fmla="*/ 49 h 295"/>
                <a:gd name="T34" fmla="*/ 92 w 213"/>
                <a:gd name="T35" fmla="*/ 0 h 295"/>
                <a:gd name="T36" fmla="*/ 120 w 213"/>
                <a:gd name="T37" fmla="*/ 1 h 295"/>
                <a:gd name="T38" fmla="*/ 145 w 213"/>
                <a:gd name="T39" fmla="*/ 5 h 295"/>
                <a:gd name="T40" fmla="*/ 165 w 213"/>
                <a:gd name="T41" fmla="*/ 12 h 295"/>
                <a:gd name="T42" fmla="*/ 182 w 213"/>
                <a:gd name="T43" fmla="*/ 22 h 295"/>
                <a:gd name="T44" fmla="*/ 194 w 213"/>
                <a:gd name="T45" fmla="*/ 36 h 295"/>
                <a:gd name="T46" fmla="*/ 205 w 213"/>
                <a:gd name="T47" fmla="*/ 52 h 295"/>
                <a:gd name="T48" fmla="*/ 211 w 213"/>
                <a:gd name="T49" fmla="*/ 70 h 295"/>
                <a:gd name="T50" fmla="*/ 213 w 213"/>
                <a:gd name="T51" fmla="*/ 91 h 295"/>
                <a:gd name="T52" fmla="*/ 211 w 213"/>
                <a:gd name="T53" fmla="*/ 112 h 295"/>
                <a:gd name="T54" fmla="*/ 206 w 213"/>
                <a:gd name="T55" fmla="*/ 131 h 295"/>
                <a:gd name="T56" fmla="*/ 197 w 213"/>
                <a:gd name="T57" fmla="*/ 146 h 295"/>
                <a:gd name="T58" fmla="*/ 186 w 213"/>
                <a:gd name="T59" fmla="*/ 161 h 295"/>
                <a:gd name="T60" fmla="*/ 171 w 213"/>
                <a:gd name="T61" fmla="*/ 171 h 295"/>
                <a:gd name="T62" fmla="*/ 154 w 213"/>
                <a:gd name="T63" fmla="*/ 180 h 295"/>
                <a:gd name="T64" fmla="*/ 135 w 213"/>
                <a:gd name="T65" fmla="*/ 187 h 295"/>
                <a:gd name="T66" fmla="*/ 114 w 213"/>
                <a:gd name="T67" fmla="*/ 190 h 295"/>
                <a:gd name="T68" fmla="*/ 91 w 213"/>
                <a:gd name="T69" fmla="*/ 191 h 295"/>
                <a:gd name="T70" fmla="*/ 78 w 213"/>
                <a:gd name="T71" fmla="*/ 191 h 295"/>
                <a:gd name="T72" fmla="*/ 68 w 213"/>
                <a:gd name="T73" fmla="*/ 190 h 295"/>
                <a:gd name="T74" fmla="*/ 68 w 213"/>
                <a:gd name="T75" fmla="*/ 295 h 295"/>
                <a:gd name="T76" fmla="*/ 1 w 213"/>
                <a:gd name="T77" fmla="*/ 295 h 295"/>
                <a:gd name="T78" fmla="*/ 0 w 213"/>
                <a:gd name="T79" fmla="*/ 6 h 295"/>
                <a:gd name="T80" fmla="*/ 18 w 213"/>
                <a:gd name="T81" fmla="*/ 3 h 295"/>
                <a:gd name="T82" fmla="*/ 38 w 213"/>
                <a:gd name="T83" fmla="*/ 2 h 295"/>
                <a:gd name="T84" fmla="*/ 63 w 213"/>
                <a:gd name="T85" fmla="*/ 0 h 295"/>
                <a:gd name="T86" fmla="*/ 92 w 213"/>
                <a:gd name="T87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13" h="295">
                  <a:moveTo>
                    <a:pt x="95" y="49"/>
                  </a:moveTo>
                  <a:lnTo>
                    <a:pt x="83" y="49"/>
                  </a:lnTo>
                  <a:lnTo>
                    <a:pt x="74" y="52"/>
                  </a:lnTo>
                  <a:lnTo>
                    <a:pt x="68" y="53"/>
                  </a:lnTo>
                  <a:lnTo>
                    <a:pt x="68" y="139"/>
                  </a:lnTo>
                  <a:lnTo>
                    <a:pt x="77" y="140"/>
                  </a:lnTo>
                  <a:lnTo>
                    <a:pt x="90" y="141"/>
                  </a:lnTo>
                  <a:lnTo>
                    <a:pt x="109" y="139"/>
                  </a:lnTo>
                  <a:lnTo>
                    <a:pt x="125" y="133"/>
                  </a:lnTo>
                  <a:lnTo>
                    <a:pt x="138" y="122"/>
                  </a:lnTo>
                  <a:lnTo>
                    <a:pt x="145" y="109"/>
                  </a:lnTo>
                  <a:lnTo>
                    <a:pt x="147" y="93"/>
                  </a:lnTo>
                  <a:lnTo>
                    <a:pt x="145" y="78"/>
                  </a:lnTo>
                  <a:lnTo>
                    <a:pt x="139" y="66"/>
                  </a:lnTo>
                  <a:lnTo>
                    <a:pt x="128" y="57"/>
                  </a:lnTo>
                  <a:lnTo>
                    <a:pt x="114" y="52"/>
                  </a:lnTo>
                  <a:lnTo>
                    <a:pt x="95" y="49"/>
                  </a:lnTo>
                  <a:close/>
                  <a:moveTo>
                    <a:pt x="92" y="0"/>
                  </a:moveTo>
                  <a:lnTo>
                    <a:pt x="120" y="1"/>
                  </a:lnTo>
                  <a:lnTo>
                    <a:pt x="145" y="5"/>
                  </a:lnTo>
                  <a:lnTo>
                    <a:pt x="165" y="12"/>
                  </a:lnTo>
                  <a:lnTo>
                    <a:pt x="182" y="22"/>
                  </a:lnTo>
                  <a:lnTo>
                    <a:pt x="194" y="36"/>
                  </a:lnTo>
                  <a:lnTo>
                    <a:pt x="205" y="52"/>
                  </a:lnTo>
                  <a:lnTo>
                    <a:pt x="211" y="70"/>
                  </a:lnTo>
                  <a:lnTo>
                    <a:pt x="213" y="91"/>
                  </a:lnTo>
                  <a:lnTo>
                    <a:pt x="211" y="112"/>
                  </a:lnTo>
                  <a:lnTo>
                    <a:pt x="206" y="131"/>
                  </a:lnTo>
                  <a:lnTo>
                    <a:pt x="197" y="146"/>
                  </a:lnTo>
                  <a:lnTo>
                    <a:pt x="186" y="161"/>
                  </a:lnTo>
                  <a:lnTo>
                    <a:pt x="171" y="171"/>
                  </a:lnTo>
                  <a:lnTo>
                    <a:pt x="154" y="180"/>
                  </a:lnTo>
                  <a:lnTo>
                    <a:pt x="135" y="187"/>
                  </a:lnTo>
                  <a:lnTo>
                    <a:pt x="114" y="190"/>
                  </a:lnTo>
                  <a:lnTo>
                    <a:pt x="91" y="191"/>
                  </a:lnTo>
                  <a:lnTo>
                    <a:pt x="78" y="191"/>
                  </a:lnTo>
                  <a:lnTo>
                    <a:pt x="68" y="190"/>
                  </a:lnTo>
                  <a:lnTo>
                    <a:pt x="68" y="295"/>
                  </a:lnTo>
                  <a:lnTo>
                    <a:pt x="1" y="295"/>
                  </a:lnTo>
                  <a:lnTo>
                    <a:pt x="0" y="6"/>
                  </a:lnTo>
                  <a:lnTo>
                    <a:pt x="18" y="3"/>
                  </a:lnTo>
                  <a:lnTo>
                    <a:pt x="38" y="2"/>
                  </a:lnTo>
                  <a:lnTo>
                    <a:pt x="63" y="0"/>
                  </a:lnTo>
                  <a:lnTo>
                    <a:pt x="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377"/>
            <p:cNvSpPr>
              <a:spLocks/>
            </p:cNvSpPr>
            <p:nvPr/>
          </p:nvSpPr>
          <p:spPr bwMode="auto">
            <a:xfrm>
              <a:off x="1963738" y="5310188"/>
              <a:ext cx="25400" cy="20638"/>
            </a:xfrm>
            <a:custGeom>
              <a:avLst/>
              <a:gdLst>
                <a:gd name="T0" fmla="*/ 17 w 204"/>
                <a:gd name="T1" fmla="*/ 0 h 151"/>
                <a:gd name="T2" fmla="*/ 81 w 204"/>
                <a:gd name="T3" fmla="*/ 57 h 151"/>
                <a:gd name="T4" fmla="*/ 80 w 204"/>
                <a:gd name="T5" fmla="*/ 66 h 151"/>
                <a:gd name="T6" fmla="*/ 93 w 204"/>
                <a:gd name="T7" fmla="*/ 84 h 151"/>
                <a:gd name="T8" fmla="*/ 143 w 204"/>
                <a:gd name="T9" fmla="*/ 84 h 151"/>
                <a:gd name="T10" fmla="*/ 145 w 204"/>
                <a:gd name="T11" fmla="*/ 106 h 151"/>
                <a:gd name="T12" fmla="*/ 127 w 204"/>
                <a:gd name="T13" fmla="*/ 108 h 151"/>
                <a:gd name="T14" fmla="*/ 120 w 204"/>
                <a:gd name="T15" fmla="*/ 105 h 151"/>
                <a:gd name="T16" fmla="*/ 121 w 204"/>
                <a:gd name="T17" fmla="*/ 130 h 151"/>
                <a:gd name="T18" fmla="*/ 168 w 204"/>
                <a:gd name="T19" fmla="*/ 129 h 151"/>
                <a:gd name="T20" fmla="*/ 204 w 204"/>
                <a:gd name="T21" fmla="*/ 151 h 151"/>
                <a:gd name="T22" fmla="*/ 92 w 204"/>
                <a:gd name="T23" fmla="*/ 147 h 151"/>
                <a:gd name="T24" fmla="*/ 88 w 204"/>
                <a:gd name="T25" fmla="*/ 133 h 151"/>
                <a:gd name="T26" fmla="*/ 105 w 204"/>
                <a:gd name="T27" fmla="*/ 133 h 151"/>
                <a:gd name="T28" fmla="*/ 105 w 204"/>
                <a:gd name="T29" fmla="*/ 127 h 151"/>
                <a:gd name="T30" fmla="*/ 92 w 204"/>
                <a:gd name="T31" fmla="*/ 123 h 151"/>
                <a:gd name="T32" fmla="*/ 0 w 204"/>
                <a:gd name="T33" fmla="*/ 12 h 151"/>
                <a:gd name="T34" fmla="*/ 17 w 204"/>
                <a:gd name="T3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4" h="151">
                  <a:moveTo>
                    <a:pt x="17" y="0"/>
                  </a:moveTo>
                  <a:lnTo>
                    <a:pt x="81" y="57"/>
                  </a:lnTo>
                  <a:lnTo>
                    <a:pt x="80" y="66"/>
                  </a:lnTo>
                  <a:lnTo>
                    <a:pt x="93" y="84"/>
                  </a:lnTo>
                  <a:lnTo>
                    <a:pt x="143" y="84"/>
                  </a:lnTo>
                  <a:lnTo>
                    <a:pt x="145" y="106"/>
                  </a:lnTo>
                  <a:lnTo>
                    <a:pt x="127" y="108"/>
                  </a:lnTo>
                  <a:lnTo>
                    <a:pt x="120" y="105"/>
                  </a:lnTo>
                  <a:lnTo>
                    <a:pt x="121" y="130"/>
                  </a:lnTo>
                  <a:lnTo>
                    <a:pt x="168" y="129"/>
                  </a:lnTo>
                  <a:lnTo>
                    <a:pt x="204" y="151"/>
                  </a:lnTo>
                  <a:lnTo>
                    <a:pt x="92" y="147"/>
                  </a:lnTo>
                  <a:lnTo>
                    <a:pt x="88" y="133"/>
                  </a:lnTo>
                  <a:lnTo>
                    <a:pt x="105" y="133"/>
                  </a:lnTo>
                  <a:lnTo>
                    <a:pt x="105" y="127"/>
                  </a:lnTo>
                  <a:lnTo>
                    <a:pt x="92" y="123"/>
                  </a:lnTo>
                  <a:lnTo>
                    <a:pt x="0" y="12"/>
                  </a:lnTo>
                  <a:lnTo>
                    <a:pt x="1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378"/>
            <p:cNvSpPr>
              <a:spLocks/>
            </p:cNvSpPr>
            <p:nvPr/>
          </p:nvSpPr>
          <p:spPr bwMode="auto">
            <a:xfrm>
              <a:off x="1982788" y="5307013"/>
              <a:ext cx="11113" cy="17463"/>
            </a:xfrm>
            <a:custGeom>
              <a:avLst/>
              <a:gdLst>
                <a:gd name="T0" fmla="*/ 80 w 102"/>
                <a:gd name="T1" fmla="*/ 0 h 125"/>
                <a:gd name="T2" fmla="*/ 92 w 102"/>
                <a:gd name="T3" fmla="*/ 0 h 125"/>
                <a:gd name="T4" fmla="*/ 95 w 102"/>
                <a:gd name="T5" fmla="*/ 19 h 125"/>
                <a:gd name="T6" fmla="*/ 102 w 102"/>
                <a:gd name="T7" fmla="*/ 22 h 125"/>
                <a:gd name="T8" fmla="*/ 102 w 102"/>
                <a:gd name="T9" fmla="*/ 83 h 125"/>
                <a:gd name="T10" fmla="*/ 95 w 102"/>
                <a:gd name="T11" fmla="*/ 87 h 125"/>
                <a:gd name="T12" fmla="*/ 95 w 102"/>
                <a:gd name="T13" fmla="*/ 96 h 125"/>
                <a:gd name="T14" fmla="*/ 84 w 102"/>
                <a:gd name="T15" fmla="*/ 106 h 125"/>
                <a:gd name="T16" fmla="*/ 76 w 102"/>
                <a:gd name="T17" fmla="*/ 125 h 125"/>
                <a:gd name="T18" fmla="*/ 22 w 102"/>
                <a:gd name="T19" fmla="*/ 125 h 125"/>
                <a:gd name="T20" fmla="*/ 0 w 102"/>
                <a:gd name="T21" fmla="*/ 96 h 125"/>
                <a:gd name="T22" fmla="*/ 0 w 102"/>
                <a:gd name="T23" fmla="*/ 61 h 125"/>
                <a:gd name="T24" fmla="*/ 65 w 102"/>
                <a:gd name="T25" fmla="*/ 27 h 125"/>
                <a:gd name="T26" fmla="*/ 73 w 102"/>
                <a:gd name="T27" fmla="*/ 19 h 125"/>
                <a:gd name="T28" fmla="*/ 80 w 102"/>
                <a:gd name="T29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" h="125">
                  <a:moveTo>
                    <a:pt x="80" y="0"/>
                  </a:moveTo>
                  <a:lnTo>
                    <a:pt x="92" y="0"/>
                  </a:lnTo>
                  <a:lnTo>
                    <a:pt x="95" y="19"/>
                  </a:lnTo>
                  <a:lnTo>
                    <a:pt x="102" y="22"/>
                  </a:lnTo>
                  <a:lnTo>
                    <a:pt x="102" y="83"/>
                  </a:lnTo>
                  <a:lnTo>
                    <a:pt x="95" y="87"/>
                  </a:lnTo>
                  <a:lnTo>
                    <a:pt x="95" y="96"/>
                  </a:lnTo>
                  <a:lnTo>
                    <a:pt x="84" y="106"/>
                  </a:lnTo>
                  <a:lnTo>
                    <a:pt x="76" y="125"/>
                  </a:lnTo>
                  <a:lnTo>
                    <a:pt x="22" y="125"/>
                  </a:lnTo>
                  <a:lnTo>
                    <a:pt x="0" y="96"/>
                  </a:lnTo>
                  <a:lnTo>
                    <a:pt x="0" y="61"/>
                  </a:lnTo>
                  <a:lnTo>
                    <a:pt x="65" y="27"/>
                  </a:lnTo>
                  <a:lnTo>
                    <a:pt x="73" y="19"/>
                  </a:lnTo>
                  <a:lnTo>
                    <a:pt x="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379"/>
            <p:cNvSpPr>
              <a:spLocks/>
            </p:cNvSpPr>
            <p:nvPr/>
          </p:nvSpPr>
          <p:spPr bwMode="auto">
            <a:xfrm>
              <a:off x="1993901" y="5319713"/>
              <a:ext cx="6350" cy="9525"/>
            </a:xfrm>
            <a:custGeom>
              <a:avLst/>
              <a:gdLst>
                <a:gd name="T0" fmla="*/ 41 w 42"/>
                <a:gd name="T1" fmla="*/ 0 h 65"/>
                <a:gd name="T2" fmla="*/ 42 w 42"/>
                <a:gd name="T3" fmla="*/ 59 h 65"/>
                <a:gd name="T4" fmla="*/ 28 w 42"/>
                <a:gd name="T5" fmla="*/ 60 h 65"/>
                <a:gd name="T6" fmla="*/ 28 w 42"/>
                <a:gd name="T7" fmla="*/ 41 h 65"/>
                <a:gd name="T8" fmla="*/ 15 w 42"/>
                <a:gd name="T9" fmla="*/ 35 h 65"/>
                <a:gd name="T10" fmla="*/ 17 w 42"/>
                <a:gd name="T11" fmla="*/ 65 h 65"/>
                <a:gd name="T12" fmla="*/ 0 w 42"/>
                <a:gd name="T13" fmla="*/ 65 h 65"/>
                <a:gd name="T14" fmla="*/ 0 w 42"/>
                <a:gd name="T15" fmla="*/ 19 h 65"/>
                <a:gd name="T16" fmla="*/ 9 w 42"/>
                <a:gd name="T17" fmla="*/ 19 h 65"/>
                <a:gd name="T18" fmla="*/ 9 w 42"/>
                <a:gd name="T19" fmla="*/ 12 h 65"/>
                <a:gd name="T20" fmla="*/ 41 w 42"/>
                <a:gd name="T21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" h="65">
                  <a:moveTo>
                    <a:pt x="41" y="0"/>
                  </a:moveTo>
                  <a:lnTo>
                    <a:pt x="42" y="59"/>
                  </a:lnTo>
                  <a:lnTo>
                    <a:pt x="28" y="60"/>
                  </a:lnTo>
                  <a:lnTo>
                    <a:pt x="28" y="41"/>
                  </a:lnTo>
                  <a:lnTo>
                    <a:pt x="15" y="35"/>
                  </a:lnTo>
                  <a:lnTo>
                    <a:pt x="17" y="65"/>
                  </a:lnTo>
                  <a:lnTo>
                    <a:pt x="0" y="65"/>
                  </a:lnTo>
                  <a:lnTo>
                    <a:pt x="0" y="19"/>
                  </a:lnTo>
                  <a:lnTo>
                    <a:pt x="9" y="19"/>
                  </a:lnTo>
                  <a:lnTo>
                    <a:pt x="9" y="12"/>
                  </a:lnTo>
                  <a:lnTo>
                    <a:pt x="4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380"/>
            <p:cNvSpPr>
              <a:spLocks/>
            </p:cNvSpPr>
            <p:nvPr/>
          </p:nvSpPr>
          <p:spPr bwMode="auto">
            <a:xfrm>
              <a:off x="1982788" y="5335588"/>
              <a:ext cx="50800" cy="41275"/>
            </a:xfrm>
            <a:custGeom>
              <a:avLst/>
              <a:gdLst>
                <a:gd name="T0" fmla="*/ 224 w 411"/>
                <a:gd name="T1" fmla="*/ 0 h 291"/>
                <a:gd name="T2" fmla="*/ 266 w 411"/>
                <a:gd name="T3" fmla="*/ 0 h 291"/>
                <a:gd name="T4" fmla="*/ 303 w 411"/>
                <a:gd name="T5" fmla="*/ 21 h 291"/>
                <a:gd name="T6" fmla="*/ 286 w 411"/>
                <a:gd name="T7" fmla="*/ 38 h 291"/>
                <a:gd name="T8" fmla="*/ 266 w 411"/>
                <a:gd name="T9" fmla="*/ 34 h 291"/>
                <a:gd name="T10" fmla="*/ 266 w 411"/>
                <a:gd name="T11" fmla="*/ 61 h 291"/>
                <a:gd name="T12" fmla="*/ 278 w 411"/>
                <a:gd name="T13" fmla="*/ 67 h 291"/>
                <a:gd name="T14" fmla="*/ 316 w 411"/>
                <a:gd name="T15" fmla="*/ 70 h 291"/>
                <a:gd name="T16" fmla="*/ 324 w 411"/>
                <a:gd name="T17" fmla="*/ 2 h 291"/>
                <a:gd name="T18" fmla="*/ 344 w 411"/>
                <a:gd name="T19" fmla="*/ 3 h 291"/>
                <a:gd name="T20" fmla="*/ 366 w 411"/>
                <a:gd name="T21" fmla="*/ 40 h 291"/>
                <a:gd name="T22" fmla="*/ 368 w 411"/>
                <a:gd name="T23" fmla="*/ 94 h 291"/>
                <a:gd name="T24" fmla="*/ 401 w 411"/>
                <a:gd name="T25" fmla="*/ 123 h 291"/>
                <a:gd name="T26" fmla="*/ 411 w 411"/>
                <a:gd name="T27" fmla="*/ 159 h 291"/>
                <a:gd name="T28" fmla="*/ 389 w 411"/>
                <a:gd name="T29" fmla="*/ 208 h 291"/>
                <a:gd name="T30" fmla="*/ 301 w 411"/>
                <a:gd name="T31" fmla="*/ 291 h 291"/>
                <a:gd name="T32" fmla="*/ 210 w 411"/>
                <a:gd name="T33" fmla="*/ 288 h 291"/>
                <a:gd name="T34" fmla="*/ 179 w 411"/>
                <a:gd name="T35" fmla="*/ 222 h 291"/>
                <a:gd name="T36" fmla="*/ 99 w 411"/>
                <a:gd name="T37" fmla="*/ 225 h 291"/>
                <a:gd name="T38" fmla="*/ 0 w 411"/>
                <a:gd name="T39" fmla="*/ 259 h 291"/>
                <a:gd name="T40" fmla="*/ 0 w 411"/>
                <a:gd name="T41" fmla="*/ 242 h 291"/>
                <a:gd name="T42" fmla="*/ 21 w 411"/>
                <a:gd name="T43" fmla="*/ 222 h 291"/>
                <a:gd name="T44" fmla="*/ 23 w 411"/>
                <a:gd name="T45" fmla="*/ 121 h 291"/>
                <a:gd name="T46" fmla="*/ 57 w 411"/>
                <a:gd name="T47" fmla="*/ 97 h 291"/>
                <a:gd name="T48" fmla="*/ 88 w 411"/>
                <a:gd name="T49" fmla="*/ 97 h 291"/>
                <a:gd name="T50" fmla="*/ 145 w 411"/>
                <a:gd name="T51" fmla="*/ 32 h 291"/>
                <a:gd name="T52" fmla="*/ 181 w 411"/>
                <a:gd name="T53" fmla="*/ 30 h 291"/>
                <a:gd name="T54" fmla="*/ 181 w 411"/>
                <a:gd name="T55" fmla="*/ 43 h 291"/>
                <a:gd name="T56" fmla="*/ 194 w 411"/>
                <a:gd name="T57" fmla="*/ 43 h 291"/>
                <a:gd name="T58" fmla="*/ 224 w 411"/>
                <a:gd name="T59" fmla="*/ 0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11" h="291">
                  <a:moveTo>
                    <a:pt x="224" y="0"/>
                  </a:moveTo>
                  <a:lnTo>
                    <a:pt x="266" y="0"/>
                  </a:lnTo>
                  <a:lnTo>
                    <a:pt x="303" y="21"/>
                  </a:lnTo>
                  <a:lnTo>
                    <a:pt x="286" y="38"/>
                  </a:lnTo>
                  <a:lnTo>
                    <a:pt x="266" y="34"/>
                  </a:lnTo>
                  <a:lnTo>
                    <a:pt x="266" y="61"/>
                  </a:lnTo>
                  <a:lnTo>
                    <a:pt x="278" y="67"/>
                  </a:lnTo>
                  <a:lnTo>
                    <a:pt x="316" y="70"/>
                  </a:lnTo>
                  <a:lnTo>
                    <a:pt x="324" y="2"/>
                  </a:lnTo>
                  <a:lnTo>
                    <a:pt x="344" y="3"/>
                  </a:lnTo>
                  <a:lnTo>
                    <a:pt x="366" y="40"/>
                  </a:lnTo>
                  <a:lnTo>
                    <a:pt x="368" y="94"/>
                  </a:lnTo>
                  <a:lnTo>
                    <a:pt x="401" y="123"/>
                  </a:lnTo>
                  <a:lnTo>
                    <a:pt x="411" y="159"/>
                  </a:lnTo>
                  <a:lnTo>
                    <a:pt x="389" y="208"/>
                  </a:lnTo>
                  <a:lnTo>
                    <a:pt x="301" y="291"/>
                  </a:lnTo>
                  <a:lnTo>
                    <a:pt x="210" y="288"/>
                  </a:lnTo>
                  <a:lnTo>
                    <a:pt x="179" y="222"/>
                  </a:lnTo>
                  <a:lnTo>
                    <a:pt x="99" y="225"/>
                  </a:lnTo>
                  <a:lnTo>
                    <a:pt x="0" y="259"/>
                  </a:lnTo>
                  <a:lnTo>
                    <a:pt x="0" y="242"/>
                  </a:lnTo>
                  <a:lnTo>
                    <a:pt x="21" y="222"/>
                  </a:lnTo>
                  <a:lnTo>
                    <a:pt x="23" y="121"/>
                  </a:lnTo>
                  <a:lnTo>
                    <a:pt x="57" y="97"/>
                  </a:lnTo>
                  <a:lnTo>
                    <a:pt x="88" y="97"/>
                  </a:lnTo>
                  <a:lnTo>
                    <a:pt x="145" y="32"/>
                  </a:lnTo>
                  <a:lnTo>
                    <a:pt x="181" y="30"/>
                  </a:lnTo>
                  <a:lnTo>
                    <a:pt x="181" y="43"/>
                  </a:lnTo>
                  <a:lnTo>
                    <a:pt x="194" y="43"/>
                  </a:lnTo>
                  <a:lnTo>
                    <a:pt x="22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81"/>
            <p:cNvSpPr>
              <a:spLocks/>
            </p:cNvSpPr>
            <p:nvPr/>
          </p:nvSpPr>
          <p:spPr bwMode="auto">
            <a:xfrm>
              <a:off x="2009776" y="5380038"/>
              <a:ext cx="7938" cy="4763"/>
            </a:xfrm>
            <a:custGeom>
              <a:avLst/>
              <a:gdLst>
                <a:gd name="T0" fmla="*/ 31 w 59"/>
                <a:gd name="T1" fmla="*/ 0 h 37"/>
                <a:gd name="T2" fmla="*/ 59 w 59"/>
                <a:gd name="T3" fmla="*/ 3 h 37"/>
                <a:gd name="T4" fmla="*/ 58 w 59"/>
                <a:gd name="T5" fmla="*/ 23 h 37"/>
                <a:gd name="T6" fmla="*/ 33 w 59"/>
                <a:gd name="T7" fmla="*/ 37 h 37"/>
                <a:gd name="T8" fmla="*/ 0 w 59"/>
                <a:gd name="T9" fmla="*/ 33 h 37"/>
                <a:gd name="T10" fmla="*/ 31 w 59"/>
                <a:gd name="T11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" h="37">
                  <a:moveTo>
                    <a:pt x="31" y="0"/>
                  </a:moveTo>
                  <a:lnTo>
                    <a:pt x="59" y="3"/>
                  </a:lnTo>
                  <a:lnTo>
                    <a:pt x="58" y="23"/>
                  </a:lnTo>
                  <a:lnTo>
                    <a:pt x="33" y="37"/>
                  </a:lnTo>
                  <a:lnTo>
                    <a:pt x="0" y="33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82"/>
            <p:cNvSpPr>
              <a:spLocks/>
            </p:cNvSpPr>
            <p:nvPr/>
          </p:nvSpPr>
          <p:spPr bwMode="auto">
            <a:xfrm>
              <a:off x="2025651" y="5367338"/>
              <a:ext cx="23813" cy="20638"/>
            </a:xfrm>
            <a:custGeom>
              <a:avLst/>
              <a:gdLst>
                <a:gd name="T0" fmla="*/ 166 w 188"/>
                <a:gd name="T1" fmla="*/ 0 h 139"/>
                <a:gd name="T2" fmla="*/ 166 w 188"/>
                <a:gd name="T3" fmla="*/ 30 h 139"/>
                <a:gd name="T4" fmla="*/ 179 w 188"/>
                <a:gd name="T5" fmla="*/ 28 h 139"/>
                <a:gd name="T6" fmla="*/ 188 w 188"/>
                <a:gd name="T7" fmla="*/ 45 h 139"/>
                <a:gd name="T8" fmla="*/ 163 w 188"/>
                <a:gd name="T9" fmla="*/ 58 h 139"/>
                <a:gd name="T10" fmla="*/ 139 w 188"/>
                <a:gd name="T11" fmla="*/ 69 h 139"/>
                <a:gd name="T12" fmla="*/ 116 w 188"/>
                <a:gd name="T13" fmla="*/ 84 h 139"/>
                <a:gd name="T14" fmla="*/ 34 w 188"/>
                <a:gd name="T15" fmla="*/ 134 h 139"/>
                <a:gd name="T16" fmla="*/ 0 w 188"/>
                <a:gd name="T17" fmla="*/ 139 h 139"/>
                <a:gd name="T18" fmla="*/ 0 w 188"/>
                <a:gd name="T19" fmla="*/ 124 h 139"/>
                <a:gd name="T20" fmla="*/ 11 w 188"/>
                <a:gd name="T21" fmla="*/ 114 h 139"/>
                <a:gd name="T22" fmla="*/ 76 w 188"/>
                <a:gd name="T23" fmla="*/ 69 h 139"/>
                <a:gd name="T24" fmla="*/ 116 w 188"/>
                <a:gd name="T25" fmla="*/ 63 h 139"/>
                <a:gd name="T26" fmla="*/ 138 w 188"/>
                <a:gd name="T27" fmla="*/ 49 h 139"/>
                <a:gd name="T28" fmla="*/ 141 w 188"/>
                <a:gd name="T29" fmla="*/ 2 h 139"/>
                <a:gd name="T30" fmla="*/ 166 w 188"/>
                <a:gd name="T3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8" h="139">
                  <a:moveTo>
                    <a:pt x="166" y="0"/>
                  </a:moveTo>
                  <a:lnTo>
                    <a:pt x="166" y="30"/>
                  </a:lnTo>
                  <a:lnTo>
                    <a:pt x="179" y="28"/>
                  </a:lnTo>
                  <a:lnTo>
                    <a:pt x="188" y="45"/>
                  </a:lnTo>
                  <a:lnTo>
                    <a:pt x="163" y="58"/>
                  </a:lnTo>
                  <a:lnTo>
                    <a:pt x="139" y="69"/>
                  </a:lnTo>
                  <a:lnTo>
                    <a:pt x="116" y="84"/>
                  </a:lnTo>
                  <a:lnTo>
                    <a:pt x="34" y="134"/>
                  </a:lnTo>
                  <a:lnTo>
                    <a:pt x="0" y="139"/>
                  </a:lnTo>
                  <a:lnTo>
                    <a:pt x="0" y="124"/>
                  </a:lnTo>
                  <a:lnTo>
                    <a:pt x="11" y="114"/>
                  </a:lnTo>
                  <a:lnTo>
                    <a:pt x="76" y="69"/>
                  </a:lnTo>
                  <a:lnTo>
                    <a:pt x="116" y="63"/>
                  </a:lnTo>
                  <a:lnTo>
                    <a:pt x="138" y="49"/>
                  </a:lnTo>
                  <a:lnTo>
                    <a:pt x="141" y="2"/>
                  </a:lnTo>
                  <a:lnTo>
                    <a:pt x="1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83"/>
            <p:cNvSpPr>
              <a:spLocks/>
            </p:cNvSpPr>
            <p:nvPr/>
          </p:nvSpPr>
          <p:spPr bwMode="auto">
            <a:xfrm>
              <a:off x="2008188" y="5318125"/>
              <a:ext cx="23813" cy="15875"/>
            </a:xfrm>
            <a:custGeom>
              <a:avLst/>
              <a:gdLst>
                <a:gd name="T0" fmla="*/ 28 w 189"/>
                <a:gd name="T1" fmla="*/ 0 h 114"/>
                <a:gd name="T2" fmla="*/ 49 w 189"/>
                <a:gd name="T3" fmla="*/ 12 h 114"/>
                <a:gd name="T4" fmla="*/ 47 w 189"/>
                <a:gd name="T5" fmla="*/ 33 h 114"/>
                <a:gd name="T6" fmla="*/ 68 w 189"/>
                <a:gd name="T7" fmla="*/ 32 h 114"/>
                <a:gd name="T8" fmla="*/ 90 w 189"/>
                <a:gd name="T9" fmla="*/ 21 h 114"/>
                <a:gd name="T10" fmla="*/ 171 w 189"/>
                <a:gd name="T11" fmla="*/ 57 h 114"/>
                <a:gd name="T12" fmla="*/ 173 w 189"/>
                <a:gd name="T13" fmla="*/ 100 h 114"/>
                <a:gd name="T14" fmla="*/ 189 w 189"/>
                <a:gd name="T15" fmla="*/ 100 h 114"/>
                <a:gd name="T16" fmla="*/ 189 w 189"/>
                <a:gd name="T17" fmla="*/ 114 h 114"/>
                <a:gd name="T18" fmla="*/ 157 w 189"/>
                <a:gd name="T19" fmla="*/ 114 h 114"/>
                <a:gd name="T20" fmla="*/ 157 w 189"/>
                <a:gd name="T21" fmla="*/ 79 h 114"/>
                <a:gd name="T22" fmla="*/ 137 w 189"/>
                <a:gd name="T23" fmla="*/ 80 h 114"/>
                <a:gd name="T24" fmla="*/ 119 w 189"/>
                <a:gd name="T25" fmla="*/ 100 h 114"/>
                <a:gd name="T26" fmla="*/ 69 w 189"/>
                <a:gd name="T27" fmla="*/ 103 h 114"/>
                <a:gd name="T28" fmla="*/ 68 w 189"/>
                <a:gd name="T29" fmla="*/ 80 h 114"/>
                <a:gd name="T30" fmla="*/ 84 w 189"/>
                <a:gd name="T31" fmla="*/ 80 h 114"/>
                <a:gd name="T32" fmla="*/ 83 w 189"/>
                <a:gd name="T33" fmla="*/ 70 h 114"/>
                <a:gd name="T34" fmla="*/ 61 w 189"/>
                <a:gd name="T35" fmla="*/ 57 h 114"/>
                <a:gd name="T36" fmla="*/ 20 w 189"/>
                <a:gd name="T37" fmla="*/ 51 h 114"/>
                <a:gd name="T38" fmla="*/ 0 w 189"/>
                <a:gd name="T39" fmla="*/ 28 h 114"/>
                <a:gd name="T40" fmla="*/ 28 w 189"/>
                <a:gd name="T41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89" h="114">
                  <a:moveTo>
                    <a:pt x="28" y="0"/>
                  </a:moveTo>
                  <a:lnTo>
                    <a:pt x="49" y="12"/>
                  </a:lnTo>
                  <a:lnTo>
                    <a:pt x="47" y="33"/>
                  </a:lnTo>
                  <a:lnTo>
                    <a:pt x="68" y="32"/>
                  </a:lnTo>
                  <a:lnTo>
                    <a:pt x="90" y="21"/>
                  </a:lnTo>
                  <a:lnTo>
                    <a:pt x="171" y="57"/>
                  </a:lnTo>
                  <a:lnTo>
                    <a:pt x="173" y="100"/>
                  </a:lnTo>
                  <a:lnTo>
                    <a:pt x="189" y="100"/>
                  </a:lnTo>
                  <a:lnTo>
                    <a:pt x="189" y="114"/>
                  </a:lnTo>
                  <a:lnTo>
                    <a:pt x="157" y="114"/>
                  </a:lnTo>
                  <a:lnTo>
                    <a:pt x="157" y="79"/>
                  </a:lnTo>
                  <a:lnTo>
                    <a:pt x="137" y="80"/>
                  </a:lnTo>
                  <a:lnTo>
                    <a:pt x="119" y="100"/>
                  </a:lnTo>
                  <a:lnTo>
                    <a:pt x="69" y="103"/>
                  </a:lnTo>
                  <a:lnTo>
                    <a:pt x="68" y="80"/>
                  </a:lnTo>
                  <a:lnTo>
                    <a:pt x="84" y="80"/>
                  </a:lnTo>
                  <a:lnTo>
                    <a:pt x="83" y="70"/>
                  </a:lnTo>
                  <a:lnTo>
                    <a:pt x="61" y="57"/>
                  </a:lnTo>
                  <a:lnTo>
                    <a:pt x="20" y="51"/>
                  </a:lnTo>
                  <a:lnTo>
                    <a:pt x="0" y="28"/>
                  </a:lnTo>
                  <a:lnTo>
                    <a:pt x="2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84"/>
            <p:cNvSpPr>
              <a:spLocks/>
            </p:cNvSpPr>
            <p:nvPr/>
          </p:nvSpPr>
          <p:spPr bwMode="auto">
            <a:xfrm>
              <a:off x="1944688" y="5305425"/>
              <a:ext cx="4763" cy="6350"/>
            </a:xfrm>
            <a:custGeom>
              <a:avLst/>
              <a:gdLst>
                <a:gd name="T0" fmla="*/ 16 w 38"/>
                <a:gd name="T1" fmla="*/ 0 h 44"/>
                <a:gd name="T2" fmla="*/ 38 w 38"/>
                <a:gd name="T3" fmla="*/ 4 h 44"/>
                <a:gd name="T4" fmla="*/ 35 w 38"/>
                <a:gd name="T5" fmla="*/ 34 h 44"/>
                <a:gd name="T6" fmla="*/ 8 w 38"/>
                <a:gd name="T7" fmla="*/ 44 h 44"/>
                <a:gd name="T8" fmla="*/ 0 w 38"/>
                <a:gd name="T9" fmla="*/ 23 h 44"/>
                <a:gd name="T10" fmla="*/ 16 w 38"/>
                <a:gd name="T1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44">
                  <a:moveTo>
                    <a:pt x="16" y="0"/>
                  </a:moveTo>
                  <a:lnTo>
                    <a:pt x="38" y="4"/>
                  </a:lnTo>
                  <a:lnTo>
                    <a:pt x="35" y="34"/>
                  </a:lnTo>
                  <a:lnTo>
                    <a:pt x="8" y="44"/>
                  </a:lnTo>
                  <a:lnTo>
                    <a:pt x="0" y="23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85"/>
            <p:cNvSpPr>
              <a:spLocks/>
            </p:cNvSpPr>
            <p:nvPr/>
          </p:nvSpPr>
          <p:spPr bwMode="auto">
            <a:xfrm>
              <a:off x="1897063" y="5337175"/>
              <a:ext cx="12700" cy="23813"/>
            </a:xfrm>
            <a:custGeom>
              <a:avLst/>
              <a:gdLst>
                <a:gd name="T0" fmla="*/ 73 w 97"/>
                <a:gd name="T1" fmla="*/ 0 h 171"/>
                <a:gd name="T2" fmla="*/ 97 w 97"/>
                <a:gd name="T3" fmla="*/ 0 h 171"/>
                <a:gd name="T4" fmla="*/ 79 w 97"/>
                <a:gd name="T5" fmla="*/ 86 h 171"/>
                <a:gd name="T6" fmla="*/ 41 w 97"/>
                <a:gd name="T7" fmla="*/ 141 h 171"/>
                <a:gd name="T8" fmla="*/ 22 w 97"/>
                <a:gd name="T9" fmla="*/ 171 h 171"/>
                <a:gd name="T10" fmla="*/ 0 w 97"/>
                <a:gd name="T11" fmla="*/ 152 h 171"/>
                <a:gd name="T12" fmla="*/ 0 w 97"/>
                <a:gd name="T13" fmla="*/ 118 h 171"/>
                <a:gd name="T14" fmla="*/ 16 w 97"/>
                <a:gd name="T15" fmla="*/ 101 h 171"/>
                <a:gd name="T16" fmla="*/ 26 w 97"/>
                <a:gd name="T17" fmla="*/ 84 h 171"/>
                <a:gd name="T18" fmla="*/ 13 w 97"/>
                <a:gd name="T19" fmla="*/ 70 h 171"/>
                <a:gd name="T20" fmla="*/ 13 w 97"/>
                <a:gd name="T21" fmla="*/ 39 h 171"/>
                <a:gd name="T22" fmla="*/ 51 w 97"/>
                <a:gd name="T23" fmla="*/ 45 h 171"/>
                <a:gd name="T24" fmla="*/ 73 w 97"/>
                <a:gd name="T25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" h="171">
                  <a:moveTo>
                    <a:pt x="73" y="0"/>
                  </a:moveTo>
                  <a:lnTo>
                    <a:pt x="97" y="0"/>
                  </a:lnTo>
                  <a:lnTo>
                    <a:pt x="79" y="86"/>
                  </a:lnTo>
                  <a:lnTo>
                    <a:pt x="41" y="141"/>
                  </a:lnTo>
                  <a:lnTo>
                    <a:pt x="22" y="171"/>
                  </a:lnTo>
                  <a:lnTo>
                    <a:pt x="0" y="152"/>
                  </a:lnTo>
                  <a:lnTo>
                    <a:pt x="0" y="118"/>
                  </a:lnTo>
                  <a:lnTo>
                    <a:pt x="16" y="101"/>
                  </a:lnTo>
                  <a:lnTo>
                    <a:pt x="26" y="84"/>
                  </a:lnTo>
                  <a:lnTo>
                    <a:pt x="13" y="70"/>
                  </a:lnTo>
                  <a:lnTo>
                    <a:pt x="13" y="39"/>
                  </a:lnTo>
                  <a:lnTo>
                    <a:pt x="51" y="45"/>
                  </a:lnTo>
                  <a:lnTo>
                    <a:pt x="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86"/>
            <p:cNvSpPr>
              <a:spLocks/>
            </p:cNvSpPr>
            <p:nvPr/>
          </p:nvSpPr>
          <p:spPr bwMode="auto">
            <a:xfrm>
              <a:off x="1998663" y="5330825"/>
              <a:ext cx="1588" cy="0"/>
            </a:xfrm>
            <a:custGeom>
              <a:avLst/>
              <a:gdLst>
                <a:gd name="T0" fmla="*/ 0 w 13"/>
                <a:gd name="T1" fmla="*/ 0 h 9"/>
                <a:gd name="T2" fmla="*/ 13 w 13"/>
                <a:gd name="T3" fmla="*/ 0 h 9"/>
                <a:gd name="T4" fmla="*/ 9 w 13"/>
                <a:gd name="T5" fmla="*/ 9 h 9"/>
                <a:gd name="T6" fmla="*/ 0 w 13"/>
                <a:gd name="T7" fmla="*/ 6 h 9"/>
                <a:gd name="T8" fmla="*/ 0 w 13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9">
                  <a:moveTo>
                    <a:pt x="0" y="0"/>
                  </a:moveTo>
                  <a:lnTo>
                    <a:pt x="13" y="0"/>
                  </a:lnTo>
                  <a:lnTo>
                    <a:pt x="9" y="9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387"/>
            <p:cNvSpPr>
              <a:spLocks noChangeArrowheads="1"/>
            </p:cNvSpPr>
            <p:nvPr/>
          </p:nvSpPr>
          <p:spPr bwMode="auto">
            <a:xfrm>
              <a:off x="1992313" y="5330825"/>
              <a:ext cx="1588" cy="1588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88"/>
            <p:cNvSpPr>
              <a:spLocks/>
            </p:cNvSpPr>
            <p:nvPr/>
          </p:nvSpPr>
          <p:spPr bwMode="auto">
            <a:xfrm>
              <a:off x="1993901" y="5330825"/>
              <a:ext cx="4763" cy="3175"/>
            </a:xfrm>
            <a:custGeom>
              <a:avLst/>
              <a:gdLst>
                <a:gd name="T0" fmla="*/ 16 w 31"/>
                <a:gd name="T1" fmla="*/ 0 h 22"/>
                <a:gd name="T2" fmla="*/ 31 w 31"/>
                <a:gd name="T3" fmla="*/ 0 h 22"/>
                <a:gd name="T4" fmla="*/ 31 w 31"/>
                <a:gd name="T5" fmla="*/ 6 h 22"/>
                <a:gd name="T6" fmla="*/ 23 w 31"/>
                <a:gd name="T7" fmla="*/ 7 h 22"/>
                <a:gd name="T8" fmla="*/ 23 w 31"/>
                <a:gd name="T9" fmla="*/ 15 h 22"/>
                <a:gd name="T10" fmla="*/ 14 w 31"/>
                <a:gd name="T11" fmla="*/ 15 h 22"/>
                <a:gd name="T12" fmla="*/ 14 w 31"/>
                <a:gd name="T13" fmla="*/ 21 h 22"/>
                <a:gd name="T14" fmla="*/ 0 w 31"/>
                <a:gd name="T15" fmla="*/ 22 h 22"/>
                <a:gd name="T16" fmla="*/ 0 w 31"/>
                <a:gd name="T17" fmla="*/ 15 h 22"/>
                <a:gd name="T18" fmla="*/ 10 w 31"/>
                <a:gd name="T19" fmla="*/ 6 h 22"/>
                <a:gd name="T20" fmla="*/ 16 w 31"/>
                <a:gd name="T21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" h="22">
                  <a:moveTo>
                    <a:pt x="16" y="0"/>
                  </a:moveTo>
                  <a:lnTo>
                    <a:pt x="31" y="0"/>
                  </a:lnTo>
                  <a:lnTo>
                    <a:pt x="31" y="6"/>
                  </a:lnTo>
                  <a:lnTo>
                    <a:pt x="23" y="7"/>
                  </a:lnTo>
                  <a:lnTo>
                    <a:pt x="23" y="15"/>
                  </a:lnTo>
                  <a:lnTo>
                    <a:pt x="14" y="15"/>
                  </a:lnTo>
                  <a:lnTo>
                    <a:pt x="14" y="21"/>
                  </a:lnTo>
                  <a:lnTo>
                    <a:pt x="0" y="22"/>
                  </a:lnTo>
                  <a:lnTo>
                    <a:pt x="0" y="15"/>
                  </a:lnTo>
                  <a:lnTo>
                    <a:pt x="10" y="6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89"/>
            <p:cNvSpPr>
              <a:spLocks/>
            </p:cNvSpPr>
            <p:nvPr/>
          </p:nvSpPr>
          <p:spPr bwMode="auto">
            <a:xfrm>
              <a:off x="1998663" y="5330825"/>
              <a:ext cx="4763" cy="3175"/>
            </a:xfrm>
            <a:custGeom>
              <a:avLst/>
              <a:gdLst>
                <a:gd name="T0" fmla="*/ 39 w 40"/>
                <a:gd name="T1" fmla="*/ 0 h 26"/>
                <a:gd name="T2" fmla="*/ 40 w 40"/>
                <a:gd name="T3" fmla="*/ 13 h 26"/>
                <a:gd name="T4" fmla="*/ 29 w 40"/>
                <a:gd name="T5" fmla="*/ 12 h 26"/>
                <a:gd name="T6" fmla="*/ 29 w 40"/>
                <a:gd name="T7" fmla="*/ 20 h 26"/>
                <a:gd name="T8" fmla="*/ 15 w 40"/>
                <a:gd name="T9" fmla="*/ 20 h 26"/>
                <a:gd name="T10" fmla="*/ 15 w 40"/>
                <a:gd name="T11" fmla="*/ 26 h 26"/>
                <a:gd name="T12" fmla="*/ 0 w 40"/>
                <a:gd name="T13" fmla="*/ 26 h 26"/>
                <a:gd name="T14" fmla="*/ 0 w 40"/>
                <a:gd name="T15" fmla="*/ 13 h 26"/>
                <a:gd name="T16" fmla="*/ 1 w 40"/>
                <a:gd name="T17" fmla="*/ 13 h 26"/>
                <a:gd name="T18" fmla="*/ 20 w 40"/>
                <a:gd name="T19" fmla="*/ 11 h 26"/>
                <a:gd name="T20" fmla="*/ 21 w 40"/>
                <a:gd name="T21" fmla="*/ 2 h 26"/>
                <a:gd name="T22" fmla="*/ 39 w 40"/>
                <a:gd name="T2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" h="26">
                  <a:moveTo>
                    <a:pt x="39" y="0"/>
                  </a:moveTo>
                  <a:lnTo>
                    <a:pt x="40" y="13"/>
                  </a:lnTo>
                  <a:lnTo>
                    <a:pt x="29" y="12"/>
                  </a:lnTo>
                  <a:lnTo>
                    <a:pt x="29" y="20"/>
                  </a:lnTo>
                  <a:lnTo>
                    <a:pt x="15" y="20"/>
                  </a:lnTo>
                  <a:lnTo>
                    <a:pt x="15" y="26"/>
                  </a:lnTo>
                  <a:lnTo>
                    <a:pt x="0" y="26"/>
                  </a:lnTo>
                  <a:lnTo>
                    <a:pt x="0" y="13"/>
                  </a:lnTo>
                  <a:lnTo>
                    <a:pt x="1" y="13"/>
                  </a:lnTo>
                  <a:lnTo>
                    <a:pt x="20" y="11"/>
                  </a:lnTo>
                  <a:lnTo>
                    <a:pt x="21" y="2"/>
                  </a:lnTo>
                  <a:lnTo>
                    <a:pt x="3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90"/>
            <p:cNvSpPr>
              <a:spLocks/>
            </p:cNvSpPr>
            <p:nvPr/>
          </p:nvSpPr>
          <p:spPr bwMode="auto">
            <a:xfrm>
              <a:off x="1719263" y="5237163"/>
              <a:ext cx="1588" cy="3175"/>
            </a:xfrm>
            <a:custGeom>
              <a:avLst/>
              <a:gdLst>
                <a:gd name="T0" fmla="*/ 0 w 21"/>
                <a:gd name="T1" fmla="*/ 0 h 23"/>
                <a:gd name="T2" fmla="*/ 21 w 21"/>
                <a:gd name="T3" fmla="*/ 3 h 23"/>
                <a:gd name="T4" fmla="*/ 18 w 21"/>
                <a:gd name="T5" fmla="*/ 23 h 23"/>
                <a:gd name="T6" fmla="*/ 3 w 21"/>
                <a:gd name="T7" fmla="*/ 23 h 23"/>
                <a:gd name="T8" fmla="*/ 2 w 21"/>
                <a:gd name="T9" fmla="*/ 20 h 23"/>
                <a:gd name="T10" fmla="*/ 1 w 21"/>
                <a:gd name="T11" fmla="*/ 12 h 23"/>
                <a:gd name="T12" fmla="*/ 0 w 21"/>
                <a:gd name="T13" fmla="*/ 4 h 23"/>
                <a:gd name="T14" fmla="*/ 0 w 21"/>
                <a:gd name="T1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23">
                  <a:moveTo>
                    <a:pt x="0" y="0"/>
                  </a:moveTo>
                  <a:lnTo>
                    <a:pt x="21" y="3"/>
                  </a:lnTo>
                  <a:lnTo>
                    <a:pt x="18" y="23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1" y="12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91"/>
            <p:cNvSpPr>
              <a:spLocks/>
            </p:cNvSpPr>
            <p:nvPr/>
          </p:nvSpPr>
          <p:spPr bwMode="auto">
            <a:xfrm>
              <a:off x="1841501" y="5232400"/>
              <a:ext cx="9525" cy="11113"/>
            </a:xfrm>
            <a:custGeom>
              <a:avLst/>
              <a:gdLst>
                <a:gd name="T0" fmla="*/ 31 w 75"/>
                <a:gd name="T1" fmla="*/ 0 h 87"/>
                <a:gd name="T2" fmla="*/ 38 w 75"/>
                <a:gd name="T3" fmla="*/ 30 h 87"/>
                <a:gd name="T4" fmla="*/ 50 w 75"/>
                <a:gd name="T5" fmla="*/ 51 h 87"/>
                <a:gd name="T6" fmla="*/ 60 w 75"/>
                <a:gd name="T7" fmla="*/ 60 h 87"/>
                <a:gd name="T8" fmla="*/ 75 w 75"/>
                <a:gd name="T9" fmla="*/ 66 h 87"/>
                <a:gd name="T10" fmla="*/ 61 w 75"/>
                <a:gd name="T11" fmla="*/ 84 h 87"/>
                <a:gd name="T12" fmla="*/ 31 w 75"/>
                <a:gd name="T13" fmla="*/ 87 h 87"/>
                <a:gd name="T14" fmla="*/ 9 w 75"/>
                <a:gd name="T15" fmla="*/ 87 h 87"/>
                <a:gd name="T16" fmla="*/ 12 w 75"/>
                <a:gd name="T17" fmla="*/ 61 h 87"/>
                <a:gd name="T18" fmla="*/ 30 w 75"/>
                <a:gd name="T19" fmla="*/ 58 h 87"/>
                <a:gd name="T20" fmla="*/ 28 w 75"/>
                <a:gd name="T21" fmla="*/ 45 h 87"/>
                <a:gd name="T22" fmla="*/ 12 w 75"/>
                <a:gd name="T23" fmla="*/ 35 h 87"/>
                <a:gd name="T24" fmla="*/ 0 w 75"/>
                <a:gd name="T25" fmla="*/ 27 h 87"/>
                <a:gd name="T26" fmla="*/ 0 w 75"/>
                <a:gd name="T27" fmla="*/ 15 h 87"/>
                <a:gd name="T28" fmla="*/ 7 w 75"/>
                <a:gd name="T29" fmla="*/ 5 h 87"/>
                <a:gd name="T30" fmla="*/ 31 w 75"/>
                <a:gd name="T31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5" h="87">
                  <a:moveTo>
                    <a:pt x="31" y="0"/>
                  </a:moveTo>
                  <a:lnTo>
                    <a:pt x="38" y="30"/>
                  </a:lnTo>
                  <a:lnTo>
                    <a:pt x="50" y="51"/>
                  </a:lnTo>
                  <a:lnTo>
                    <a:pt x="60" y="60"/>
                  </a:lnTo>
                  <a:lnTo>
                    <a:pt x="75" y="66"/>
                  </a:lnTo>
                  <a:lnTo>
                    <a:pt x="61" y="84"/>
                  </a:lnTo>
                  <a:lnTo>
                    <a:pt x="31" y="87"/>
                  </a:lnTo>
                  <a:lnTo>
                    <a:pt x="9" y="87"/>
                  </a:lnTo>
                  <a:lnTo>
                    <a:pt x="12" y="61"/>
                  </a:lnTo>
                  <a:lnTo>
                    <a:pt x="30" y="58"/>
                  </a:lnTo>
                  <a:lnTo>
                    <a:pt x="28" y="45"/>
                  </a:lnTo>
                  <a:lnTo>
                    <a:pt x="12" y="35"/>
                  </a:lnTo>
                  <a:lnTo>
                    <a:pt x="0" y="27"/>
                  </a:lnTo>
                  <a:lnTo>
                    <a:pt x="0" y="15"/>
                  </a:lnTo>
                  <a:lnTo>
                    <a:pt x="7" y="5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92"/>
            <p:cNvSpPr>
              <a:spLocks/>
            </p:cNvSpPr>
            <p:nvPr/>
          </p:nvSpPr>
          <p:spPr bwMode="auto">
            <a:xfrm>
              <a:off x="1836738" y="5237163"/>
              <a:ext cx="4763" cy="6350"/>
            </a:xfrm>
            <a:custGeom>
              <a:avLst/>
              <a:gdLst>
                <a:gd name="T0" fmla="*/ 36 w 50"/>
                <a:gd name="T1" fmla="*/ 0 h 44"/>
                <a:gd name="T2" fmla="*/ 50 w 50"/>
                <a:gd name="T3" fmla="*/ 6 h 44"/>
                <a:gd name="T4" fmla="*/ 49 w 50"/>
                <a:gd name="T5" fmla="*/ 23 h 44"/>
                <a:gd name="T6" fmla="*/ 18 w 50"/>
                <a:gd name="T7" fmla="*/ 44 h 44"/>
                <a:gd name="T8" fmla="*/ 0 w 50"/>
                <a:gd name="T9" fmla="*/ 44 h 44"/>
                <a:gd name="T10" fmla="*/ 0 w 50"/>
                <a:gd name="T11" fmla="*/ 28 h 44"/>
                <a:gd name="T12" fmla="*/ 16 w 50"/>
                <a:gd name="T13" fmla="*/ 5 h 44"/>
                <a:gd name="T14" fmla="*/ 36 w 50"/>
                <a:gd name="T15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44">
                  <a:moveTo>
                    <a:pt x="36" y="0"/>
                  </a:moveTo>
                  <a:lnTo>
                    <a:pt x="50" y="6"/>
                  </a:lnTo>
                  <a:lnTo>
                    <a:pt x="49" y="23"/>
                  </a:lnTo>
                  <a:lnTo>
                    <a:pt x="18" y="44"/>
                  </a:lnTo>
                  <a:lnTo>
                    <a:pt x="0" y="44"/>
                  </a:lnTo>
                  <a:lnTo>
                    <a:pt x="0" y="28"/>
                  </a:lnTo>
                  <a:lnTo>
                    <a:pt x="16" y="5"/>
                  </a:lnTo>
                  <a:lnTo>
                    <a:pt x="3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3"/>
            <p:cNvSpPr>
              <a:spLocks noEditPoints="1"/>
            </p:cNvSpPr>
            <p:nvPr/>
          </p:nvSpPr>
          <p:spPr bwMode="auto">
            <a:xfrm>
              <a:off x="1824038" y="5208588"/>
              <a:ext cx="204788" cy="161925"/>
            </a:xfrm>
            <a:custGeom>
              <a:avLst/>
              <a:gdLst>
                <a:gd name="T0" fmla="*/ 456 w 1677"/>
                <a:gd name="T1" fmla="*/ 323 h 1122"/>
                <a:gd name="T2" fmla="*/ 550 w 1677"/>
                <a:gd name="T3" fmla="*/ 342 h 1122"/>
                <a:gd name="T4" fmla="*/ 635 w 1677"/>
                <a:gd name="T5" fmla="*/ 277 h 1122"/>
                <a:gd name="T6" fmla="*/ 644 w 1677"/>
                <a:gd name="T7" fmla="*/ 368 h 1122"/>
                <a:gd name="T8" fmla="*/ 704 w 1677"/>
                <a:gd name="T9" fmla="*/ 379 h 1122"/>
                <a:gd name="T10" fmla="*/ 650 w 1677"/>
                <a:gd name="T11" fmla="*/ 296 h 1122"/>
                <a:gd name="T12" fmla="*/ 338 w 1677"/>
                <a:gd name="T13" fmla="*/ 121 h 1122"/>
                <a:gd name="T14" fmla="*/ 390 w 1677"/>
                <a:gd name="T15" fmla="*/ 166 h 1122"/>
                <a:gd name="T16" fmla="*/ 405 w 1677"/>
                <a:gd name="T17" fmla="*/ 84 h 1122"/>
                <a:gd name="T18" fmla="*/ 1166 w 1677"/>
                <a:gd name="T19" fmla="*/ 60 h 1122"/>
                <a:gd name="T20" fmla="*/ 1309 w 1677"/>
                <a:gd name="T21" fmla="*/ 53 h 1122"/>
                <a:gd name="T22" fmla="*/ 1605 w 1677"/>
                <a:gd name="T23" fmla="*/ 112 h 1122"/>
                <a:gd name="T24" fmla="*/ 1584 w 1677"/>
                <a:gd name="T25" fmla="*/ 193 h 1122"/>
                <a:gd name="T26" fmla="*/ 1525 w 1677"/>
                <a:gd name="T27" fmla="*/ 141 h 1122"/>
                <a:gd name="T28" fmla="*/ 1355 w 1677"/>
                <a:gd name="T29" fmla="*/ 185 h 1122"/>
                <a:gd name="T30" fmla="*/ 1441 w 1677"/>
                <a:gd name="T31" fmla="*/ 236 h 1122"/>
                <a:gd name="T32" fmla="*/ 1392 w 1677"/>
                <a:gd name="T33" fmla="*/ 356 h 1122"/>
                <a:gd name="T34" fmla="*/ 1324 w 1677"/>
                <a:gd name="T35" fmla="*/ 347 h 1122"/>
                <a:gd name="T36" fmla="*/ 1293 w 1677"/>
                <a:gd name="T37" fmla="*/ 544 h 1122"/>
                <a:gd name="T38" fmla="*/ 1253 w 1677"/>
                <a:gd name="T39" fmla="*/ 533 h 1122"/>
                <a:gd name="T40" fmla="*/ 1264 w 1677"/>
                <a:gd name="T41" fmla="*/ 666 h 1122"/>
                <a:gd name="T42" fmla="*/ 1265 w 1677"/>
                <a:gd name="T43" fmla="*/ 768 h 1122"/>
                <a:gd name="T44" fmla="*/ 1027 w 1677"/>
                <a:gd name="T45" fmla="*/ 546 h 1122"/>
                <a:gd name="T46" fmla="*/ 905 w 1677"/>
                <a:gd name="T47" fmla="*/ 590 h 1122"/>
                <a:gd name="T48" fmla="*/ 722 w 1677"/>
                <a:gd name="T49" fmla="*/ 496 h 1122"/>
                <a:gd name="T50" fmla="*/ 653 w 1677"/>
                <a:gd name="T51" fmla="*/ 453 h 1122"/>
                <a:gd name="T52" fmla="*/ 656 w 1677"/>
                <a:gd name="T53" fmla="*/ 483 h 1122"/>
                <a:gd name="T54" fmla="*/ 707 w 1677"/>
                <a:gd name="T55" fmla="*/ 509 h 1122"/>
                <a:gd name="T56" fmla="*/ 749 w 1677"/>
                <a:gd name="T57" fmla="*/ 529 h 1122"/>
                <a:gd name="T58" fmla="*/ 630 w 1677"/>
                <a:gd name="T59" fmla="*/ 630 h 1122"/>
                <a:gd name="T60" fmla="*/ 603 w 1677"/>
                <a:gd name="T61" fmla="*/ 643 h 1122"/>
                <a:gd name="T62" fmla="*/ 573 w 1677"/>
                <a:gd name="T63" fmla="*/ 818 h 1122"/>
                <a:gd name="T64" fmla="*/ 543 w 1677"/>
                <a:gd name="T65" fmla="*/ 1017 h 1122"/>
                <a:gd name="T66" fmla="*/ 350 w 1677"/>
                <a:gd name="T67" fmla="*/ 1072 h 1122"/>
                <a:gd name="T68" fmla="*/ 326 w 1677"/>
                <a:gd name="T69" fmla="*/ 876 h 1122"/>
                <a:gd name="T70" fmla="*/ 183 w 1677"/>
                <a:gd name="T71" fmla="*/ 701 h 1122"/>
                <a:gd name="T72" fmla="*/ 7 w 1677"/>
                <a:gd name="T73" fmla="*/ 639 h 1122"/>
                <a:gd name="T74" fmla="*/ 0 w 1677"/>
                <a:gd name="T75" fmla="*/ 523 h 1122"/>
                <a:gd name="T76" fmla="*/ 173 w 1677"/>
                <a:gd name="T77" fmla="*/ 401 h 1122"/>
                <a:gd name="T78" fmla="*/ 361 w 1677"/>
                <a:gd name="T79" fmla="*/ 449 h 1122"/>
                <a:gd name="T80" fmla="*/ 508 w 1677"/>
                <a:gd name="T81" fmla="*/ 449 h 1122"/>
                <a:gd name="T82" fmla="*/ 433 w 1677"/>
                <a:gd name="T83" fmla="*/ 366 h 1122"/>
                <a:gd name="T84" fmla="*/ 368 w 1677"/>
                <a:gd name="T85" fmla="*/ 325 h 1122"/>
                <a:gd name="T86" fmla="*/ 348 w 1677"/>
                <a:gd name="T87" fmla="*/ 341 h 1122"/>
                <a:gd name="T88" fmla="*/ 311 w 1677"/>
                <a:gd name="T89" fmla="*/ 379 h 1122"/>
                <a:gd name="T90" fmla="*/ 272 w 1677"/>
                <a:gd name="T91" fmla="*/ 301 h 1122"/>
                <a:gd name="T92" fmla="*/ 157 w 1677"/>
                <a:gd name="T93" fmla="*/ 385 h 1122"/>
                <a:gd name="T94" fmla="*/ 138 w 1677"/>
                <a:gd name="T95" fmla="*/ 308 h 1122"/>
                <a:gd name="T96" fmla="*/ 209 w 1677"/>
                <a:gd name="T97" fmla="*/ 251 h 1122"/>
                <a:gd name="T98" fmla="*/ 293 w 1677"/>
                <a:gd name="T99" fmla="*/ 177 h 1122"/>
                <a:gd name="T100" fmla="*/ 245 w 1677"/>
                <a:gd name="T101" fmla="*/ 126 h 1122"/>
                <a:gd name="T102" fmla="*/ 521 w 1677"/>
                <a:gd name="T103" fmla="*/ 85 h 1122"/>
                <a:gd name="T104" fmla="*/ 532 w 1677"/>
                <a:gd name="T105" fmla="*/ 94 h 1122"/>
                <a:gd name="T106" fmla="*/ 707 w 1677"/>
                <a:gd name="T107" fmla="*/ 73 h 1122"/>
                <a:gd name="T108" fmla="*/ 748 w 1677"/>
                <a:gd name="T109" fmla="*/ 91 h 1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677" h="1122">
                  <a:moveTo>
                    <a:pt x="510" y="295"/>
                  </a:moveTo>
                  <a:lnTo>
                    <a:pt x="504" y="304"/>
                  </a:lnTo>
                  <a:lnTo>
                    <a:pt x="478" y="306"/>
                  </a:lnTo>
                  <a:lnTo>
                    <a:pt x="467" y="311"/>
                  </a:lnTo>
                  <a:lnTo>
                    <a:pt x="456" y="323"/>
                  </a:lnTo>
                  <a:lnTo>
                    <a:pt x="456" y="355"/>
                  </a:lnTo>
                  <a:lnTo>
                    <a:pt x="470" y="353"/>
                  </a:lnTo>
                  <a:lnTo>
                    <a:pt x="519" y="355"/>
                  </a:lnTo>
                  <a:lnTo>
                    <a:pt x="552" y="355"/>
                  </a:lnTo>
                  <a:lnTo>
                    <a:pt x="550" y="342"/>
                  </a:lnTo>
                  <a:lnTo>
                    <a:pt x="521" y="330"/>
                  </a:lnTo>
                  <a:lnTo>
                    <a:pt x="520" y="300"/>
                  </a:lnTo>
                  <a:lnTo>
                    <a:pt x="510" y="295"/>
                  </a:lnTo>
                  <a:close/>
                  <a:moveTo>
                    <a:pt x="659" y="274"/>
                  </a:moveTo>
                  <a:lnTo>
                    <a:pt x="635" y="277"/>
                  </a:lnTo>
                  <a:lnTo>
                    <a:pt x="627" y="291"/>
                  </a:lnTo>
                  <a:lnTo>
                    <a:pt x="629" y="320"/>
                  </a:lnTo>
                  <a:lnTo>
                    <a:pt x="660" y="342"/>
                  </a:lnTo>
                  <a:lnTo>
                    <a:pt x="660" y="353"/>
                  </a:lnTo>
                  <a:lnTo>
                    <a:pt x="644" y="368"/>
                  </a:lnTo>
                  <a:lnTo>
                    <a:pt x="642" y="377"/>
                  </a:lnTo>
                  <a:lnTo>
                    <a:pt x="672" y="380"/>
                  </a:lnTo>
                  <a:lnTo>
                    <a:pt x="675" y="385"/>
                  </a:lnTo>
                  <a:lnTo>
                    <a:pt x="695" y="388"/>
                  </a:lnTo>
                  <a:lnTo>
                    <a:pt x="704" y="379"/>
                  </a:lnTo>
                  <a:lnTo>
                    <a:pt x="704" y="366"/>
                  </a:lnTo>
                  <a:lnTo>
                    <a:pt x="687" y="354"/>
                  </a:lnTo>
                  <a:lnTo>
                    <a:pt x="687" y="336"/>
                  </a:lnTo>
                  <a:lnTo>
                    <a:pt x="649" y="311"/>
                  </a:lnTo>
                  <a:lnTo>
                    <a:pt x="650" y="296"/>
                  </a:lnTo>
                  <a:lnTo>
                    <a:pt x="682" y="298"/>
                  </a:lnTo>
                  <a:lnTo>
                    <a:pt x="681" y="284"/>
                  </a:lnTo>
                  <a:lnTo>
                    <a:pt x="659" y="274"/>
                  </a:lnTo>
                  <a:close/>
                  <a:moveTo>
                    <a:pt x="394" y="84"/>
                  </a:moveTo>
                  <a:lnTo>
                    <a:pt x="338" y="121"/>
                  </a:lnTo>
                  <a:lnTo>
                    <a:pt x="338" y="182"/>
                  </a:lnTo>
                  <a:lnTo>
                    <a:pt x="307" y="198"/>
                  </a:lnTo>
                  <a:lnTo>
                    <a:pt x="310" y="209"/>
                  </a:lnTo>
                  <a:lnTo>
                    <a:pt x="361" y="209"/>
                  </a:lnTo>
                  <a:lnTo>
                    <a:pt x="390" y="166"/>
                  </a:lnTo>
                  <a:lnTo>
                    <a:pt x="389" y="145"/>
                  </a:lnTo>
                  <a:lnTo>
                    <a:pt x="368" y="136"/>
                  </a:lnTo>
                  <a:lnTo>
                    <a:pt x="368" y="121"/>
                  </a:lnTo>
                  <a:lnTo>
                    <a:pt x="405" y="98"/>
                  </a:lnTo>
                  <a:lnTo>
                    <a:pt x="405" y="84"/>
                  </a:lnTo>
                  <a:lnTo>
                    <a:pt x="394" y="84"/>
                  </a:lnTo>
                  <a:close/>
                  <a:moveTo>
                    <a:pt x="959" y="0"/>
                  </a:moveTo>
                  <a:lnTo>
                    <a:pt x="1013" y="32"/>
                  </a:lnTo>
                  <a:lnTo>
                    <a:pt x="1127" y="32"/>
                  </a:lnTo>
                  <a:lnTo>
                    <a:pt x="1166" y="60"/>
                  </a:lnTo>
                  <a:lnTo>
                    <a:pt x="1177" y="61"/>
                  </a:lnTo>
                  <a:lnTo>
                    <a:pt x="1208" y="32"/>
                  </a:lnTo>
                  <a:lnTo>
                    <a:pt x="1239" y="33"/>
                  </a:lnTo>
                  <a:lnTo>
                    <a:pt x="1282" y="39"/>
                  </a:lnTo>
                  <a:lnTo>
                    <a:pt x="1309" y="53"/>
                  </a:lnTo>
                  <a:lnTo>
                    <a:pt x="1598" y="67"/>
                  </a:lnTo>
                  <a:lnTo>
                    <a:pt x="1677" y="100"/>
                  </a:lnTo>
                  <a:lnTo>
                    <a:pt x="1666" y="110"/>
                  </a:lnTo>
                  <a:lnTo>
                    <a:pt x="1607" y="100"/>
                  </a:lnTo>
                  <a:lnTo>
                    <a:pt x="1605" y="112"/>
                  </a:lnTo>
                  <a:lnTo>
                    <a:pt x="1626" y="126"/>
                  </a:lnTo>
                  <a:lnTo>
                    <a:pt x="1599" y="132"/>
                  </a:lnTo>
                  <a:lnTo>
                    <a:pt x="1599" y="148"/>
                  </a:lnTo>
                  <a:lnTo>
                    <a:pt x="1541" y="152"/>
                  </a:lnTo>
                  <a:lnTo>
                    <a:pt x="1584" y="193"/>
                  </a:lnTo>
                  <a:lnTo>
                    <a:pt x="1591" y="226"/>
                  </a:lnTo>
                  <a:lnTo>
                    <a:pt x="1572" y="237"/>
                  </a:lnTo>
                  <a:lnTo>
                    <a:pt x="1511" y="187"/>
                  </a:lnTo>
                  <a:lnTo>
                    <a:pt x="1511" y="164"/>
                  </a:lnTo>
                  <a:lnTo>
                    <a:pt x="1525" y="141"/>
                  </a:lnTo>
                  <a:lnTo>
                    <a:pt x="1514" y="126"/>
                  </a:lnTo>
                  <a:lnTo>
                    <a:pt x="1448" y="171"/>
                  </a:lnTo>
                  <a:lnTo>
                    <a:pt x="1394" y="166"/>
                  </a:lnTo>
                  <a:lnTo>
                    <a:pt x="1378" y="153"/>
                  </a:lnTo>
                  <a:lnTo>
                    <a:pt x="1355" y="185"/>
                  </a:lnTo>
                  <a:lnTo>
                    <a:pt x="1365" y="205"/>
                  </a:lnTo>
                  <a:lnTo>
                    <a:pt x="1441" y="215"/>
                  </a:lnTo>
                  <a:lnTo>
                    <a:pt x="1473" y="249"/>
                  </a:lnTo>
                  <a:lnTo>
                    <a:pt x="1466" y="260"/>
                  </a:lnTo>
                  <a:lnTo>
                    <a:pt x="1441" y="236"/>
                  </a:lnTo>
                  <a:lnTo>
                    <a:pt x="1430" y="247"/>
                  </a:lnTo>
                  <a:lnTo>
                    <a:pt x="1449" y="272"/>
                  </a:lnTo>
                  <a:lnTo>
                    <a:pt x="1446" y="319"/>
                  </a:lnTo>
                  <a:lnTo>
                    <a:pt x="1395" y="319"/>
                  </a:lnTo>
                  <a:lnTo>
                    <a:pt x="1392" y="356"/>
                  </a:lnTo>
                  <a:lnTo>
                    <a:pt x="1435" y="381"/>
                  </a:lnTo>
                  <a:lnTo>
                    <a:pt x="1450" y="401"/>
                  </a:lnTo>
                  <a:lnTo>
                    <a:pt x="1428" y="406"/>
                  </a:lnTo>
                  <a:lnTo>
                    <a:pt x="1349" y="347"/>
                  </a:lnTo>
                  <a:lnTo>
                    <a:pt x="1324" y="347"/>
                  </a:lnTo>
                  <a:lnTo>
                    <a:pt x="1325" y="396"/>
                  </a:lnTo>
                  <a:lnTo>
                    <a:pt x="1382" y="454"/>
                  </a:lnTo>
                  <a:lnTo>
                    <a:pt x="1386" y="497"/>
                  </a:lnTo>
                  <a:lnTo>
                    <a:pt x="1358" y="521"/>
                  </a:lnTo>
                  <a:lnTo>
                    <a:pt x="1293" y="544"/>
                  </a:lnTo>
                  <a:lnTo>
                    <a:pt x="1299" y="568"/>
                  </a:lnTo>
                  <a:lnTo>
                    <a:pt x="1287" y="577"/>
                  </a:lnTo>
                  <a:lnTo>
                    <a:pt x="1274" y="556"/>
                  </a:lnTo>
                  <a:lnTo>
                    <a:pt x="1276" y="540"/>
                  </a:lnTo>
                  <a:lnTo>
                    <a:pt x="1253" y="533"/>
                  </a:lnTo>
                  <a:lnTo>
                    <a:pt x="1240" y="551"/>
                  </a:lnTo>
                  <a:lnTo>
                    <a:pt x="1242" y="584"/>
                  </a:lnTo>
                  <a:lnTo>
                    <a:pt x="1289" y="620"/>
                  </a:lnTo>
                  <a:lnTo>
                    <a:pt x="1293" y="649"/>
                  </a:lnTo>
                  <a:lnTo>
                    <a:pt x="1264" y="666"/>
                  </a:lnTo>
                  <a:lnTo>
                    <a:pt x="1243" y="664"/>
                  </a:lnTo>
                  <a:lnTo>
                    <a:pt x="1206" y="622"/>
                  </a:lnTo>
                  <a:lnTo>
                    <a:pt x="1198" y="651"/>
                  </a:lnTo>
                  <a:lnTo>
                    <a:pt x="1270" y="753"/>
                  </a:lnTo>
                  <a:lnTo>
                    <a:pt x="1265" y="768"/>
                  </a:lnTo>
                  <a:lnTo>
                    <a:pt x="1177" y="684"/>
                  </a:lnTo>
                  <a:lnTo>
                    <a:pt x="1177" y="599"/>
                  </a:lnTo>
                  <a:lnTo>
                    <a:pt x="1110" y="539"/>
                  </a:lnTo>
                  <a:lnTo>
                    <a:pt x="1057" y="534"/>
                  </a:lnTo>
                  <a:lnTo>
                    <a:pt x="1027" y="546"/>
                  </a:lnTo>
                  <a:lnTo>
                    <a:pt x="1008" y="586"/>
                  </a:lnTo>
                  <a:lnTo>
                    <a:pt x="998" y="660"/>
                  </a:lnTo>
                  <a:lnTo>
                    <a:pt x="979" y="687"/>
                  </a:lnTo>
                  <a:lnTo>
                    <a:pt x="962" y="683"/>
                  </a:lnTo>
                  <a:lnTo>
                    <a:pt x="905" y="590"/>
                  </a:lnTo>
                  <a:lnTo>
                    <a:pt x="908" y="556"/>
                  </a:lnTo>
                  <a:lnTo>
                    <a:pt x="908" y="531"/>
                  </a:lnTo>
                  <a:lnTo>
                    <a:pt x="883" y="515"/>
                  </a:lnTo>
                  <a:lnTo>
                    <a:pt x="773" y="498"/>
                  </a:lnTo>
                  <a:lnTo>
                    <a:pt x="722" y="496"/>
                  </a:lnTo>
                  <a:lnTo>
                    <a:pt x="678" y="470"/>
                  </a:lnTo>
                  <a:lnTo>
                    <a:pt x="674" y="444"/>
                  </a:lnTo>
                  <a:lnTo>
                    <a:pt x="653" y="444"/>
                  </a:lnTo>
                  <a:lnTo>
                    <a:pt x="653" y="446"/>
                  </a:lnTo>
                  <a:lnTo>
                    <a:pt x="653" y="453"/>
                  </a:lnTo>
                  <a:lnTo>
                    <a:pt x="653" y="462"/>
                  </a:lnTo>
                  <a:lnTo>
                    <a:pt x="653" y="471"/>
                  </a:lnTo>
                  <a:lnTo>
                    <a:pt x="653" y="478"/>
                  </a:lnTo>
                  <a:lnTo>
                    <a:pt x="653" y="482"/>
                  </a:lnTo>
                  <a:lnTo>
                    <a:pt x="656" y="483"/>
                  </a:lnTo>
                  <a:lnTo>
                    <a:pt x="661" y="487"/>
                  </a:lnTo>
                  <a:lnTo>
                    <a:pt x="670" y="492"/>
                  </a:lnTo>
                  <a:lnTo>
                    <a:pt x="682" y="497"/>
                  </a:lnTo>
                  <a:lnTo>
                    <a:pt x="694" y="503"/>
                  </a:lnTo>
                  <a:lnTo>
                    <a:pt x="707" y="509"/>
                  </a:lnTo>
                  <a:lnTo>
                    <a:pt x="720" y="515"/>
                  </a:lnTo>
                  <a:lnTo>
                    <a:pt x="731" y="521"/>
                  </a:lnTo>
                  <a:lnTo>
                    <a:pt x="740" y="525"/>
                  </a:lnTo>
                  <a:lnTo>
                    <a:pt x="747" y="528"/>
                  </a:lnTo>
                  <a:lnTo>
                    <a:pt x="749" y="529"/>
                  </a:lnTo>
                  <a:lnTo>
                    <a:pt x="776" y="532"/>
                  </a:lnTo>
                  <a:lnTo>
                    <a:pt x="776" y="552"/>
                  </a:lnTo>
                  <a:lnTo>
                    <a:pt x="751" y="568"/>
                  </a:lnTo>
                  <a:lnTo>
                    <a:pt x="669" y="628"/>
                  </a:lnTo>
                  <a:lnTo>
                    <a:pt x="630" y="630"/>
                  </a:lnTo>
                  <a:lnTo>
                    <a:pt x="611" y="611"/>
                  </a:lnTo>
                  <a:lnTo>
                    <a:pt x="608" y="580"/>
                  </a:lnTo>
                  <a:lnTo>
                    <a:pt x="526" y="479"/>
                  </a:lnTo>
                  <a:lnTo>
                    <a:pt x="520" y="486"/>
                  </a:lnTo>
                  <a:lnTo>
                    <a:pt x="603" y="643"/>
                  </a:lnTo>
                  <a:lnTo>
                    <a:pt x="624" y="653"/>
                  </a:lnTo>
                  <a:lnTo>
                    <a:pt x="704" y="637"/>
                  </a:lnTo>
                  <a:lnTo>
                    <a:pt x="718" y="643"/>
                  </a:lnTo>
                  <a:lnTo>
                    <a:pt x="642" y="753"/>
                  </a:lnTo>
                  <a:lnTo>
                    <a:pt x="573" y="818"/>
                  </a:lnTo>
                  <a:lnTo>
                    <a:pt x="587" y="845"/>
                  </a:lnTo>
                  <a:lnTo>
                    <a:pt x="595" y="919"/>
                  </a:lnTo>
                  <a:lnTo>
                    <a:pt x="560" y="967"/>
                  </a:lnTo>
                  <a:lnTo>
                    <a:pt x="543" y="987"/>
                  </a:lnTo>
                  <a:lnTo>
                    <a:pt x="543" y="1017"/>
                  </a:lnTo>
                  <a:lnTo>
                    <a:pt x="518" y="1022"/>
                  </a:lnTo>
                  <a:lnTo>
                    <a:pt x="497" y="1057"/>
                  </a:lnTo>
                  <a:lnTo>
                    <a:pt x="434" y="1122"/>
                  </a:lnTo>
                  <a:lnTo>
                    <a:pt x="350" y="1122"/>
                  </a:lnTo>
                  <a:lnTo>
                    <a:pt x="350" y="1072"/>
                  </a:lnTo>
                  <a:lnTo>
                    <a:pt x="321" y="1034"/>
                  </a:lnTo>
                  <a:lnTo>
                    <a:pt x="321" y="974"/>
                  </a:lnTo>
                  <a:lnTo>
                    <a:pt x="299" y="953"/>
                  </a:lnTo>
                  <a:lnTo>
                    <a:pt x="297" y="928"/>
                  </a:lnTo>
                  <a:lnTo>
                    <a:pt x="326" y="876"/>
                  </a:lnTo>
                  <a:lnTo>
                    <a:pt x="273" y="785"/>
                  </a:lnTo>
                  <a:lnTo>
                    <a:pt x="278" y="722"/>
                  </a:lnTo>
                  <a:lnTo>
                    <a:pt x="232" y="717"/>
                  </a:lnTo>
                  <a:lnTo>
                    <a:pt x="214" y="701"/>
                  </a:lnTo>
                  <a:lnTo>
                    <a:pt x="183" y="701"/>
                  </a:lnTo>
                  <a:lnTo>
                    <a:pt x="166" y="715"/>
                  </a:lnTo>
                  <a:lnTo>
                    <a:pt x="111" y="715"/>
                  </a:lnTo>
                  <a:lnTo>
                    <a:pt x="109" y="719"/>
                  </a:lnTo>
                  <a:lnTo>
                    <a:pt x="78" y="719"/>
                  </a:lnTo>
                  <a:lnTo>
                    <a:pt x="7" y="639"/>
                  </a:lnTo>
                  <a:lnTo>
                    <a:pt x="7" y="577"/>
                  </a:lnTo>
                  <a:lnTo>
                    <a:pt x="20" y="572"/>
                  </a:lnTo>
                  <a:lnTo>
                    <a:pt x="24" y="548"/>
                  </a:lnTo>
                  <a:lnTo>
                    <a:pt x="7" y="548"/>
                  </a:lnTo>
                  <a:lnTo>
                    <a:pt x="0" y="523"/>
                  </a:lnTo>
                  <a:lnTo>
                    <a:pt x="82" y="463"/>
                  </a:lnTo>
                  <a:lnTo>
                    <a:pt x="82" y="421"/>
                  </a:lnTo>
                  <a:lnTo>
                    <a:pt x="122" y="399"/>
                  </a:lnTo>
                  <a:lnTo>
                    <a:pt x="139" y="401"/>
                  </a:lnTo>
                  <a:lnTo>
                    <a:pt x="173" y="401"/>
                  </a:lnTo>
                  <a:lnTo>
                    <a:pt x="199" y="388"/>
                  </a:lnTo>
                  <a:lnTo>
                    <a:pt x="283" y="380"/>
                  </a:lnTo>
                  <a:lnTo>
                    <a:pt x="283" y="423"/>
                  </a:lnTo>
                  <a:lnTo>
                    <a:pt x="349" y="440"/>
                  </a:lnTo>
                  <a:lnTo>
                    <a:pt x="361" y="449"/>
                  </a:lnTo>
                  <a:lnTo>
                    <a:pt x="374" y="449"/>
                  </a:lnTo>
                  <a:lnTo>
                    <a:pt x="374" y="426"/>
                  </a:lnTo>
                  <a:lnTo>
                    <a:pt x="411" y="422"/>
                  </a:lnTo>
                  <a:lnTo>
                    <a:pt x="448" y="449"/>
                  </a:lnTo>
                  <a:lnTo>
                    <a:pt x="508" y="449"/>
                  </a:lnTo>
                  <a:lnTo>
                    <a:pt x="529" y="429"/>
                  </a:lnTo>
                  <a:lnTo>
                    <a:pt x="529" y="399"/>
                  </a:lnTo>
                  <a:lnTo>
                    <a:pt x="512" y="386"/>
                  </a:lnTo>
                  <a:lnTo>
                    <a:pt x="453" y="388"/>
                  </a:lnTo>
                  <a:lnTo>
                    <a:pt x="433" y="366"/>
                  </a:lnTo>
                  <a:lnTo>
                    <a:pt x="429" y="331"/>
                  </a:lnTo>
                  <a:lnTo>
                    <a:pt x="409" y="342"/>
                  </a:lnTo>
                  <a:lnTo>
                    <a:pt x="399" y="384"/>
                  </a:lnTo>
                  <a:lnTo>
                    <a:pt x="370" y="353"/>
                  </a:lnTo>
                  <a:lnTo>
                    <a:pt x="368" y="325"/>
                  </a:lnTo>
                  <a:lnTo>
                    <a:pt x="340" y="301"/>
                  </a:lnTo>
                  <a:lnTo>
                    <a:pt x="331" y="291"/>
                  </a:lnTo>
                  <a:lnTo>
                    <a:pt x="298" y="291"/>
                  </a:lnTo>
                  <a:lnTo>
                    <a:pt x="309" y="320"/>
                  </a:lnTo>
                  <a:lnTo>
                    <a:pt x="348" y="341"/>
                  </a:lnTo>
                  <a:lnTo>
                    <a:pt x="354" y="348"/>
                  </a:lnTo>
                  <a:lnTo>
                    <a:pt x="345" y="352"/>
                  </a:lnTo>
                  <a:lnTo>
                    <a:pt x="345" y="375"/>
                  </a:lnTo>
                  <a:lnTo>
                    <a:pt x="328" y="383"/>
                  </a:lnTo>
                  <a:lnTo>
                    <a:pt x="311" y="379"/>
                  </a:lnTo>
                  <a:lnTo>
                    <a:pt x="300" y="365"/>
                  </a:lnTo>
                  <a:lnTo>
                    <a:pt x="328" y="367"/>
                  </a:lnTo>
                  <a:lnTo>
                    <a:pt x="335" y="357"/>
                  </a:lnTo>
                  <a:lnTo>
                    <a:pt x="276" y="318"/>
                  </a:lnTo>
                  <a:lnTo>
                    <a:pt x="272" y="301"/>
                  </a:lnTo>
                  <a:lnTo>
                    <a:pt x="248" y="323"/>
                  </a:lnTo>
                  <a:lnTo>
                    <a:pt x="224" y="318"/>
                  </a:lnTo>
                  <a:lnTo>
                    <a:pt x="187" y="365"/>
                  </a:lnTo>
                  <a:lnTo>
                    <a:pt x="180" y="383"/>
                  </a:lnTo>
                  <a:lnTo>
                    <a:pt x="157" y="385"/>
                  </a:lnTo>
                  <a:lnTo>
                    <a:pt x="122" y="385"/>
                  </a:lnTo>
                  <a:lnTo>
                    <a:pt x="101" y="376"/>
                  </a:lnTo>
                  <a:lnTo>
                    <a:pt x="95" y="336"/>
                  </a:lnTo>
                  <a:lnTo>
                    <a:pt x="102" y="316"/>
                  </a:lnTo>
                  <a:lnTo>
                    <a:pt x="138" y="308"/>
                  </a:lnTo>
                  <a:lnTo>
                    <a:pt x="177" y="316"/>
                  </a:lnTo>
                  <a:lnTo>
                    <a:pt x="181" y="295"/>
                  </a:lnTo>
                  <a:lnTo>
                    <a:pt x="164" y="291"/>
                  </a:lnTo>
                  <a:lnTo>
                    <a:pt x="170" y="259"/>
                  </a:lnTo>
                  <a:lnTo>
                    <a:pt x="209" y="251"/>
                  </a:lnTo>
                  <a:lnTo>
                    <a:pt x="235" y="214"/>
                  </a:lnTo>
                  <a:lnTo>
                    <a:pt x="264" y="210"/>
                  </a:lnTo>
                  <a:lnTo>
                    <a:pt x="289" y="213"/>
                  </a:lnTo>
                  <a:lnTo>
                    <a:pt x="298" y="213"/>
                  </a:lnTo>
                  <a:lnTo>
                    <a:pt x="293" y="177"/>
                  </a:lnTo>
                  <a:lnTo>
                    <a:pt x="263" y="190"/>
                  </a:lnTo>
                  <a:lnTo>
                    <a:pt x="252" y="163"/>
                  </a:lnTo>
                  <a:lnTo>
                    <a:pt x="234" y="161"/>
                  </a:lnTo>
                  <a:lnTo>
                    <a:pt x="230" y="143"/>
                  </a:lnTo>
                  <a:lnTo>
                    <a:pt x="245" y="126"/>
                  </a:lnTo>
                  <a:lnTo>
                    <a:pt x="279" y="113"/>
                  </a:lnTo>
                  <a:lnTo>
                    <a:pt x="299" y="79"/>
                  </a:lnTo>
                  <a:lnTo>
                    <a:pt x="352" y="53"/>
                  </a:lnTo>
                  <a:lnTo>
                    <a:pt x="445" y="49"/>
                  </a:lnTo>
                  <a:lnTo>
                    <a:pt x="521" y="85"/>
                  </a:lnTo>
                  <a:lnTo>
                    <a:pt x="508" y="95"/>
                  </a:lnTo>
                  <a:lnTo>
                    <a:pt x="445" y="98"/>
                  </a:lnTo>
                  <a:lnTo>
                    <a:pt x="447" y="112"/>
                  </a:lnTo>
                  <a:lnTo>
                    <a:pt x="508" y="113"/>
                  </a:lnTo>
                  <a:lnTo>
                    <a:pt x="532" y="94"/>
                  </a:lnTo>
                  <a:lnTo>
                    <a:pt x="541" y="71"/>
                  </a:lnTo>
                  <a:lnTo>
                    <a:pt x="553" y="68"/>
                  </a:lnTo>
                  <a:lnTo>
                    <a:pt x="560" y="89"/>
                  </a:lnTo>
                  <a:lnTo>
                    <a:pt x="607" y="67"/>
                  </a:lnTo>
                  <a:lnTo>
                    <a:pt x="707" y="73"/>
                  </a:lnTo>
                  <a:lnTo>
                    <a:pt x="699" y="54"/>
                  </a:lnTo>
                  <a:lnTo>
                    <a:pt x="705" y="29"/>
                  </a:lnTo>
                  <a:lnTo>
                    <a:pt x="733" y="35"/>
                  </a:lnTo>
                  <a:lnTo>
                    <a:pt x="743" y="49"/>
                  </a:lnTo>
                  <a:lnTo>
                    <a:pt x="748" y="91"/>
                  </a:lnTo>
                  <a:lnTo>
                    <a:pt x="773" y="84"/>
                  </a:lnTo>
                  <a:lnTo>
                    <a:pt x="772" y="42"/>
                  </a:lnTo>
                  <a:lnTo>
                    <a:pt x="853" y="6"/>
                  </a:lnTo>
                  <a:lnTo>
                    <a:pt x="9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94"/>
            <p:cNvSpPr>
              <a:spLocks/>
            </p:cNvSpPr>
            <p:nvPr/>
          </p:nvSpPr>
          <p:spPr bwMode="auto">
            <a:xfrm>
              <a:off x="1789113" y="5249863"/>
              <a:ext cx="4763" cy="3175"/>
            </a:xfrm>
            <a:custGeom>
              <a:avLst/>
              <a:gdLst>
                <a:gd name="T0" fmla="*/ 25 w 43"/>
                <a:gd name="T1" fmla="*/ 0 h 29"/>
                <a:gd name="T2" fmla="*/ 34 w 43"/>
                <a:gd name="T3" fmla="*/ 0 h 29"/>
                <a:gd name="T4" fmla="*/ 43 w 43"/>
                <a:gd name="T5" fmla="*/ 4 h 29"/>
                <a:gd name="T6" fmla="*/ 39 w 43"/>
                <a:gd name="T7" fmla="*/ 12 h 29"/>
                <a:gd name="T8" fmla="*/ 29 w 43"/>
                <a:gd name="T9" fmla="*/ 13 h 29"/>
                <a:gd name="T10" fmla="*/ 27 w 43"/>
                <a:gd name="T11" fmla="*/ 22 h 29"/>
                <a:gd name="T12" fmla="*/ 18 w 43"/>
                <a:gd name="T13" fmla="*/ 28 h 29"/>
                <a:gd name="T14" fmla="*/ 6 w 43"/>
                <a:gd name="T15" fmla="*/ 29 h 29"/>
                <a:gd name="T16" fmla="*/ 6 w 43"/>
                <a:gd name="T17" fmla="*/ 26 h 29"/>
                <a:gd name="T18" fmla="*/ 6 w 43"/>
                <a:gd name="T19" fmla="*/ 24 h 29"/>
                <a:gd name="T20" fmla="*/ 6 w 43"/>
                <a:gd name="T21" fmla="*/ 23 h 29"/>
                <a:gd name="T22" fmla="*/ 0 w 43"/>
                <a:gd name="T23" fmla="*/ 23 h 29"/>
                <a:gd name="T24" fmla="*/ 0 w 43"/>
                <a:gd name="T25" fmla="*/ 13 h 29"/>
                <a:gd name="T26" fmla="*/ 21 w 43"/>
                <a:gd name="T27" fmla="*/ 13 h 29"/>
                <a:gd name="T28" fmla="*/ 25 w 43"/>
                <a:gd name="T2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3" h="29">
                  <a:moveTo>
                    <a:pt x="25" y="0"/>
                  </a:moveTo>
                  <a:lnTo>
                    <a:pt x="34" y="0"/>
                  </a:lnTo>
                  <a:lnTo>
                    <a:pt x="43" y="4"/>
                  </a:lnTo>
                  <a:lnTo>
                    <a:pt x="39" y="12"/>
                  </a:lnTo>
                  <a:lnTo>
                    <a:pt x="29" y="13"/>
                  </a:lnTo>
                  <a:lnTo>
                    <a:pt x="27" y="22"/>
                  </a:lnTo>
                  <a:lnTo>
                    <a:pt x="18" y="28"/>
                  </a:lnTo>
                  <a:lnTo>
                    <a:pt x="6" y="29"/>
                  </a:lnTo>
                  <a:lnTo>
                    <a:pt x="6" y="26"/>
                  </a:lnTo>
                  <a:lnTo>
                    <a:pt x="6" y="24"/>
                  </a:lnTo>
                  <a:lnTo>
                    <a:pt x="6" y="23"/>
                  </a:lnTo>
                  <a:lnTo>
                    <a:pt x="0" y="23"/>
                  </a:lnTo>
                  <a:lnTo>
                    <a:pt x="0" y="13"/>
                  </a:lnTo>
                  <a:lnTo>
                    <a:pt x="21" y="13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95"/>
            <p:cNvSpPr>
              <a:spLocks/>
            </p:cNvSpPr>
            <p:nvPr/>
          </p:nvSpPr>
          <p:spPr bwMode="auto">
            <a:xfrm>
              <a:off x="1784351" y="5251450"/>
              <a:ext cx="3175" cy="3175"/>
            </a:xfrm>
            <a:custGeom>
              <a:avLst/>
              <a:gdLst>
                <a:gd name="T0" fmla="*/ 7 w 17"/>
                <a:gd name="T1" fmla="*/ 0 h 19"/>
                <a:gd name="T2" fmla="*/ 17 w 17"/>
                <a:gd name="T3" fmla="*/ 7 h 19"/>
                <a:gd name="T4" fmla="*/ 16 w 17"/>
                <a:gd name="T5" fmla="*/ 18 h 19"/>
                <a:gd name="T6" fmla="*/ 0 w 17"/>
                <a:gd name="T7" fmla="*/ 19 h 19"/>
                <a:gd name="T8" fmla="*/ 0 w 17"/>
                <a:gd name="T9" fmla="*/ 8 h 19"/>
                <a:gd name="T10" fmla="*/ 7 w 17"/>
                <a:gd name="T11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9">
                  <a:moveTo>
                    <a:pt x="7" y="0"/>
                  </a:moveTo>
                  <a:lnTo>
                    <a:pt x="17" y="7"/>
                  </a:lnTo>
                  <a:lnTo>
                    <a:pt x="16" y="18"/>
                  </a:lnTo>
                  <a:lnTo>
                    <a:pt x="0" y="19"/>
                  </a:lnTo>
                  <a:lnTo>
                    <a:pt x="0" y="8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396"/>
            <p:cNvSpPr>
              <a:spLocks noEditPoints="1"/>
            </p:cNvSpPr>
            <p:nvPr/>
          </p:nvSpPr>
          <p:spPr bwMode="auto">
            <a:xfrm>
              <a:off x="1697038" y="5210175"/>
              <a:ext cx="119063" cy="192088"/>
            </a:xfrm>
            <a:custGeom>
              <a:avLst/>
              <a:gdLst>
                <a:gd name="T0" fmla="*/ 574 w 970"/>
                <a:gd name="T1" fmla="*/ 331 h 1327"/>
                <a:gd name="T2" fmla="*/ 628 w 970"/>
                <a:gd name="T3" fmla="*/ 316 h 1327"/>
                <a:gd name="T4" fmla="*/ 580 w 970"/>
                <a:gd name="T5" fmla="*/ 299 h 1327"/>
                <a:gd name="T6" fmla="*/ 506 w 970"/>
                <a:gd name="T7" fmla="*/ 314 h 1327"/>
                <a:gd name="T8" fmla="*/ 614 w 970"/>
                <a:gd name="T9" fmla="*/ 289 h 1327"/>
                <a:gd name="T10" fmla="*/ 579 w 970"/>
                <a:gd name="T11" fmla="*/ 254 h 1327"/>
                <a:gd name="T12" fmla="*/ 571 w 970"/>
                <a:gd name="T13" fmla="*/ 256 h 1327"/>
                <a:gd name="T14" fmla="*/ 479 w 970"/>
                <a:gd name="T15" fmla="*/ 225 h 1327"/>
                <a:gd name="T16" fmla="*/ 432 w 970"/>
                <a:gd name="T17" fmla="*/ 113 h 1327"/>
                <a:gd name="T18" fmla="*/ 441 w 970"/>
                <a:gd name="T19" fmla="*/ 128 h 1327"/>
                <a:gd name="T20" fmla="*/ 442 w 970"/>
                <a:gd name="T21" fmla="*/ 112 h 1327"/>
                <a:gd name="T22" fmla="*/ 435 w 970"/>
                <a:gd name="T23" fmla="*/ 94 h 1327"/>
                <a:gd name="T24" fmla="*/ 558 w 970"/>
                <a:gd name="T25" fmla="*/ 27 h 1327"/>
                <a:gd name="T26" fmla="*/ 588 w 970"/>
                <a:gd name="T27" fmla="*/ 44 h 1327"/>
                <a:gd name="T28" fmla="*/ 564 w 970"/>
                <a:gd name="T29" fmla="*/ 53 h 1327"/>
                <a:gd name="T30" fmla="*/ 648 w 970"/>
                <a:gd name="T31" fmla="*/ 55 h 1327"/>
                <a:gd name="T32" fmla="*/ 676 w 970"/>
                <a:gd name="T33" fmla="*/ 40 h 1327"/>
                <a:gd name="T34" fmla="*/ 853 w 970"/>
                <a:gd name="T35" fmla="*/ 40 h 1327"/>
                <a:gd name="T36" fmla="*/ 750 w 970"/>
                <a:gd name="T37" fmla="*/ 99 h 1327"/>
                <a:gd name="T38" fmla="*/ 694 w 970"/>
                <a:gd name="T39" fmla="*/ 79 h 1327"/>
                <a:gd name="T40" fmla="*/ 664 w 970"/>
                <a:gd name="T41" fmla="*/ 112 h 1327"/>
                <a:gd name="T42" fmla="*/ 626 w 970"/>
                <a:gd name="T43" fmla="*/ 183 h 1327"/>
                <a:gd name="T44" fmla="*/ 720 w 970"/>
                <a:gd name="T45" fmla="*/ 110 h 1327"/>
                <a:gd name="T46" fmla="*/ 854 w 970"/>
                <a:gd name="T47" fmla="*/ 199 h 1327"/>
                <a:gd name="T48" fmla="*/ 850 w 970"/>
                <a:gd name="T49" fmla="*/ 276 h 1327"/>
                <a:gd name="T50" fmla="*/ 806 w 970"/>
                <a:gd name="T51" fmla="*/ 226 h 1327"/>
                <a:gd name="T52" fmla="*/ 763 w 970"/>
                <a:gd name="T53" fmla="*/ 229 h 1327"/>
                <a:gd name="T54" fmla="*/ 744 w 970"/>
                <a:gd name="T55" fmla="*/ 249 h 1327"/>
                <a:gd name="T56" fmla="*/ 738 w 970"/>
                <a:gd name="T57" fmla="*/ 260 h 1327"/>
                <a:gd name="T58" fmla="*/ 599 w 970"/>
                <a:gd name="T59" fmla="*/ 386 h 1327"/>
                <a:gd name="T60" fmla="*/ 547 w 970"/>
                <a:gd name="T61" fmla="*/ 422 h 1327"/>
                <a:gd name="T62" fmla="*/ 502 w 970"/>
                <a:gd name="T63" fmla="*/ 443 h 1327"/>
                <a:gd name="T64" fmla="*/ 349 w 970"/>
                <a:gd name="T65" fmla="*/ 501 h 1327"/>
                <a:gd name="T66" fmla="*/ 389 w 970"/>
                <a:gd name="T67" fmla="*/ 564 h 1327"/>
                <a:gd name="T68" fmla="*/ 541 w 970"/>
                <a:gd name="T69" fmla="*/ 661 h 1327"/>
                <a:gd name="T70" fmla="*/ 711 w 970"/>
                <a:gd name="T71" fmla="*/ 645 h 1327"/>
                <a:gd name="T72" fmla="*/ 922 w 970"/>
                <a:gd name="T73" fmla="*/ 776 h 1327"/>
                <a:gd name="T74" fmla="*/ 895 w 970"/>
                <a:gd name="T75" fmla="*/ 994 h 1327"/>
                <a:gd name="T76" fmla="*/ 817 w 970"/>
                <a:gd name="T77" fmla="*/ 1104 h 1327"/>
                <a:gd name="T78" fmla="*/ 714 w 970"/>
                <a:gd name="T79" fmla="*/ 1176 h 1327"/>
                <a:gd name="T80" fmla="*/ 746 w 970"/>
                <a:gd name="T81" fmla="*/ 1240 h 1327"/>
                <a:gd name="T82" fmla="*/ 737 w 970"/>
                <a:gd name="T83" fmla="*/ 1287 h 1327"/>
                <a:gd name="T84" fmla="*/ 647 w 970"/>
                <a:gd name="T85" fmla="*/ 1170 h 1327"/>
                <a:gd name="T86" fmla="*/ 609 w 970"/>
                <a:gd name="T87" fmla="*/ 942 h 1327"/>
                <a:gd name="T88" fmla="*/ 570 w 970"/>
                <a:gd name="T89" fmla="*/ 914 h 1327"/>
                <a:gd name="T90" fmla="*/ 543 w 970"/>
                <a:gd name="T91" fmla="*/ 884 h 1327"/>
                <a:gd name="T92" fmla="*/ 470 w 970"/>
                <a:gd name="T93" fmla="*/ 670 h 1327"/>
                <a:gd name="T94" fmla="*/ 387 w 970"/>
                <a:gd name="T95" fmla="*/ 610 h 1327"/>
                <a:gd name="T96" fmla="*/ 284 w 970"/>
                <a:gd name="T97" fmla="*/ 579 h 1327"/>
                <a:gd name="T98" fmla="*/ 210 w 970"/>
                <a:gd name="T99" fmla="*/ 459 h 1327"/>
                <a:gd name="T100" fmla="*/ 149 w 970"/>
                <a:gd name="T101" fmla="*/ 393 h 1327"/>
                <a:gd name="T102" fmla="*/ 202 w 970"/>
                <a:gd name="T103" fmla="*/ 156 h 1327"/>
                <a:gd name="T104" fmla="*/ 21 w 970"/>
                <a:gd name="T105" fmla="*/ 107 h 1327"/>
                <a:gd name="T106" fmla="*/ 159 w 970"/>
                <a:gd name="T107" fmla="*/ 38 h 1327"/>
                <a:gd name="T108" fmla="*/ 436 w 970"/>
                <a:gd name="T109" fmla="*/ 42 h 1327"/>
                <a:gd name="T110" fmla="*/ 485 w 970"/>
                <a:gd name="T111" fmla="*/ 54 h 1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70" h="1327">
                  <a:moveTo>
                    <a:pt x="585" y="306"/>
                  </a:moveTo>
                  <a:lnTo>
                    <a:pt x="568" y="309"/>
                  </a:lnTo>
                  <a:lnTo>
                    <a:pt x="566" y="314"/>
                  </a:lnTo>
                  <a:lnTo>
                    <a:pt x="554" y="315"/>
                  </a:lnTo>
                  <a:lnTo>
                    <a:pt x="551" y="331"/>
                  </a:lnTo>
                  <a:lnTo>
                    <a:pt x="574" y="331"/>
                  </a:lnTo>
                  <a:lnTo>
                    <a:pt x="585" y="320"/>
                  </a:lnTo>
                  <a:lnTo>
                    <a:pt x="585" y="306"/>
                  </a:lnTo>
                  <a:close/>
                  <a:moveTo>
                    <a:pt x="597" y="293"/>
                  </a:moveTo>
                  <a:lnTo>
                    <a:pt x="597" y="307"/>
                  </a:lnTo>
                  <a:lnTo>
                    <a:pt x="604" y="316"/>
                  </a:lnTo>
                  <a:lnTo>
                    <a:pt x="628" y="316"/>
                  </a:lnTo>
                  <a:lnTo>
                    <a:pt x="628" y="302"/>
                  </a:lnTo>
                  <a:lnTo>
                    <a:pt x="598" y="293"/>
                  </a:lnTo>
                  <a:lnTo>
                    <a:pt x="597" y="293"/>
                  </a:lnTo>
                  <a:close/>
                  <a:moveTo>
                    <a:pt x="566" y="277"/>
                  </a:moveTo>
                  <a:lnTo>
                    <a:pt x="566" y="302"/>
                  </a:lnTo>
                  <a:lnTo>
                    <a:pt x="580" y="299"/>
                  </a:lnTo>
                  <a:lnTo>
                    <a:pt x="591" y="291"/>
                  </a:lnTo>
                  <a:lnTo>
                    <a:pt x="591" y="277"/>
                  </a:lnTo>
                  <a:lnTo>
                    <a:pt x="566" y="277"/>
                  </a:lnTo>
                  <a:close/>
                  <a:moveTo>
                    <a:pt x="526" y="277"/>
                  </a:moveTo>
                  <a:lnTo>
                    <a:pt x="509" y="295"/>
                  </a:lnTo>
                  <a:lnTo>
                    <a:pt x="506" y="314"/>
                  </a:lnTo>
                  <a:lnTo>
                    <a:pt x="520" y="320"/>
                  </a:lnTo>
                  <a:lnTo>
                    <a:pt x="551" y="277"/>
                  </a:lnTo>
                  <a:lnTo>
                    <a:pt x="526" y="277"/>
                  </a:lnTo>
                  <a:close/>
                  <a:moveTo>
                    <a:pt x="612" y="275"/>
                  </a:moveTo>
                  <a:lnTo>
                    <a:pt x="606" y="282"/>
                  </a:lnTo>
                  <a:lnTo>
                    <a:pt x="614" y="289"/>
                  </a:lnTo>
                  <a:lnTo>
                    <a:pt x="624" y="282"/>
                  </a:lnTo>
                  <a:lnTo>
                    <a:pt x="612" y="275"/>
                  </a:lnTo>
                  <a:close/>
                  <a:moveTo>
                    <a:pt x="579" y="254"/>
                  </a:moveTo>
                  <a:lnTo>
                    <a:pt x="579" y="271"/>
                  </a:lnTo>
                  <a:lnTo>
                    <a:pt x="594" y="267"/>
                  </a:lnTo>
                  <a:lnTo>
                    <a:pt x="579" y="254"/>
                  </a:lnTo>
                  <a:close/>
                  <a:moveTo>
                    <a:pt x="534" y="247"/>
                  </a:moveTo>
                  <a:lnTo>
                    <a:pt x="514" y="256"/>
                  </a:lnTo>
                  <a:lnTo>
                    <a:pt x="509" y="266"/>
                  </a:lnTo>
                  <a:lnTo>
                    <a:pt x="525" y="271"/>
                  </a:lnTo>
                  <a:lnTo>
                    <a:pt x="571" y="271"/>
                  </a:lnTo>
                  <a:lnTo>
                    <a:pt x="571" y="256"/>
                  </a:lnTo>
                  <a:lnTo>
                    <a:pt x="564" y="256"/>
                  </a:lnTo>
                  <a:lnTo>
                    <a:pt x="564" y="247"/>
                  </a:lnTo>
                  <a:lnTo>
                    <a:pt x="534" y="247"/>
                  </a:lnTo>
                  <a:close/>
                  <a:moveTo>
                    <a:pt x="486" y="191"/>
                  </a:moveTo>
                  <a:lnTo>
                    <a:pt x="466" y="201"/>
                  </a:lnTo>
                  <a:lnTo>
                    <a:pt x="479" y="225"/>
                  </a:lnTo>
                  <a:lnTo>
                    <a:pt x="498" y="218"/>
                  </a:lnTo>
                  <a:lnTo>
                    <a:pt x="504" y="196"/>
                  </a:lnTo>
                  <a:lnTo>
                    <a:pt x="486" y="191"/>
                  </a:lnTo>
                  <a:close/>
                  <a:moveTo>
                    <a:pt x="441" y="112"/>
                  </a:moveTo>
                  <a:lnTo>
                    <a:pt x="438" y="112"/>
                  </a:lnTo>
                  <a:lnTo>
                    <a:pt x="432" y="113"/>
                  </a:lnTo>
                  <a:lnTo>
                    <a:pt x="427" y="114"/>
                  </a:lnTo>
                  <a:lnTo>
                    <a:pt x="423" y="116"/>
                  </a:lnTo>
                  <a:lnTo>
                    <a:pt x="398" y="123"/>
                  </a:lnTo>
                  <a:lnTo>
                    <a:pt x="405" y="131"/>
                  </a:lnTo>
                  <a:lnTo>
                    <a:pt x="441" y="129"/>
                  </a:lnTo>
                  <a:lnTo>
                    <a:pt x="441" y="128"/>
                  </a:lnTo>
                  <a:lnTo>
                    <a:pt x="441" y="126"/>
                  </a:lnTo>
                  <a:lnTo>
                    <a:pt x="442" y="124"/>
                  </a:lnTo>
                  <a:lnTo>
                    <a:pt x="442" y="121"/>
                  </a:lnTo>
                  <a:lnTo>
                    <a:pt x="442" y="118"/>
                  </a:lnTo>
                  <a:lnTo>
                    <a:pt x="442" y="114"/>
                  </a:lnTo>
                  <a:lnTo>
                    <a:pt x="442" y="112"/>
                  </a:lnTo>
                  <a:lnTo>
                    <a:pt x="441" y="112"/>
                  </a:lnTo>
                  <a:close/>
                  <a:moveTo>
                    <a:pt x="416" y="73"/>
                  </a:moveTo>
                  <a:lnTo>
                    <a:pt x="414" y="78"/>
                  </a:lnTo>
                  <a:lnTo>
                    <a:pt x="398" y="78"/>
                  </a:lnTo>
                  <a:lnTo>
                    <a:pt x="398" y="94"/>
                  </a:lnTo>
                  <a:lnTo>
                    <a:pt x="435" y="94"/>
                  </a:lnTo>
                  <a:lnTo>
                    <a:pt x="442" y="84"/>
                  </a:lnTo>
                  <a:lnTo>
                    <a:pt x="442" y="73"/>
                  </a:lnTo>
                  <a:lnTo>
                    <a:pt x="416" y="73"/>
                  </a:lnTo>
                  <a:close/>
                  <a:moveTo>
                    <a:pt x="496" y="0"/>
                  </a:moveTo>
                  <a:lnTo>
                    <a:pt x="538" y="0"/>
                  </a:lnTo>
                  <a:lnTo>
                    <a:pt x="558" y="27"/>
                  </a:lnTo>
                  <a:lnTo>
                    <a:pt x="590" y="29"/>
                  </a:lnTo>
                  <a:lnTo>
                    <a:pt x="611" y="9"/>
                  </a:lnTo>
                  <a:lnTo>
                    <a:pt x="626" y="18"/>
                  </a:lnTo>
                  <a:lnTo>
                    <a:pt x="598" y="44"/>
                  </a:lnTo>
                  <a:lnTo>
                    <a:pt x="595" y="44"/>
                  </a:lnTo>
                  <a:lnTo>
                    <a:pt x="588" y="44"/>
                  </a:lnTo>
                  <a:lnTo>
                    <a:pt x="580" y="44"/>
                  </a:lnTo>
                  <a:lnTo>
                    <a:pt x="570" y="44"/>
                  </a:lnTo>
                  <a:lnTo>
                    <a:pt x="564" y="44"/>
                  </a:lnTo>
                  <a:lnTo>
                    <a:pt x="562" y="44"/>
                  </a:lnTo>
                  <a:lnTo>
                    <a:pt x="563" y="47"/>
                  </a:lnTo>
                  <a:lnTo>
                    <a:pt x="564" y="53"/>
                  </a:lnTo>
                  <a:lnTo>
                    <a:pt x="565" y="61"/>
                  </a:lnTo>
                  <a:lnTo>
                    <a:pt x="565" y="68"/>
                  </a:lnTo>
                  <a:lnTo>
                    <a:pt x="565" y="71"/>
                  </a:lnTo>
                  <a:lnTo>
                    <a:pt x="611" y="69"/>
                  </a:lnTo>
                  <a:lnTo>
                    <a:pt x="616" y="56"/>
                  </a:lnTo>
                  <a:lnTo>
                    <a:pt x="648" y="55"/>
                  </a:lnTo>
                  <a:lnTo>
                    <a:pt x="651" y="36"/>
                  </a:lnTo>
                  <a:lnTo>
                    <a:pt x="633" y="33"/>
                  </a:lnTo>
                  <a:lnTo>
                    <a:pt x="639" y="17"/>
                  </a:lnTo>
                  <a:lnTo>
                    <a:pt x="653" y="13"/>
                  </a:lnTo>
                  <a:lnTo>
                    <a:pt x="703" y="15"/>
                  </a:lnTo>
                  <a:lnTo>
                    <a:pt x="676" y="40"/>
                  </a:lnTo>
                  <a:lnTo>
                    <a:pt x="680" y="58"/>
                  </a:lnTo>
                  <a:lnTo>
                    <a:pt x="708" y="62"/>
                  </a:lnTo>
                  <a:lnTo>
                    <a:pt x="706" y="28"/>
                  </a:lnTo>
                  <a:lnTo>
                    <a:pt x="734" y="15"/>
                  </a:lnTo>
                  <a:lnTo>
                    <a:pt x="783" y="8"/>
                  </a:lnTo>
                  <a:lnTo>
                    <a:pt x="853" y="40"/>
                  </a:lnTo>
                  <a:lnTo>
                    <a:pt x="853" y="66"/>
                  </a:lnTo>
                  <a:lnTo>
                    <a:pt x="875" y="72"/>
                  </a:lnTo>
                  <a:lnTo>
                    <a:pt x="864" y="93"/>
                  </a:lnTo>
                  <a:lnTo>
                    <a:pt x="832" y="93"/>
                  </a:lnTo>
                  <a:lnTo>
                    <a:pt x="823" y="117"/>
                  </a:lnTo>
                  <a:lnTo>
                    <a:pt x="750" y="99"/>
                  </a:lnTo>
                  <a:lnTo>
                    <a:pt x="807" y="70"/>
                  </a:lnTo>
                  <a:lnTo>
                    <a:pt x="786" y="51"/>
                  </a:lnTo>
                  <a:lnTo>
                    <a:pt x="737" y="57"/>
                  </a:lnTo>
                  <a:lnTo>
                    <a:pt x="731" y="62"/>
                  </a:lnTo>
                  <a:lnTo>
                    <a:pt x="717" y="77"/>
                  </a:lnTo>
                  <a:lnTo>
                    <a:pt x="694" y="79"/>
                  </a:lnTo>
                  <a:lnTo>
                    <a:pt x="696" y="91"/>
                  </a:lnTo>
                  <a:lnTo>
                    <a:pt x="703" y="94"/>
                  </a:lnTo>
                  <a:lnTo>
                    <a:pt x="703" y="98"/>
                  </a:lnTo>
                  <a:lnTo>
                    <a:pt x="684" y="100"/>
                  </a:lnTo>
                  <a:lnTo>
                    <a:pt x="683" y="111"/>
                  </a:lnTo>
                  <a:lnTo>
                    <a:pt x="664" y="112"/>
                  </a:lnTo>
                  <a:lnTo>
                    <a:pt x="661" y="91"/>
                  </a:lnTo>
                  <a:lnTo>
                    <a:pt x="629" y="100"/>
                  </a:lnTo>
                  <a:lnTo>
                    <a:pt x="563" y="139"/>
                  </a:lnTo>
                  <a:lnTo>
                    <a:pt x="570" y="166"/>
                  </a:lnTo>
                  <a:lnTo>
                    <a:pt x="588" y="178"/>
                  </a:lnTo>
                  <a:lnTo>
                    <a:pt x="626" y="183"/>
                  </a:lnTo>
                  <a:lnTo>
                    <a:pt x="626" y="226"/>
                  </a:lnTo>
                  <a:lnTo>
                    <a:pt x="642" y="223"/>
                  </a:lnTo>
                  <a:lnTo>
                    <a:pt x="659" y="190"/>
                  </a:lnTo>
                  <a:lnTo>
                    <a:pt x="698" y="178"/>
                  </a:lnTo>
                  <a:lnTo>
                    <a:pt x="698" y="127"/>
                  </a:lnTo>
                  <a:lnTo>
                    <a:pt x="720" y="110"/>
                  </a:lnTo>
                  <a:lnTo>
                    <a:pt x="773" y="123"/>
                  </a:lnTo>
                  <a:lnTo>
                    <a:pt x="770" y="156"/>
                  </a:lnTo>
                  <a:lnTo>
                    <a:pt x="784" y="156"/>
                  </a:lnTo>
                  <a:lnTo>
                    <a:pt x="824" y="137"/>
                  </a:lnTo>
                  <a:lnTo>
                    <a:pt x="825" y="181"/>
                  </a:lnTo>
                  <a:lnTo>
                    <a:pt x="854" y="199"/>
                  </a:lnTo>
                  <a:lnTo>
                    <a:pt x="852" y="224"/>
                  </a:lnTo>
                  <a:lnTo>
                    <a:pt x="825" y="233"/>
                  </a:lnTo>
                  <a:lnTo>
                    <a:pt x="827" y="242"/>
                  </a:lnTo>
                  <a:lnTo>
                    <a:pt x="860" y="257"/>
                  </a:lnTo>
                  <a:lnTo>
                    <a:pt x="859" y="275"/>
                  </a:lnTo>
                  <a:lnTo>
                    <a:pt x="850" y="276"/>
                  </a:lnTo>
                  <a:lnTo>
                    <a:pt x="850" y="275"/>
                  </a:lnTo>
                  <a:lnTo>
                    <a:pt x="808" y="262"/>
                  </a:lnTo>
                  <a:lnTo>
                    <a:pt x="807" y="249"/>
                  </a:lnTo>
                  <a:lnTo>
                    <a:pt x="818" y="240"/>
                  </a:lnTo>
                  <a:lnTo>
                    <a:pt x="818" y="229"/>
                  </a:lnTo>
                  <a:lnTo>
                    <a:pt x="806" y="226"/>
                  </a:lnTo>
                  <a:lnTo>
                    <a:pt x="803" y="236"/>
                  </a:lnTo>
                  <a:lnTo>
                    <a:pt x="780" y="240"/>
                  </a:lnTo>
                  <a:lnTo>
                    <a:pt x="778" y="239"/>
                  </a:lnTo>
                  <a:lnTo>
                    <a:pt x="778" y="240"/>
                  </a:lnTo>
                  <a:lnTo>
                    <a:pt x="770" y="241"/>
                  </a:lnTo>
                  <a:lnTo>
                    <a:pt x="763" y="229"/>
                  </a:lnTo>
                  <a:lnTo>
                    <a:pt x="756" y="226"/>
                  </a:lnTo>
                  <a:lnTo>
                    <a:pt x="739" y="226"/>
                  </a:lnTo>
                  <a:lnTo>
                    <a:pt x="731" y="231"/>
                  </a:lnTo>
                  <a:lnTo>
                    <a:pt x="731" y="244"/>
                  </a:lnTo>
                  <a:lnTo>
                    <a:pt x="740" y="248"/>
                  </a:lnTo>
                  <a:lnTo>
                    <a:pt x="744" y="249"/>
                  </a:lnTo>
                  <a:lnTo>
                    <a:pt x="747" y="250"/>
                  </a:lnTo>
                  <a:lnTo>
                    <a:pt x="751" y="251"/>
                  </a:lnTo>
                  <a:lnTo>
                    <a:pt x="759" y="252"/>
                  </a:lnTo>
                  <a:lnTo>
                    <a:pt x="757" y="253"/>
                  </a:lnTo>
                  <a:lnTo>
                    <a:pt x="744" y="267"/>
                  </a:lnTo>
                  <a:lnTo>
                    <a:pt x="738" y="260"/>
                  </a:lnTo>
                  <a:lnTo>
                    <a:pt x="726" y="257"/>
                  </a:lnTo>
                  <a:lnTo>
                    <a:pt x="693" y="287"/>
                  </a:lnTo>
                  <a:lnTo>
                    <a:pt x="698" y="291"/>
                  </a:lnTo>
                  <a:lnTo>
                    <a:pt x="649" y="318"/>
                  </a:lnTo>
                  <a:lnTo>
                    <a:pt x="603" y="365"/>
                  </a:lnTo>
                  <a:lnTo>
                    <a:pt x="599" y="386"/>
                  </a:lnTo>
                  <a:lnTo>
                    <a:pt x="584" y="396"/>
                  </a:lnTo>
                  <a:lnTo>
                    <a:pt x="572" y="404"/>
                  </a:lnTo>
                  <a:lnTo>
                    <a:pt x="564" y="410"/>
                  </a:lnTo>
                  <a:lnTo>
                    <a:pt x="558" y="414"/>
                  </a:lnTo>
                  <a:lnTo>
                    <a:pt x="552" y="418"/>
                  </a:lnTo>
                  <a:lnTo>
                    <a:pt x="547" y="422"/>
                  </a:lnTo>
                  <a:lnTo>
                    <a:pt x="543" y="427"/>
                  </a:lnTo>
                  <a:lnTo>
                    <a:pt x="538" y="432"/>
                  </a:lnTo>
                  <a:lnTo>
                    <a:pt x="530" y="439"/>
                  </a:lnTo>
                  <a:lnTo>
                    <a:pt x="533" y="485"/>
                  </a:lnTo>
                  <a:lnTo>
                    <a:pt x="502" y="469"/>
                  </a:lnTo>
                  <a:lnTo>
                    <a:pt x="502" y="443"/>
                  </a:lnTo>
                  <a:lnTo>
                    <a:pt x="413" y="443"/>
                  </a:lnTo>
                  <a:lnTo>
                    <a:pt x="368" y="466"/>
                  </a:lnTo>
                  <a:lnTo>
                    <a:pt x="361" y="481"/>
                  </a:lnTo>
                  <a:lnTo>
                    <a:pt x="355" y="490"/>
                  </a:lnTo>
                  <a:lnTo>
                    <a:pt x="351" y="496"/>
                  </a:lnTo>
                  <a:lnTo>
                    <a:pt x="349" y="501"/>
                  </a:lnTo>
                  <a:lnTo>
                    <a:pt x="347" y="507"/>
                  </a:lnTo>
                  <a:lnTo>
                    <a:pt x="345" y="513"/>
                  </a:lnTo>
                  <a:lnTo>
                    <a:pt x="343" y="520"/>
                  </a:lnTo>
                  <a:lnTo>
                    <a:pt x="340" y="532"/>
                  </a:lnTo>
                  <a:lnTo>
                    <a:pt x="353" y="560"/>
                  </a:lnTo>
                  <a:lnTo>
                    <a:pt x="389" y="564"/>
                  </a:lnTo>
                  <a:lnTo>
                    <a:pt x="446" y="525"/>
                  </a:lnTo>
                  <a:lnTo>
                    <a:pt x="451" y="544"/>
                  </a:lnTo>
                  <a:lnTo>
                    <a:pt x="434" y="577"/>
                  </a:lnTo>
                  <a:lnTo>
                    <a:pt x="477" y="585"/>
                  </a:lnTo>
                  <a:lnTo>
                    <a:pt x="481" y="651"/>
                  </a:lnTo>
                  <a:lnTo>
                    <a:pt x="541" y="661"/>
                  </a:lnTo>
                  <a:lnTo>
                    <a:pt x="579" y="618"/>
                  </a:lnTo>
                  <a:lnTo>
                    <a:pt x="625" y="627"/>
                  </a:lnTo>
                  <a:lnTo>
                    <a:pt x="641" y="649"/>
                  </a:lnTo>
                  <a:lnTo>
                    <a:pt x="685" y="646"/>
                  </a:lnTo>
                  <a:lnTo>
                    <a:pt x="686" y="635"/>
                  </a:lnTo>
                  <a:lnTo>
                    <a:pt x="711" y="645"/>
                  </a:lnTo>
                  <a:lnTo>
                    <a:pt x="738" y="688"/>
                  </a:lnTo>
                  <a:lnTo>
                    <a:pt x="785" y="689"/>
                  </a:lnTo>
                  <a:lnTo>
                    <a:pt x="802" y="719"/>
                  </a:lnTo>
                  <a:lnTo>
                    <a:pt x="805" y="756"/>
                  </a:lnTo>
                  <a:lnTo>
                    <a:pt x="856" y="775"/>
                  </a:lnTo>
                  <a:lnTo>
                    <a:pt x="922" y="776"/>
                  </a:lnTo>
                  <a:lnTo>
                    <a:pt x="942" y="807"/>
                  </a:lnTo>
                  <a:lnTo>
                    <a:pt x="970" y="817"/>
                  </a:lnTo>
                  <a:lnTo>
                    <a:pt x="965" y="843"/>
                  </a:lnTo>
                  <a:lnTo>
                    <a:pt x="934" y="883"/>
                  </a:lnTo>
                  <a:lnTo>
                    <a:pt x="924" y="973"/>
                  </a:lnTo>
                  <a:lnTo>
                    <a:pt x="895" y="994"/>
                  </a:lnTo>
                  <a:lnTo>
                    <a:pt x="852" y="993"/>
                  </a:lnTo>
                  <a:lnTo>
                    <a:pt x="838" y="1018"/>
                  </a:lnTo>
                  <a:lnTo>
                    <a:pt x="849" y="1064"/>
                  </a:lnTo>
                  <a:lnTo>
                    <a:pt x="836" y="1080"/>
                  </a:lnTo>
                  <a:lnTo>
                    <a:pt x="826" y="1093"/>
                  </a:lnTo>
                  <a:lnTo>
                    <a:pt x="817" y="1104"/>
                  </a:lnTo>
                  <a:lnTo>
                    <a:pt x="810" y="1114"/>
                  </a:lnTo>
                  <a:lnTo>
                    <a:pt x="803" y="1124"/>
                  </a:lnTo>
                  <a:lnTo>
                    <a:pt x="795" y="1137"/>
                  </a:lnTo>
                  <a:lnTo>
                    <a:pt x="787" y="1150"/>
                  </a:lnTo>
                  <a:lnTo>
                    <a:pt x="743" y="1172"/>
                  </a:lnTo>
                  <a:lnTo>
                    <a:pt x="714" y="1176"/>
                  </a:lnTo>
                  <a:lnTo>
                    <a:pt x="713" y="1188"/>
                  </a:lnTo>
                  <a:lnTo>
                    <a:pt x="734" y="1194"/>
                  </a:lnTo>
                  <a:lnTo>
                    <a:pt x="730" y="1208"/>
                  </a:lnTo>
                  <a:lnTo>
                    <a:pt x="712" y="1225"/>
                  </a:lnTo>
                  <a:lnTo>
                    <a:pt x="723" y="1239"/>
                  </a:lnTo>
                  <a:lnTo>
                    <a:pt x="746" y="1240"/>
                  </a:lnTo>
                  <a:lnTo>
                    <a:pt x="744" y="1255"/>
                  </a:lnTo>
                  <a:lnTo>
                    <a:pt x="741" y="1265"/>
                  </a:lnTo>
                  <a:lnTo>
                    <a:pt x="739" y="1271"/>
                  </a:lnTo>
                  <a:lnTo>
                    <a:pt x="739" y="1274"/>
                  </a:lnTo>
                  <a:lnTo>
                    <a:pt x="738" y="1278"/>
                  </a:lnTo>
                  <a:lnTo>
                    <a:pt x="737" y="1287"/>
                  </a:lnTo>
                  <a:lnTo>
                    <a:pt x="769" y="1314"/>
                  </a:lnTo>
                  <a:lnTo>
                    <a:pt x="764" y="1327"/>
                  </a:lnTo>
                  <a:lnTo>
                    <a:pt x="720" y="1327"/>
                  </a:lnTo>
                  <a:lnTo>
                    <a:pt x="676" y="1289"/>
                  </a:lnTo>
                  <a:lnTo>
                    <a:pt x="642" y="1228"/>
                  </a:lnTo>
                  <a:lnTo>
                    <a:pt x="647" y="1170"/>
                  </a:lnTo>
                  <a:lnTo>
                    <a:pt x="620" y="1136"/>
                  </a:lnTo>
                  <a:lnTo>
                    <a:pt x="631" y="1078"/>
                  </a:lnTo>
                  <a:lnTo>
                    <a:pt x="615" y="1073"/>
                  </a:lnTo>
                  <a:lnTo>
                    <a:pt x="615" y="947"/>
                  </a:lnTo>
                  <a:lnTo>
                    <a:pt x="613" y="946"/>
                  </a:lnTo>
                  <a:lnTo>
                    <a:pt x="609" y="942"/>
                  </a:lnTo>
                  <a:lnTo>
                    <a:pt x="602" y="936"/>
                  </a:lnTo>
                  <a:lnTo>
                    <a:pt x="593" y="931"/>
                  </a:lnTo>
                  <a:lnTo>
                    <a:pt x="585" y="925"/>
                  </a:lnTo>
                  <a:lnTo>
                    <a:pt x="577" y="920"/>
                  </a:lnTo>
                  <a:lnTo>
                    <a:pt x="572" y="915"/>
                  </a:lnTo>
                  <a:lnTo>
                    <a:pt x="570" y="914"/>
                  </a:lnTo>
                  <a:lnTo>
                    <a:pt x="566" y="913"/>
                  </a:lnTo>
                  <a:lnTo>
                    <a:pt x="561" y="912"/>
                  </a:lnTo>
                  <a:lnTo>
                    <a:pt x="554" y="910"/>
                  </a:lnTo>
                  <a:lnTo>
                    <a:pt x="549" y="909"/>
                  </a:lnTo>
                  <a:lnTo>
                    <a:pt x="547" y="908"/>
                  </a:lnTo>
                  <a:lnTo>
                    <a:pt x="543" y="884"/>
                  </a:lnTo>
                  <a:lnTo>
                    <a:pt x="486" y="814"/>
                  </a:lnTo>
                  <a:lnTo>
                    <a:pt x="492" y="790"/>
                  </a:lnTo>
                  <a:lnTo>
                    <a:pt x="494" y="748"/>
                  </a:lnTo>
                  <a:lnTo>
                    <a:pt x="532" y="721"/>
                  </a:lnTo>
                  <a:lnTo>
                    <a:pt x="527" y="674"/>
                  </a:lnTo>
                  <a:lnTo>
                    <a:pt x="470" y="670"/>
                  </a:lnTo>
                  <a:lnTo>
                    <a:pt x="426" y="620"/>
                  </a:lnTo>
                  <a:lnTo>
                    <a:pt x="412" y="616"/>
                  </a:lnTo>
                  <a:lnTo>
                    <a:pt x="404" y="614"/>
                  </a:lnTo>
                  <a:lnTo>
                    <a:pt x="397" y="612"/>
                  </a:lnTo>
                  <a:lnTo>
                    <a:pt x="392" y="611"/>
                  </a:lnTo>
                  <a:lnTo>
                    <a:pt x="387" y="610"/>
                  </a:lnTo>
                  <a:lnTo>
                    <a:pt x="381" y="609"/>
                  </a:lnTo>
                  <a:lnTo>
                    <a:pt x="373" y="607"/>
                  </a:lnTo>
                  <a:lnTo>
                    <a:pt x="375" y="589"/>
                  </a:lnTo>
                  <a:lnTo>
                    <a:pt x="349" y="585"/>
                  </a:lnTo>
                  <a:lnTo>
                    <a:pt x="349" y="596"/>
                  </a:lnTo>
                  <a:lnTo>
                    <a:pt x="284" y="579"/>
                  </a:lnTo>
                  <a:lnTo>
                    <a:pt x="258" y="540"/>
                  </a:lnTo>
                  <a:lnTo>
                    <a:pt x="269" y="521"/>
                  </a:lnTo>
                  <a:lnTo>
                    <a:pt x="227" y="461"/>
                  </a:lnTo>
                  <a:lnTo>
                    <a:pt x="220" y="417"/>
                  </a:lnTo>
                  <a:lnTo>
                    <a:pt x="203" y="417"/>
                  </a:lnTo>
                  <a:lnTo>
                    <a:pt x="210" y="459"/>
                  </a:lnTo>
                  <a:lnTo>
                    <a:pt x="237" y="502"/>
                  </a:lnTo>
                  <a:lnTo>
                    <a:pt x="234" y="521"/>
                  </a:lnTo>
                  <a:lnTo>
                    <a:pt x="210" y="517"/>
                  </a:lnTo>
                  <a:lnTo>
                    <a:pt x="180" y="466"/>
                  </a:lnTo>
                  <a:lnTo>
                    <a:pt x="180" y="408"/>
                  </a:lnTo>
                  <a:lnTo>
                    <a:pt x="149" y="393"/>
                  </a:lnTo>
                  <a:lnTo>
                    <a:pt x="149" y="328"/>
                  </a:lnTo>
                  <a:lnTo>
                    <a:pt x="208" y="258"/>
                  </a:lnTo>
                  <a:lnTo>
                    <a:pt x="203" y="216"/>
                  </a:lnTo>
                  <a:lnTo>
                    <a:pt x="219" y="205"/>
                  </a:lnTo>
                  <a:lnTo>
                    <a:pt x="200" y="187"/>
                  </a:lnTo>
                  <a:lnTo>
                    <a:pt x="202" y="156"/>
                  </a:lnTo>
                  <a:lnTo>
                    <a:pt x="178" y="135"/>
                  </a:lnTo>
                  <a:lnTo>
                    <a:pt x="114" y="135"/>
                  </a:lnTo>
                  <a:lnTo>
                    <a:pt x="104" y="147"/>
                  </a:lnTo>
                  <a:lnTo>
                    <a:pt x="27" y="147"/>
                  </a:lnTo>
                  <a:lnTo>
                    <a:pt x="0" y="123"/>
                  </a:lnTo>
                  <a:lnTo>
                    <a:pt x="21" y="107"/>
                  </a:lnTo>
                  <a:lnTo>
                    <a:pt x="78" y="107"/>
                  </a:lnTo>
                  <a:lnTo>
                    <a:pt x="78" y="97"/>
                  </a:lnTo>
                  <a:lnTo>
                    <a:pt x="51" y="93"/>
                  </a:lnTo>
                  <a:lnTo>
                    <a:pt x="68" y="80"/>
                  </a:lnTo>
                  <a:lnTo>
                    <a:pt x="105" y="75"/>
                  </a:lnTo>
                  <a:lnTo>
                    <a:pt x="159" y="38"/>
                  </a:lnTo>
                  <a:lnTo>
                    <a:pt x="254" y="38"/>
                  </a:lnTo>
                  <a:lnTo>
                    <a:pt x="305" y="53"/>
                  </a:lnTo>
                  <a:lnTo>
                    <a:pt x="323" y="62"/>
                  </a:lnTo>
                  <a:lnTo>
                    <a:pt x="337" y="65"/>
                  </a:lnTo>
                  <a:lnTo>
                    <a:pt x="361" y="42"/>
                  </a:lnTo>
                  <a:lnTo>
                    <a:pt x="436" y="42"/>
                  </a:lnTo>
                  <a:lnTo>
                    <a:pt x="453" y="50"/>
                  </a:lnTo>
                  <a:lnTo>
                    <a:pt x="484" y="57"/>
                  </a:lnTo>
                  <a:lnTo>
                    <a:pt x="486" y="70"/>
                  </a:lnTo>
                  <a:lnTo>
                    <a:pt x="537" y="72"/>
                  </a:lnTo>
                  <a:lnTo>
                    <a:pt x="529" y="55"/>
                  </a:lnTo>
                  <a:lnTo>
                    <a:pt x="485" y="54"/>
                  </a:lnTo>
                  <a:lnTo>
                    <a:pt x="496" y="45"/>
                  </a:lnTo>
                  <a:lnTo>
                    <a:pt x="492" y="32"/>
                  </a:lnTo>
                  <a:lnTo>
                    <a:pt x="452" y="32"/>
                  </a:lnTo>
                  <a:lnTo>
                    <a:pt x="4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5" name="Group 315"/>
          <p:cNvGrpSpPr/>
          <p:nvPr/>
        </p:nvGrpSpPr>
        <p:grpSpPr>
          <a:xfrm>
            <a:off x="591700" y="1366913"/>
            <a:ext cx="881781" cy="547148"/>
            <a:chOff x="3503613" y="5091113"/>
            <a:chExt cx="590550" cy="382587"/>
          </a:xfrm>
          <a:solidFill>
            <a:schemeClr val="bg1"/>
          </a:solidFill>
        </p:grpSpPr>
        <p:sp>
          <p:nvSpPr>
            <p:cNvPr id="46" name="Freeform 372"/>
            <p:cNvSpPr>
              <a:spLocks/>
            </p:cNvSpPr>
            <p:nvPr/>
          </p:nvSpPr>
          <p:spPr bwMode="auto">
            <a:xfrm>
              <a:off x="3503613" y="5102225"/>
              <a:ext cx="80963" cy="371475"/>
            </a:xfrm>
            <a:custGeom>
              <a:avLst/>
              <a:gdLst>
                <a:gd name="T0" fmla="*/ 318 w 460"/>
                <a:gd name="T1" fmla="*/ 0 h 2105"/>
                <a:gd name="T2" fmla="*/ 339 w 460"/>
                <a:gd name="T3" fmla="*/ 1 h 2105"/>
                <a:gd name="T4" fmla="*/ 361 w 460"/>
                <a:gd name="T5" fmla="*/ 5 h 2105"/>
                <a:gd name="T6" fmla="*/ 380 w 460"/>
                <a:gd name="T7" fmla="*/ 10 h 2105"/>
                <a:gd name="T8" fmla="*/ 399 w 460"/>
                <a:gd name="T9" fmla="*/ 20 h 2105"/>
                <a:gd name="T10" fmla="*/ 414 w 460"/>
                <a:gd name="T11" fmla="*/ 31 h 2105"/>
                <a:gd name="T12" fmla="*/ 429 w 460"/>
                <a:gd name="T13" fmla="*/ 45 h 2105"/>
                <a:gd name="T14" fmla="*/ 439 w 460"/>
                <a:gd name="T15" fmla="*/ 63 h 2105"/>
                <a:gd name="T16" fmla="*/ 446 w 460"/>
                <a:gd name="T17" fmla="*/ 84 h 2105"/>
                <a:gd name="T18" fmla="*/ 450 w 460"/>
                <a:gd name="T19" fmla="*/ 109 h 2105"/>
                <a:gd name="T20" fmla="*/ 458 w 460"/>
                <a:gd name="T21" fmla="*/ 396 h 2105"/>
                <a:gd name="T22" fmla="*/ 460 w 460"/>
                <a:gd name="T23" fmla="*/ 684 h 2105"/>
                <a:gd name="T24" fmla="*/ 455 w 460"/>
                <a:gd name="T25" fmla="*/ 971 h 2105"/>
                <a:gd name="T26" fmla="*/ 443 w 460"/>
                <a:gd name="T27" fmla="*/ 1259 h 2105"/>
                <a:gd name="T28" fmla="*/ 426 w 460"/>
                <a:gd name="T29" fmla="*/ 1546 h 2105"/>
                <a:gd name="T30" fmla="*/ 403 w 460"/>
                <a:gd name="T31" fmla="*/ 1833 h 2105"/>
                <a:gd name="T32" fmla="*/ 397 w 460"/>
                <a:gd name="T33" fmla="*/ 1873 h 2105"/>
                <a:gd name="T34" fmla="*/ 385 w 460"/>
                <a:gd name="T35" fmla="*/ 1912 h 2105"/>
                <a:gd name="T36" fmla="*/ 367 w 460"/>
                <a:gd name="T37" fmla="*/ 1948 h 2105"/>
                <a:gd name="T38" fmla="*/ 345 w 460"/>
                <a:gd name="T39" fmla="*/ 1983 h 2105"/>
                <a:gd name="T40" fmla="*/ 319 w 460"/>
                <a:gd name="T41" fmla="*/ 2014 h 2105"/>
                <a:gd name="T42" fmla="*/ 289 w 460"/>
                <a:gd name="T43" fmla="*/ 2043 h 2105"/>
                <a:gd name="T44" fmla="*/ 256 w 460"/>
                <a:gd name="T45" fmla="*/ 2067 h 2105"/>
                <a:gd name="T46" fmla="*/ 221 w 460"/>
                <a:gd name="T47" fmla="*/ 2086 h 2105"/>
                <a:gd name="T48" fmla="*/ 184 w 460"/>
                <a:gd name="T49" fmla="*/ 2099 h 2105"/>
                <a:gd name="T50" fmla="*/ 153 w 460"/>
                <a:gd name="T51" fmla="*/ 2105 h 2105"/>
                <a:gd name="T52" fmla="*/ 123 w 460"/>
                <a:gd name="T53" fmla="*/ 2105 h 2105"/>
                <a:gd name="T54" fmla="*/ 95 w 460"/>
                <a:gd name="T55" fmla="*/ 2099 h 2105"/>
                <a:gd name="T56" fmla="*/ 70 w 460"/>
                <a:gd name="T57" fmla="*/ 2089 h 2105"/>
                <a:gd name="T58" fmla="*/ 48 w 460"/>
                <a:gd name="T59" fmla="*/ 2074 h 2105"/>
                <a:gd name="T60" fmla="*/ 30 w 460"/>
                <a:gd name="T61" fmla="*/ 2055 h 2105"/>
                <a:gd name="T62" fmla="*/ 15 w 460"/>
                <a:gd name="T63" fmla="*/ 2031 h 2105"/>
                <a:gd name="T64" fmla="*/ 5 w 460"/>
                <a:gd name="T65" fmla="*/ 2005 h 2105"/>
                <a:gd name="T66" fmla="*/ 0 w 460"/>
                <a:gd name="T67" fmla="*/ 1976 h 2105"/>
                <a:gd name="T68" fmla="*/ 0 w 460"/>
                <a:gd name="T69" fmla="*/ 1943 h 2105"/>
                <a:gd name="T70" fmla="*/ 22 w 460"/>
                <a:gd name="T71" fmla="*/ 1673 h 2105"/>
                <a:gd name="T72" fmla="*/ 39 w 460"/>
                <a:gd name="T73" fmla="*/ 1404 h 2105"/>
                <a:gd name="T74" fmla="*/ 51 w 460"/>
                <a:gd name="T75" fmla="*/ 1133 h 2105"/>
                <a:gd name="T76" fmla="*/ 58 w 460"/>
                <a:gd name="T77" fmla="*/ 863 h 2105"/>
                <a:gd name="T78" fmla="*/ 58 w 460"/>
                <a:gd name="T79" fmla="*/ 592 h 2105"/>
                <a:gd name="T80" fmla="*/ 51 w 460"/>
                <a:gd name="T81" fmla="*/ 322 h 2105"/>
                <a:gd name="T82" fmla="*/ 51 w 460"/>
                <a:gd name="T83" fmla="*/ 281 h 2105"/>
                <a:gd name="T84" fmla="*/ 57 w 460"/>
                <a:gd name="T85" fmla="*/ 241 h 2105"/>
                <a:gd name="T86" fmla="*/ 66 w 460"/>
                <a:gd name="T87" fmla="*/ 203 h 2105"/>
                <a:gd name="T88" fmla="*/ 80 w 460"/>
                <a:gd name="T89" fmla="*/ 167 h 2105"/>
                <a:gd name="T90" fmla="*/ 100 w 460"/>
                <a:gd name="T91" fmla="*/ 132 h 2105"/>
                <a:gd name="T92" fmla="*/ 123 w 460"/>
                <a:gd name="T93" fmla="*/ 101 h 2105"/>
                <a:gd name="T94" fmla="*/ 151 w 460"/>
                <a:gd name="T95" fmla="*/ 71 h 2105"/>
                <a:gd name="T96" fmla="*/ 181 w 460"/>
                <a:gd name="T97" fmla="*/ 46 h 2105"/>
                <a:gd name="T98" fmla="*/ 217 w 460"/>
                <a:gd name="T99" fmla="*/ 24 h 2105"/>
                <a:gd name="T100" fmla="*/ 234 w 460"/>
                <a:gd name="T101" fmla="*/ 16 h 2105"/>
                <a:gd name="T102" fmla="*/ 254 w 460"/>
                <a:gd name="T103" fmla="*/ 9 h 2105"/>
                <a:gd name="T104" fmla="*/ 274 w 460"/>
                <a:gd name="T105" fmla="*/ 4 h 2105"/>
                <a:gd name="T106" fmla="*/ 296 w 460"/>
                <a:gd name="T107" fmla="*/ 1 h 2105"/>
                <a:gd name="T108" fmla="*/ 318 w 460"/>
                <a:gd name="T109" fmla="*/ 0 h 2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60" h="2105">
                  <a:moveTo>
                    <a:pt x="318" y="0"/>
                  </a:moveTo>
                  <a:lnTo>
                    <a:pt x="339" y="1"/>
                  </a:lnTo>
                  <a:lnTo>
                    <a:pt x="361" y="5"/>
                  </a:lnTo>
                  <a:lnTo>
                    <a:pt x="380" y="10"/>
                  </a:lnTo>
                  <a:lnTo>
                    <a:pt x="399" y="20"/>
                  </a:lnTo>
                  <a:lnTo>
                    <a:pt x="414" y="31"/>
                  </a:lnTo>
                  <a:lnTo>
                    <a:pt x="429" y="45"/>
                  </a:lnTo>
                  <a:lnTo>
                    <a:pt x="439" y="63"/>
                  </a:lnTo>
                  <a:lnTo>
                    <a:pt x="446" y="84"/>
                  </a:lnTo>
                  <a:lnTo>
                    <a:pt x="450" y="109"/>
                  </a:lnTo>
                  <a:lnTo>
                    <a:pt x="458" y="396"/>
                  </a:lnTo>
                  <a:lnTo>
                    <a:pt x="460" y="684"/>
                  </a:lnTo>
                  <a:lnTo>
                    <a:pt x="455" y="971"/>
                  </a:lnTo>
                  <a:lnTo>
                    <a:pt x="443" y="1259"/>
                  </a:lnTo>
                  <a:lnTo>
                    <a:pt x="426" y="1546"/>
                  </a:lnTo>
                  <a:lnTo>
                    <a:pt x="403" y="1833"/>
                  </a:lnTo>
                  <a:lnTo>
                    <a:pt x="397" y="1873"/>
                  </a:lnTo>
                  <a:lnTo>
                    <a:pt x="385" y="1912"/>
                  </a:lnTo>
                  <a:lnTo>
                    <a:pt x="367" y="1948"/>
                  </a:lnTo>
                  <a:lnTo>
                    <a:pt x="345" y="1983"/>
                  </a:lnTo>
                  <a:lnTo>
                    <a:pt x="319" y="2014"/>
                  </a:lnTo>
                  <a:lnTo>
                    <a:pt x="289" y="2043"/>
                  </a:lnTo>
                  <a:lnTo>
                    <a:pt x="256" y="2067"/>
                  </a:lnTo>
                  <a:lnTo>
                    <a:pt x="221" y="2086"/>
                  </a:lnTo>
                  <a:lnTo>
                    <a:pt x="184" y="2099"/>
                  </a:lnTo>
                  <a:lnTo>
                    <a:pt x="153" y="2105"/>
                  </a:lnTo>
                  <a:lnTo>
                    <a:pt x="123" y="2105"/>
                  </a:lnTo>
                  <a:lnTo>
                    <a:pt x="95" y="2099"/>
                  </a:lnTo>
                  <a:lnTo>
                    <a:pt x="70" y="2089"/>
                  </a:lnTo>
                  <a:lnTo>
                    <a:pt x="48" y="2074"/>
                  </a:lnTo>
                  <a:lnTo>
                    <a:pt x="30" y="2055"/>
                  </a:lnTo>
                  <a:lnTo>
                    <a:pt x="15" y="2031"/>
                  </a:lnTo>
                  <a:lnTo>
                    <a:pt x="5" y="2005"/>
                  </a:lnTo>
                  <a:lnTo>
                    <a:pt x="0" y="1976"/>
                  </a:lnTo>
                  <a:lnTo>
                    <a:pt x="0" y="1943"/>
                  </a:lnTo>
                  <a:lnTo>
                    <a:pt x="22" y="1673"/>
                  </a:lnTo>
                  <a:lnTo>
                    <a:pt x="39" y="1404"/>
                  </a:lnTo>
                  <a:lnTo>
                    <a:pt x="51" y="1133"/>
                  </a:lnTo>
                  <a:lnTo>
                    <a:pt x="58" y="863"/>
                  </a:lnTo>
                  <a:lnTo>
                    <a:pt x="58" y="592"/>
                  </a:lnTo>
                  <a:lnTo>
                    <a:pt x="51" y="322"/>
                  </a:lnTo>
                  <a:lnTo>
                    <a:pt x="51" y="281"/>
                  </a:lnTo>
                  <a:lnTo>
                    <a:pt x="57" y="241"/>
                  </a:lnTo>
                  <a:lnTo>
                    <a:pt x="66" y="203"/>
                  </a:lnTo>
                  <a:lnTo>
                    <a:pt x="80" y="167"/>
                  </a:lnTo>
                  <a:lnTo>
                    <a:pt x="100" y="132"/>
                  </a:lnTo>
                  <a:lnTo>
                    <a:pt x="123" y="101"/>
                  </a:lnTo>
                  <a:lnTo>
                    <a:pt x="151" y="71"/>
                  </a:lnTo>
                  <a:lnTo>
                    <a:pt x="181" y="46"/>
                  </a:lnTo>
                  <a:lnTo>
                    <a:pt x="217" y="24"/>
                  </a:lnTo>
                  <a:lnTo>
                    <a:pt x="234" y="16"/>
                  </a:lnTo>
                  <a:lnTo>
                    <a:pt x="254" y="9"/>
                  </a:lnTo>
                  <a:lnTo>
                    <a:pt x="274" y="4"/>
                  </a:lnTo>
                  <a:lnTo>
                    <a:pt x="296" y="1"/>
                  </a:lnTo>
                  <a:lnTo>
                    <a:pt x="3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373"/>
            <p:cNvSpPr>
              <a:spLocks/>
            </p:cNvSpPr>
            <p:nvPr/>
          </p:nvSpPr>
          <p:spPr bwMode="auto">
            <a:xfrm>
              <a:off x="3616326" y="5092700"/>
              <a:ext cx="266700" cy="363538"/>
            </a:xfrm>
            <a:custGeom>
              <a:avLst/>
              <a:gdLst>
                <a:gd name="T0" fmla="*/ 416 w 1516"/>
                <a:gd name="T1" fmla="*/ 12 h 2062"/>
                <a:gd name="T2" fmla="*/ 568 w 1516"/>
                <a:gd name="T3" fmla="*/ 88 h 2062"/>
                <a:gd name="T4" fmla="*/ 714 w 1516"/>
                <a:gd name="T5" fmla="*/ 183 h 2062"/>
                <a:gd name="T6" fmla="*/ 842 w 1516"/>
                <a:gd name="T7" fmla="*/ 295 h 2062"/>
                <a:gd name="T8" fmla="*/ 949 w 1516"/>
                <a:gd name="T9" fmla="*/ 425 h 2062"/>
                <a:gd name="T10" fmla="*/ 1024 w 1516"/>
                <a:gd name="T11" fmla="*/ 571 h 2062"/>
                <a:gd name="T12" fmla="*/ 1060 w 1516"/>
                <a:gd name="T13" fmla="*/ 736 h 2062"/>
                <a:gd name="T14" fmla="*/ 1051 w 1516"/>
                <a:gd name="T15" fmla="*/ 918 h 2062"/>
                <a:gd name="T16" fmla="*/ 989 w 1516"/>
                <a:gd name="T17" fmla="*/ 1137 h 2062"/>
                <a:gd name="T18" fmla="*/ 893 w 1516"/>
                <a:gd name="T19" fmla="*/ 1339 h 2062"/>
                <a:gd name="T20" fmla="*/ 888 w 1516"/>
                <a:gd name="T21" fmla="*/ 1461 h 2062"/>
                <a:gd name="T22" fmla="*/ 1111 w 1516"/>
                <a:gd name="T23" fmla="*/ 1472 h 2062"/>
                <a:gd name="T24" fmla="*/ 1137 w 1516"/>
                <a:gd name="T25" fmla="*/ 1478 h 2062"/>
                <a:gd name="T26" fmla="*/ 1207 w 1516"/>
                <a:gd name="T27" fmla="*/ 1498 h 2062"/>
                <a:gd name="T28" fmla="*/ 1315 w 1516"/>
                <a:gd name="T29" fmla="*/ 1535 h 2062"/>
                <a:gd name="T30" fmla="*/ 1452 w 1516"/>
                <a:gd name="T31" fmla="*/ 1592 h 2062"/>
                <a:gd name="T32" fmla="*/ 1505 w 1516"/>
                <a:gd name="T33" fmla="*/ 1632 h 2062"/>
                <a:gd name="T34" fmla="*/ 1515 w 1516"/>
                <a:gd name="T35" fmla="*/ 1687 h 2062"/>
                <a:gd name="T36" fmla="*/ 1490 w 1516"/>
                <a:gd name="T37" fmla="*/ 1750 h 2062"/>
                <a:gd name="T38" fmla="*/ 1441 w 1516"/>
                <a:gd name="T39" fmla="*/ 1816 h 2062"/>
                <a:gd name="T40" fmla="*/ 1381 w 1516"/>
                <a:gd name="T41" fmla="*/ 1881 h 2062"/>
                <a:gd name="T42" fmla="*/ 1318 w 1516"/>
                <a:gd name="T43" fmla="*/ 1937 h 2062"/>
                <a:gd name="T44" fmla="*/ 1263 w 1516"/>
                <a:gd name="T45" fmla="*/ 1982 h 2062"/>
                <a:gd name="T46" fmla="*/ 1228 w 1516"/>
                <a:gd name="T47" fmla="*/ 2008 h 2062"/>
                <a:gd name="T48" fmla="*/ 1221 w 1516"/>
                <a:gd name="T49" fmla="*/ 2014 h 2062"/>
                <a:gd name="T50" fmla="*/ 1219 w 1516"/>
                <a:gd name="T51" fmla="*/ 2003 h 2062"/>
                <a:gd name="T52" fmla="*/ 1204 w 1516"/>
                <a:gd name="T53" fmla="*/ 1983 h 2062"/>
                <a:gd name="T54" fmla="*/ 1161 w 1516"/>
                <a:gd name="T55" fmla="*/ 1957 h 2062"/>
                <a:gd name="T56" fmla="*/ 1077 w 1516"/>
                <a:gd name="T57" fmla="*/ 1930 h 2062"/>
                <a:gd name="T58" fmla="*/ 904 w 1516"/>
                <a:gd name="T59" fmla="*/ 1901 h 2062"/>
                <a:gd name="T60" fmla="*/ 648 w 1516"/>
                <a:gd name="T61" fmla="*/ 1910 h 2062"/>
                <a:gd name="T62" fmla="*/ 397 w 1516"/>
                <a:gd name="T63" fmla="*/ 1972 h 2062"/>
                <a:gd name="T64" fmla="*/ 215 w 1516"/>
                <a:gd name="T65" fmla="*/ 2046 h 2062"/>
                <a:gd name="T66" fmla="*/ 148 w 1516"/>
                <a:gd name="T67" fmla="*/ 2061 h 2062"/>
                <a:gd name="T68" fmla="*/ 84 w 1516"/>
                <a:gd name="T69" fmla="*/ 2055 h 2062"/>
                <a:gd name="T70" fmla="*/ 32 w 1516"/>
                <a:gd name="T71" fmla="*/ 2020 h 2062"/>
                <a:gd name="T72" fmla="*/ 2 w 1516"/>
                <a:gd name="T73" fmla="*/ 1954 h 2062"/>
                <a:gd name="T74" fmla="*/ 13 w 1516"/>
                <a:gd name="T75" fmla="*/ 1843 h 2062"/>
                <a:gd name="T76" fmla="*/ 67 w 1516"/>
                <a:gd name="T77" fmla="*/ 1742 h 2062"/>
                <a:gd name="T78" fmla="*/ 181 w 1516"/>
                <a:gd name="T79" fmla="*/ 1641 h 2062"/>
                <a:gd name="T80" fmla="*/ 357 w 1516"/>
                <a:gd name="T81" fmla="*/ 1482 h 2062"/>
                <a:gd name="T82" fmla="*/ 512 w 1516"/>
                <a:gd name="T83" fmla="*/ 1302 h 2062"/>
                <a:gd name="T84" fmla="*/ 590 w 1516"/>
                <a:gd name="T85" fmla="*/ 1178 h 2062"/>
                <a:gd name="T86" fmla="*/ 642 w 1516"/>
                <a:gd name="T87" fmla="*/ 1046 h 2062"/>
                <a:gd name="T88" fmla="*/ 650 w 1516"/>
                <a:gd name="T89" fmla="*/ 906 h 2062"/>
                <a:gd name="T90" fmla="*/ 609 w 1516"/>
                <a:gd name="T91" fmla="*/ 778 h 2062"/>
                <a:gd name="T92" fmla="*/ 533 w 1516"/>
                <a:gd name="T93" fmla="*/ 668 h 2062"/>
                <a:gd name="T94" fmla="*/ 430 w 1516"/>
                <a:gd name="T95" fmla="*/ 573 h 2062"/>
                <a:gd name="T96" fmla="*/ 310 w 1516"/>
                <a:gd name="T97" fmla="*/ 496 h 2062"/>
                <a:gd name="T98" fmla="*/ 184 w 1516"/>
                <a:gd name="T99" fmla="*/ 434 h 2062"/>
                <a:gd name="T100" fmla="*/ 122 w 1516"/>
                <a:gd name="T101" fmla="*/ 386 h 2062"/>
                <a:gd name="T102" fmla="*/ 96 w 1516"/>
                <a:gd name="T103" fmla="*/ 320 h 2062"/>
                <a:gd name="T104" fmla="*/ 102 w 1516"/>
                <a:gd name="T105" fmla="*/ 243 h 2062"/>
                <a:gd name="T106" fmla="*/ 132 w 1516"/>
                <a:gd name="T107" fmla="*/ 166 h 2062"/>
                <a:gd name="T108" fmla="*/ 183 w 1516"/>
                <a:gd name="T109" fmla="*/ 95 h 2062"/>
                <a:gd name="T110" fmla="*/ 245 w 1516"/>
                <a:gd name="T111" fmla="*/ 38 h 2062"/>
                <a:gd name="T112" fmla="*/ 318 w 1516"/>
                <a:gd name="T113" fmla="*/ 6 h 2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16" h="2062">
                  <a:moveTo>
                    <a:pt x="367" y="0"/>
                  </a:moveTo>
                  <a:lnTo>
                    <a:pt x="391" y="4"/>
                  </a:lnTo>
                  <a:lnTo>
                    <a:pt x="416" y="12"/>
                  </a:lnTo>
                  <a:lnTo>
                    <a:pt x="467" y="36"/>
                  </a:lnTo>
                  <a:lnTo>
                    <a:pt x="518" y="61"/>
                  </a:lnTo>
                  <a:lnTo>
                    <a:pt x="568" y="88"/>
                  </a:lnTo>
                  <a:lnTo>
                    <a:pt x="618" y="118"/>
                  </a:lnTo>
                  <a:lnTo>
                    <a:pt x="666" y="149"/>
                  </a:lnTo>
                  <a:lnTo>
                    <a:pt x="714" y="183"/>
                  </a:lnTo>
                  <a:lnTo>
                    <a:pt x="759" y="218"/>
                  </a:lnTo>
                  <a:lnTo>
                    <a:pt x="802" y="255"/>
                  </a:lnTo>
                  <a:lnTo>
                    <a:pt x="842" y="295"/>
                  </a:lnTo>
                  <a:lnTo>
                    <a:pt x="881" y="336"/>
                  </a:lnTo>
                  <a:lnTo>
                    <a:pt x="917" y="380"/>
                  </a:lnTo>
                  <a:lnTo>
                    <a:pt x="949" y="425"/>
                  </a:lnTo>
                  <a:lnTo>
                    <a:pt x="977" y="472"/>
                  </a:lnTo>
                  <a:lnTo>
                    <a:pt x="1002" y="520"/>
                  </a:lnTo>
                  <a:lnTo>
                    <a:pt x="1024" y="571"/>
                  </a:lnTo>
                  <a:lnTo>
                    <a:pt x="1040" y="625"/>
                  </a:lnTo>
                  <a:lnTo>
                    <a:pt x="1053" y="679"/>
                  </a:lnTo>
                  <a:lnTo>
                    <a:pt x="1060" y="736"/>
                  </a:lnTo>
                  <a:lnTo>
                    <a:pt x="1062" y="795"/>
                  </a:lnTo>
                  <a:lnTo>
                    <a:pt x="1059" y="856"/>
                  </a:lnTo>
                  <a:lnTo>
                    <a:pt x="1051" y="918"/>
                  </a:lnTo>
                  <a:lnTo>
                    <a:pt x="1034" y="993"/>
                  </a:lnTo>
                  <a:lnTo>
                    <a:pt x="1014" y="1066"/>
                  </a:lnTo>
                  <a:lnTo>
                    <a:pt x="989" y="1137"/>
                  </a:lnTo>
                  <a:lnTo>
                    <a:pt x="961" y="1206"/>
                  </a:lnTo>
                  <a:lnTo>
                    <a:pt x="929" y="1274"/>
                  </a:lnTo>
                  <a:lnTo>
                    <a:pt x="893" y="1339"/>
                  </a:lnTo>
                  <a:lnTo>
                    <a:pt x="855" y="1403"/>
                  </a:lnTo>
                  <a:lnTo>
                    <a:pt x="814" y="1466"/>
                  </a:lnTo>
                  <a:lnTo>
                    <a:pt x="888" y="1461"/>
                  </a:lnTo>
                  <a:lnTo>
                    <a:pt x="962" y="1460"/>
                  </a:lnTo>
                  <a:lnTo>
                    <a:pt x="1037" y="1464"/>
                  </a:lnTo>
                  <a:lnTo>
                    <a:pt x="1111" y="1472"/>
                  </a:lnTo>
                  <a:lnTo>
                    <a:pt x="1115" y="1473"/>
                  </a:lnTo>
                  <a:lnTo>
                    <a:pt x="1123" y="1474"/>
                  </a:lnTo>
                  <a:lnTo>
                    <a:pt x="1137" y="1478"/>
                  </a:lnTo>
                  <a:lnTo>
                    <a:pt x="1156" y="1483"/>
                  </a:lnTo>
                  <a:lnTo>
                    <a:pt x="1179" y="1490"/>
                  </a:lnTo>
                  <a:lnTo>
                    <a:pt x="1207" y="1498"/>
                  </a:lnTo>
                  <a:lnTo>
                    <a:pt x="1239" y="1509"/>
                  </a:lnTo>
                  <a:lnTo>
                    <a:pt x="1275" y="1520"/>
                  </a:lnTo>
                  <a:lnTo>
                    <a:pt x="1315" y="1535"/>
                  </a:lnTo>
                  <a:lnTo>
                    <a:pt x="1358" y="1552"/>
                  </a:lnTo>
                  <a:lnTo>
                    <a:pt x="1403" y="1571"/>
                  </a:lnTo>
                  <a:lnTo>
                    <a:pt x="1452" y="1592"/>
                  </a:lnTo>
                  <a:lnTo>
                    <a:pt x="1475" y="1603"/>
                  </a:lnTo>
                  <a:lnTo>
                    <a:pt x="1493" y="1617"/>
                  </a:lnTo>
                  <a:lnTo>
                    <a:pt x="1505" y="1632"/>
                  </a:lnTo>
                  <a:lnTo>
                    <a:pt x="1514" y="1649"/>
                  </a:lnTo>
                  <a:lnTo>
                    <a:pt x="1516" y="1668"/>
                  </a:lnTo>
                  <a:lnTo>
                    <a:pt x="1515" y="1687"/>
                  </a:lnTo>
                  <a:lnTo>
                    <a:pt x="1509" y="1707"/>
                  </a:lnTo>
                  <a:lnTo>
                    <a:pt x="1501" y="1728"/>
                  </a:lnTo>
                  <a:lnTo>
                    <a:pt x="1490" y="1750"/>
                  </a:lnTo>
                  <a:lnTo>
                    <a:pt x="1476" y="1772"/>
                  </a:lnTo>
                  <a:lnTo>
                    <a:pt x="1460" y="1794"/>
                  </a:lnTo>
                  <a:lnTo>
                    <a:pt x="1441" y="1816"/>
                  </a:lnTo>
                  <a:lnTo>
                    <a:pt x="1423" y="1838"/>
                  </a:lnTo>
                  <a:lnTo>
                    <a:pt x="1402" y="1860"/>
                  </a:lnTo>
                  <a:lnTo>
                    <a:pt x="1381" y="1881"/>
                  </a:lnTo>
                  <a:lnTo>
                    <a:pt x="1360" y="1901"/>
                  </a:lnTo>
                  <a:lnTo>
                    <a:pt x="1338" y="1919"/>
                  </a:lnTo>
                  <a:lnTo>
                    <a:pt x="1318" y="1937"/>
                  </a:lnTo>
                  <a:lnTo>
                    <a:pt x="1298" y="1954"/>
                  </a:lnTo>
                  <a:lnTo>
                    <a:pt x="1279" y="1969"/>
                  </a:lnTo>
                  <a:lnTo>
                    <a:pt x="1263" y="1982"/>
                  </a:lnTo>
                  <a:lnTo>
                    <a:pt x="1249" y="1993"/>
                  </a:lnTo>
                  <a:lnTo>
                    <a:pt x="1237" y="2002"/>
                  </a:lnTo>
                  <a:lnTo>
                    <a:pt x="1228" y="2008"/>
                  </a:lnTo>
                  <a:lnTo>
                    <a:pt x="1222" y="2013"/>
                  </a:lnTo>
                  <a:lnTo>
                    <a:pt x="1220" y="2015"/>
                  </a:lnTo>
                  <a:lnTo>
                    <a:pt x="1221" y="2014"/>
                  </a:lnTo>
                  <a:lnTo>
                    <a:pt x="1221" y="2012"/>
                  </a:lnTo>
                  <a:lnTo>
                    <a:pt x="1221" y="2007"/>
                  </a:lnTo>
                  <a:lnTo>
                    <a:pt x="1219" y="2003"/>
                  </a:lnTo>
                  <a:lnTo>
                    <a:pt x="1217" y="1997"/>
                  </a:lnTo>
                  <a:lnTo>
                    <a:pt x="1211" y="1991"/>
                  </a:lnTo>
                  <a:lnTo>
                    <a:pt x="1204" y="1983"/>
                  </a:lnTo>
                  <a:lnTo>
                    <a:pt x="1194" y="1975"/>
                  </a:lnTo>
                  <a:lnTo>
                    <a:pt x="1179" y="1967"/>
                  </a:lnTo>
                  <a:lnTo>
                    <a:pt x="1161" y="1957"/>
                  </a:lnTo>
                  <a:lnTo>
                    <a:pt x="1138" y="1948"/>
                  </a:lnTo>
                  <a:lnTo>
                    <a:pt x="1110" y="1939"/>
                  </a:lnTo>
                  <a:lnTo>
                    <a:pt x="1077" y="1930"/>
                  </a:lnTo>
                  <a:lnTo>
                    <a:pt x="1038" y="1920"/>
                  </a:lnTo>
                  <a:lnTo>
                    <a:pt x="992" y="1912"/>
                  </a:lnTo>
                  <a:lnTo>
                    <a:pt x="904" y="1901"/>
                  </a:lnTo>
                  <a:lnTo>
                    <a:pt x="819" y="1897"/>
                  </a:lnTo>
                  <a:lnTo>
                    <a:pt x="732" y="1901"/>
                  </a:lnTo>
                  <a:lnTo>
                    <a:pt x="648" y="1910"/>
                  </a:lnTo>
                  <a:lnTo>
                    <a:pt x="563" y="1926"/>
                  </a:lnTo>
                  <a:lnTo>
                    <a:pt x="480" y="1947"/>
                  </a:lnTo>
                  <a:lnTo>
                    <a:pt x="397" y="1972"/>
                  </a:lnTo>
                  <a:lnTo>
                    <a:pt x="317" y="2003"/>
                  </a:lnTo>
                  <a:lnTo>
                    <a:pt x="236" y="2038"/>
                  </a:lnTo>
                  <a:lnTo>
                    <a:pt x="215" y="2046"/>
                  </a:lnTo>
                  <a:lnTo>
                    <a:pt x="193" y="2054"/>
                  </a:lnTo>
                  <a:lnTo>
                    <a:pt x="170" y="2059"/>
                  </a:lnTo>
                  <a:lnTo>
                    <a:pt x="148" y="2061"/>
                  </a:lnTo>
                  <a:lnTo>
                    <a:pt x="125" y="2062"/>
                  </a:lnTo>
                  <a:lnTo>
                    <a:pt x="103" y="2059"/>
                  </a:lnTo>
                  <a:lnTo>
                    <a:pt x="84" y="2055"/>
                  </a:lnTo>
                  <a:lnTo>
                    <a:pt x="64" y="2046"/>
                  </a:lnTo>
                  <a:lnTo>
                    <a:pt x="47" y="2035"/>
                  </a:lnTo>
                  <a:lnTo>
                    <a:pt x="32" y="2020"/>
                  </a:lnTo>
                  <a:lnTo>
                    <a:pt x="19" y="2002"/>
                  </a:lnTo>
                  <a:lnTo>
                    <a:pt x="9" y="1980"/>
                  </a:lnTo>
                  <a:lnTo>
                    <a:pt x="2" y="1954"/>
                  </a:lnTo>
                  <a:lnTo>
                    <a:pt x="0" y="1916"/>
                  </a:lnTo>
                  <a:lnTo>
                    <a:pt x="3" y="1880"/>
                  </a:lnTo>
                  <a:lnTo>
                    <a:pt x="13" y="1843"/>
                  </a:lnTo>
                  <a:lnTo>
                    <a:pt x="26" y="1807"/>
                  </a:lnTo>
                  <a:lnTo>
                    <a:pt x="44" y="1773"/>
                  </a:lnTo>
                  <a:lnTo>
                    <a:pt x="67" y="1742"/>
                  </a:lnTo>
                  <a:lnTo>
                    <a:pt x="92" y="1714"/>
                  </a:lnTo>
                  <a:lnTo>
                    <a:pt x="119" y="1690"/>
                  </a:lnTo>
                  <a:lnTo>
                    <a:pt x="181" y="1641"/>
                  </a:lnTo>
                  <a:lnTo>
                    <a:pt x="240" y="1589"/>
                  </a:lnTo>
                  <a:lnTo>
                    <a:pt x="300" y="1537"/>
                  </a:lnTo>
                  <a:lnTo>
                    <a:pt x="357" y="1482"/>
                  </a:lnTo>
                  <a:lnTo>
                    <a:pt x="411" y="1425"/>
                  </a:lnTo>
                  <a:lnTo>
                    <a:pt x="463" y="1365"/>
                  </a:lnTo>
                  <a:lnTo>
                    <a:pt x="512" y="1302"/>
                  </a:lnTo>
                  <a:lnTo>
                    <a:pt x="539" y="1263"/>
                  </a:lnTo>
                  <a:lnTo>
                    <a:pt x="566" y="1221"/>
                  </a:lnTo>
                  <a:lnTo>
                    <a:pt x="590" y="1178"/>
                  </a:lnTo>
                  <a:lnTo>
                    <a:pt x="611" y="1134"/>
                  </a:lnTo>
                  <a:lnTo>
                    <a:pt x="629" y="1090"/>
                  </a:lnTo>
                  <a:lnTo>
                    <a:pt x="642" y="1046"/>
                  </a:lnTo>
                  <a:lnTo>
                    <a:pt x="650" y="1004"/>
                  </a:lnTo>
                  <a:lnTo>
                    <a:pt x="653" y="954"/>
                  </a:lnTo>
                  <a:lnTo>
                    <a:pt x="650" y="906"/>
                  </a:lnTo>
                  <a:lnTo>
                    <a:pt x="640" y="861"/>
                  </a:lnTo>
                  <a:lnTo>
                    <a:pt x="628" y="819"/>
                  </a:lnTo>
                  <a:lnTo>
                    <a:pt x="609" y="778"/>
                  </a:lnTo>
                  <a:lnTo>
                    <a:pt x="588" y="739"/>
                  </a:lnTo>
                  <a:lnTo>
                    <a:pt x="562" y="702"/>
                  </a:lnTo>
                  <a:lnTo>
                    <a:pt x="533" y="668"/>
                  </a:lnTo>
                  <a:lnTo>
                    <a:pt x="501" y="634"/>
                  </a:lnTo>
                  <a:lnTo>
                    <a:pt x="467" y="603"/>
                  </a:lnTo>
                  <a:lnTo>
                    <a:pt x="430" y="573"/>
                  </a:lnTo>
                  <a:lnTo>
                    <a:pt x="392" y="546"/>
                  </a:lnTo>
                  <a:lnTo>
                    <a:pt x="352" y="520"/>
                  </a:lnTo>
                  <a:lnTo>
                    <a:pt x="310" y="496"/>
                  </a:lnTo>
                  <a:lnTo>
                    <a:pt x="268" y="474"/>
                  </a:lnTo>
                  <a:lnTo>
                    <a:pt x="226" y="453"/>
                  </a:lnTo>
                  <a:lnTo>
                    <a:pt x="184" y="434"/>
                  </a:lnTo>
                  <a:lnTo>
                    <a:pt x="159" y="420"/>
                  </a:lnTo>
                  <a:lnTo>
                    <a:pt x="138" y="405"/>
                  </a:lnTo>
                  <a:lnTo>
                    <a:pt x="122" y="386"/>
                  </a:lnTo>
                  <a:lnTo>
                    <a:pt x="109" y="366"/>
                  </a:lnTo>
                  <a:lnTo>
                    <a:pt x="101" y="344"/>
                  </a:lnTo>
                  <a:lnTo>
                    <a:pt x="96" y="320"/>
                  </a:lnTo>
                  <a:lnTo>
                    <a:pt x="95" y="296"/>
                  </a:lnTo>
                  <a:lnTo>
                    <a:pt x="97" y="270"/>
                  </a:lnTo>
                  <a:lnTo>
                    <a:pt x="102" y="243"/>
                  </a:lnTo>
                  <a:lnTo>
                    <a:pt x="109" y="217"/>
                  </a:lnTo>
                  <a:lnTo>
                    <a:pt x="120" y="191"/>
                  </a:lnTo>
                  <a:lnTo>
                    <a:pt x="132" y="166"/>
                  </a:lnTo>
                  <a:lnTo>
                    <a:pt x="148" y="141"/>
                  </a:lnTo>
                  <a:lnTo>
                    <a:pt x="164" y="117"/>
                  </a:lnTo>
                  <a:lnTo>
                    <a:pt x="183" y="95"/>
                  </a:lnTo>
                  <a:lnTo>
                    <a:pt x="202" y="74"/>
                  </a:lnTo>
                  <a:lnTo>
                    <a:pt x="224" y="55"/>
                  </a:lnTo>
                  <a:lnTo>
                    <a:pt x="245" y="38"/>
                  </a:lnTo>
                  <a:lnTo>
                    <a:pt x="269" y="25"/>
                  </a:lnTo>
                  <a:lnTo>
                    <a:pt x="293" y="13"/>
                  </a:lnTo>
                  <a:lnTo>
                    <a:pt x="318" y="6"/>
                  </a:lnTo>
                  <a:lnTo>
                    <a:pt x="342" y="0"/>
                  </a:lnTo>
                  <a:lnTo>
                    <a:pt x="3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374"/>
            <p:cNvSpPr>
              <a:spLocks noEditPoints="1"/>
            </p:cNvSpPr>
            <p:nvPr/>
          </p:nvSpPr>
          <p:spPr bwMode="auto">
            <a:xfrm>
              <a:off x="3833813" y="5091113"/>
              <a:ext cx="260350" cy="365125"/>
            </a:xfrm>
            <a:custGeom>
              <a:avLst/>
              <a:gdLst>
                <a:gd name="T0" fmla="*/ 578 w 1474"/>
                <a:gd name="T1" fmla="*/ 498 h 2071"/>
                <a:gd name="T2" fmla="*/ 578 w 1474"/>
                <a:gd name="T3" fmla="*/ 495 h 2071"/>
                <a:gd name="T4" fmla="*/ 685 w 1474"/>
                <a:gd name="T5" fmla="*/ 11 h 2071"/>
                <a:gd name="T6" fmla="*/ 851 w 1474"/>
                <a:gd name="T7" fmla="*/ 72 h 2071"/>
                <a:gd name="T8" fmla="*/ 957 w 1474"/>
                <a:gd name="T9" fmla="*/ 213 h 2071"/>
                <a:gd name="T10" fmla="*/ 970 w 1474"/>
                <a:gd name="T11" fmla="*/ 458 h 2071"/>
                <a:gd name="T12" fmla="*/ 1014 w 1474"/>
                <a:gd name="T13" fmla="*/ 608 h 2071"/>
                <a:gd name="T14" fmla="*/ 1233 w 1474"/>
                <a:gd name="T15" fmla="*/ 685 h 2071"/>
                <a:gd name="T16" fmla="*/ 1404 w 1474"/>
                <a:gd name="T17" fmla="*/ 866 h 2071"/>
                <a:gd name="T18" fmla="*/ 1472 w 1474"/>
                <a:gd name="T19" fmla="*/ 1107 h 2071"/>
                <a:gd name="T20" fmla="*/ 1450 w 1474"/>
                <a:gd name="T21" fmla="*/ 1364 h 2071"/>
                <a:gd name="T22" fmla="*/ 1319 w 1474"/>
                <a:gd name="T23" fmla="*/ 1664 h 2071"/>
                <a:gd name="T24" fmla="*/ 1099 w 1474"/>
                <a:gd name="T25" fmla="*/ 1902 h 2071"/>
                <a:gd name="T26" fmla="*/ 820 w 1474"/>
                <a:gd name="T27" fmla="*/ 2045 h 2071"/>
                <a:gd name="T28" fmla="*/ 509 w 1474"/>
                <a:gd name="T29" fmla="*/ 2059 h 2071"/>
                <a:gd name="T30" fmla="*/ 275 w 1474"/>
                <a:gd name="T31" fmla="*/ 1956 h 2071"/>
                <a:gd name="T32" fmla="*/ 237 w 1474"/>
                <a:gd name="T33" fmla="*/ 1833 h 2071"/>
                <a:gd name="T34" fmla="*/ 283 w 1474"/>
                <a:gd name="T35" fmla="*/ 1697 h 2071"/>
                <a:gd name="T36" fmla="*/ 382 w 1474"/>
                <a:gd name="T37" fmla="*/ 1589 h 2071"/>
                <a:gd name="T38" fmla="*/ 503 w 1474"/>
                <a:gd name="T39" fmla="*/ 1553 h 2071"/>
                <a:gd name="T40" fmla="*/ 662 w 1474"/>
                <a:gd name="T41" fmla="*/ 1619 h 2071"/>
                <a:gd name="T42" fmla="*/ 810 w 1474"/>
                <a:gd name="T43" fmla="*/ 1636 h 2071"/>
                <a:gd name="T44" fmla="*/ 874 w 1474"/>
                <a:gd name="T45" fmla="*/ 1621 h 2071"/>
                <a:gd name="T46" fmla="*/ 930 w 1474"/>
                <a:gd name="T47" fmla="*/ 1593 h 2071"/>
                <a:gd name="T48" fmla="*/ 962 w 1474"/>
                <a:gd name="T49" fmla="*/ 1568 h 2071"/>
                <a:gd name="T50" fmla="*/ 1006 w 1474"/>
                <a:gd name="T51" fmla="*/ 1516 h 2071"/>
                <a:gd name="T52" fmla="*/ 1041 w 1474"/>
                <a:gd name="T53" fmla="*/ 1452 h 2071"/>
                <a:gd name="T54" fmla="*/ 1050 w 1474"/>
                <a:gd name="T55" fmla="*/ 1424 h 2071"/>
                <a:gd name="T56" fmla="*/ 1064 w 1474"/>
                <a:gd name="T57" fmla="*/ 1373 h 2071"/>
                <a:gd name="T58" fmla="*/ 1071 w 1474"/>
                <a:gd name="T59" fmla="*/ 1330 h 2071"/>
                <a:gd name="T60" fmla="*/ 1071 w 1474"/>
                <a:gd name="T61" fmla="*/ 1292 h 2071"/>
                <a:gd name="T62" fmla="*/ 1057 w 1474"/>
                <a:gd name="T63" fmla="*/ 1210 h 2071"/>
                <a:gd name="T64" fmla="*/ 1050 w 1474"/>
                <a:gd name="T65" fmla="*/ 1194 h 2071"/>
                <a:gd name="T66" fmla="*/ 1019 w 1474"/>
                <a:gd name="T67" fmla="*/ 1141 h 2071"/>
                <a:gd name="T68" fmla="*/ 1007 w 1474"/>
                <a:gd name="T69" fmla="*/ 1129 h 2071"/>
                <a:gd name="T70" fmla="*/ 892 w 1474"/>
                <a:gd name="T71" fmla="*/ 1060 h 2071"/>
                <a:gd name="T72" fmla="*/ 651 w 1474"/>
                <a:gd name="T73" fmla="*/ 1040 h 2071"/>
                <a:gd name="T74" fmla="*/ 393 w 1474"/>
                <a:gd name="T75" fmla="*/ 1086 h 2071"/>
                <a:gd name="T76" fmla="*/ 291 w 1474"/>
                <a:gd name="T77" fmla="*/ 1042 h 2071"/>
                <a:gd name="T78" fmla="*/ 261 w 1474"/>
                <a:gd name="T79" fmla="*/ 901 h 2071"/>
                <a:gd name="T80" fmla="*/ 350 w 1474"/>
                <a:gd name="T81" fmla="*/ 737 h 2071"/>
                <a:gd name="T82" fmla="*/ 485 w 1474"/>
                <a:gd name="T83" fmla="*/ 615 h 2071"/>
                <a:gd name="T84" fmla="*/ 568 w 1474"/>
                <a:gd name="T85" fmla="*/ 510 h 2071"/>
                <a:gd name="T86" fmla="*/ 576 w 1474"/>
                <a:gd name="T87" fmla="*/ 495 h 2071"/>
                <a:gd name="T88" fmla="*/ 575 w 1474"/>
                <a:gd name="T89" fmla="*/ 487 h 2071"/>
                <a:gd name="T90" fmla="*/ 554 w 1474"/>
                <a:gd name="T91" fmla="*/ 466 h 2071"/>
                <a:gd name="T92" fmla="*/ 349 w 1474"/>
                <a:gd name="T93" fmla="*/ 441 h 2071"/>
                <a:gd name="T94" fmla="*/ 116 w 1474"/>
                <a:gd name="T95" fmla="*/ 472 h 2071"/>
                <a:gd name="T96" fmla="*/ 22 w 1474"/>
                <a:gd name="T97" fmla="*/ 424 h 2071"/>
                <a:gd name="T98" fmla="*/ 1 w 1474"/>
                <a:gd name="T99" fmla="*/ 319 h 2071"/>
                <a:gd name="T100" fmla="*/ 38 w 1474"/>
                <a:gd name="T101" fmla="*/ 194 h 2071"/>
                <a:gd name="T102" fmla="*/ 122 w 1474"/>
                <a:gd name="T103" fmla="*/ 88 h 2071"/>
                <a:gd name="T104" fmla="*/ 241 w 1474"/>
                <a:gd name="T105" fmla="*/ 36 h 2071"/>
                <a:gd name="T106" fmla="*/ 416 w 1474"/>
                <a:gd name="T107" fmla="*/ 9 h 20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74" h="2071">
                  <a:moveTo>
                    <a:pt x="577" y="490"/>
                  </a:moveTo>
                  <a:lnTo>
                    <a:pt x="577" y="494"/>
                  </a:lnTo>
                  <a:lnTo>
                    <a:pt x="577" y="496"/>
                  </a:lnTo>
                  <a:lnTo>
                    <a:pt x="578" y="497"/>
                  </a:lnTo>
                  <a:lnTo>
                    <a:pt x="578" y="498"/>
                  </a:lnTo>
                  <a:lnTo>
                    <a:pt x="578" y="498"/>
                  </a:lnTo>
                  <a:lnTo>
                    <a:pt x="579" y="499"/>
                  </a:lnTo>
                  <a:lnTo>
                    <a:pt x="579" y="499"/>
                  </a:lnTo>
                  <a:lnTo>
                    <a:pt x="579" y="497"/>
                  </a:lnTo>
                  <a:lnTo>
                    <a:pt x="578" y="495"/>
                  </a:lnTo>
                  <a:lnTo>
                    <a:pt x="577" y="490"/>
                  </a:lnTo>
                  <a:close/>
                  <a:moveTo>
                    <a:pt x="570" y="0"/>
                  </a:moveTo>
                  <a:lnTo>
                    <a:pt x="608" y="2"/>
                  </a:lnTo>
                  <a:lnTo>
                    <a:pt x="647" y="5"/>
                  </a:lnTo>
                  <a:lnTo>
                    <a:pt x="685" y="11"/>
                  </a:lnTo>
                  <a:lnTo>
                    <a:pt x="721" y="18"/>
                  </a:lnTo>
                  <a:lnTo>
                    <a:pt x="756" y="27"/>
                  </a:lnTo>
                  <a:lnTo>
                    <a:pt x="790" y="40"/>
                  </a:lnTo>
                  <a:lnTo>
                    <a:pt x="821" y="55"/>
                  </a:lnTo>
                  <a:lnTo>
                    <a:pt x="851" y="72"/>
                  </a:lnTo>
                  <a:lnTo>
                    <a:pt x="877" y="93"/>
                  </a:lnTo>
                  <a:lnTo>
                    <a:pt x="902" y="119"/>
                  </a:lnTo>
                  <a:lnTo>
                    <a:pt x="924" y="146"/>
                  </a:lnTo>
                  <a:lnTo>
                    <a:pt x="942" y="177"/>
                  </a:lnTo>
                  <a:lnTo>
                    <a:pt x="957" y="213"/>
                  </a:lnTo>
                  <a:lnTo>
                    <a:pt x="972" y="262"/>
                  </a:lnTo>
                  <a:lnTo>
                    <a:pt x="979" y="312"/>
                  </a:lnTo>
                  <a:lnTo>
                    <a:pt x="983" y="361"/>
                  </a:lnTo>
                  <a:lnTo>
                    <a:pt x="978" y="410"/>
                  </a:lnTo>
                  <a:lnTo>
                    <a:pt x="970" y="458"/>
                  </a:lnTo>
                  <a:lnTo>
                    <a:pt x="957" y="505"/>
                  </a:lnTo>
                  <a:lnTo>
                    <a:pt x="940" y="552"/>
                  </a:lnTo>
                  <a:lnTo>
                    <a:pt x="919" y="598"/>
                  </a:lnTo>
                  <a:lnTo>
                    <a:pt x="967" y="601"/>
                  </a:lnTo>
                  <a:lnTo>
                    <a:pt x="1014" y="608"/>
                  </a:lnTo>
                  <a:lnTo>
                    <a:pt x="1061" y="616"/>
                  </a:lnTo>
                  <a:lnTo>
                    <a:pt x="1106" y="628"/>
                  </a:lnTo>
                  <a:lnTo>
                    <a:pt x="1151" y="643"/>
                  </a:lnTo>
                  <a:lnTo>
                    <a:pt x="1193" y="662"/>
                  </a:lnTo>
                  <a:lnTo>
                    <a:pt x="1233" y="685"/>
                  </a:lnTo>
                  <a:lnTo>
                    <a:pt x="1272" y="711"/>
                  </a:lnTo>
                  <a:lnTo>
                    <a:pt x="1308" y="743"/>
                  </a:lnTo>
                  <a:lnTo>
                    <a:pt x="1345" y="782"/>
                  </a:lnTo>
                  <a:lnTo>
                    <a:pt x="1377" y="822"/>
                  </a:lnTo>
                  <a:lnTo>
                    <a:pt x="1404" y="866"/>
                  </a:lnTo>
                  <a:lnTo>
                    <a:pt x="1426" y="911"/>
                  </a:lnTo>
                  <a:lnTo>
                    <a:pt x="1444" y="959"/>
                  </a:lnTo>
                  <a:lnTo>
                    <a:pt x="1458" y="1007"/>
                  </a:lnTo>
                  <a:lnTo>
                    <a:pt x="1467" y="1057"/>
                  </a:lnTo>
                  <a:lnTo>
                    <a:pt x="1472" y="1107"/>
                  </a:lnTo>
                  <a:lnTo>
                    <a:pt x="1474" y="1159"/>
                  </a:lnTo>
                  <a:lnTo>
                    <a:pt x="1473" y="1210"/>
                  </a:lnTo>
                  <a:lnTo>
                    <a:pt x="1468" y="1261"/>
                  </a:lnTo>
                  <a:lnTo>
                    <a:pt x="1461" y="1313"/>
                  </a:lnTo>
                  <a:lnTo>
                    <a:pt x="1450" y="1364"/>
                  </a:lnTo>
                  <a:lnTo>
                    <a:pt x="1432" y="1427"/>
                  </a:lnTo>
                  <a:lnTo>
                    <a:pt x="1410" y="1489"/>
                  </a:lnTo>
                  <a:lnTo>
                    <a:pt x="1384" y="1549"/>
                  </a:lnTo>
                  <a:lnTo>
                    <a:pt x="1354" y="1607"/>
                  </a:lnTo>
                  <a:lnTo>
                    <a:pt x="1319" y="1664"/>
                  </a:lnTo>
                  <a:lnTo>
                    <a:pt x="1281" y="1717"/>
                  </a:lnTo>
                  <a:lnTo>
                    <a:pt x="1240" y="1768"/>
                  </a:lnTo>
                  <a:lnTo>
                    <a:pt x="1196" y="1817"/>
                  </a:lnTo>
                  <a:lnTo>
                    <a:pt x="1150" y="1861"/>
                  </a:lnTo>
                  <a:lnTo>
                    <a:pt x="1099" y="1902"/>
                  </a:lnTo>
                  <a:lnTo>
                    <a:pt x="1047" y="1939"/>
                  </a:lnTo>
                  <a:lnTo>
                    <a:pt x="993" y="1973"/>
                  </a:lnTo>
                  <a:lnTo>
                    <a:pt x="937" y="2002"/>
                  </a:lnTo>
                  <a:lnTo>
                    <a:pt x="879" y="2026"/>
                  </a:lnTo>
                  <a:lnTo>
                    <a:pt x="820" y="2045"/>
                  </a:lnTo>
                  <a:lnTo>
                    <a:pt x="760" y="2060"/>
                  </a:lnTo>
                  <a:lnTo>
                    <a:pt x="698" y="2068"/>
                  </a:lnTo>
                  <a:lnTo>
                    <a:pt x="635" y="2071"/>
                  </a:lnTo>
                  <a:lnTo>
                    <a:pt x="572" y="2068"/>
                  </a:lnTo>
                  <a:lnTo>
                    <a:pt x="509" y="2059"/>
                  </a:lnTo>
                  <a:lnTo>
                    <a:pt x="446" y="2043"/>
                  </a:lnTo>
                  <a:lnTo>
                    <a:pt x="384" y="2021"/>
                  </a:lnTo>
                  <a:lnTo>
                    <a:pt x="321" y="1990"/>
                  </a:lnTo>
                  <a:lnTo>
                    <a:pt x="295" y="1975"/>
                  </a:lnTo>
                  <a:lnTo>
                    <a:pt x="275" y="1956"/>
                  </a:lnTo>
                  <a:lnTo>
                    <a:pt x="259" y="1935"/>
                  </a:lnTo>
                  <a:lnTo>
                    <a:pt x="247" y="1911"/>
                  </a:lnTo>
                  <a:lnTo>
                    <a:pt x="240" y="1887"/>
                  </a:lnTo>
                  <a:lnTo>
                    <a:pt x="237" y="1861"/>
                  </a:lnTo>
                  <a:lnTo>
                    <a:pt x="237" y="1833"/>
                  </a:lnTo>
                  <a:lnTo>
                    <a:pt x="240" y="1806"/>
                  </a:lnTo>
                  <a:lnTo>
                    <a:pt x="246" y="1778"/>
                  </a:lnTo>
                  <a:lnTo>
                    <a:pt x="256" y="1751"/>
                  </a:lnTo>
                  <a:lnTo>
                    <a:pt x="268" y="1723"/>
                  </a:lnTo>
                  <a:lnTo>
                    <a:pt x="283" y="1697"/>
                  </a:lnTo>
                  <a:lnTo>
                    <a:pt x="299" y="1672"/>
                  </a:lnTo>
                  <a:lnTo>
                    <a:pt x="318" y="1648"/>
                  </a:lnTo>
                  <a:lnTo>
                    <a:pt x="337" y="1626"/>
                  </a:lnTo>
                  <a:lnTo>
                    <a:pt x="359" y="1606"/>
                  </a:lnTo>
                  <a:lnTo>
                    <a:pt x="382" y="1589"/>
                  </a:lnTo>
                  <a:lnTo>
                    <a:pt x="405" y="1575"/>
                  </a:lnTo>
                  <a:lnTo>
                    <a:pt x="429" y="1563"/>
                  </a:lnTo>
                  <a:lnTo>
                    <a:pt x="454" y="1556"/>
                  </a:lnTo>
                  <a:lnTo>
                    <a:pt x="478" y="1553"/>
                  </a:lnTo>
                  <a:lnTo>
                    <a:pt x="503" y="1553"/>
                  </a:lnTo>
                  <a:lnTo>
                    <a:pt x="528" y="1558"/>
                  </a:lnTo>
                  <a:lnTo>
                    <a:pt x="552" y="1567"/>
                  </a:lnTo>
                  <a:lnTo>
                    <a:pt x="591" y="1588"/>
                  </a:lnTo>
                  <a:lnTo>
                    <a:pt x="628" y="1605"/>
                  </a:lnTo>
                  <a:lnTo>
                    <a:pt x="662" y="1619"/>
                  </a:lnTo>
                  <a:lnTo>
                    <a:pt x="696" y="1628"/>
                  </a:lnTo>
                  <a:lnTo>
                    <a:pt x="729" y="1634"/>
                  </a:lnTo>
                  <a:lnTo>
                    <a:pt x="763" y="1637"/>
                  </a:lnTo>
                  <a:lnTo>
                    <a:pt x="799" y="1637"/>
                  </a:lnTo>
                  <a:lnTo>
                    <a:pt x="810" y="1636"/>
                  </a:lnTo>
                  <a:lnTo>
                    <a:pt x="822" y="1635"/>
                  </a:lnTo>
                  <a:lnTo>
                    <a:pt x="825" y="1634"/>
                  </a:lnTo>
                  <a:lnTo>
                    <a:pt x="828" y="1634"/>
                  </a:lnTo>
                  <a:lnTo>
                    <a:pt x="871" y="1623"/>
                  </a:lnTo>
                  <a:lnTo>
                    <a:pt x="874" y="1621"/>
                  </a:lnTo>
                  <a:lnTo>
                    <a:pt x="881" y="1616"/>
                  </a:lnTo>
                  <a:lnTo>
                    <a:pt x="892" y="1611"/>
                  </a:lnTo>
                  <a:lnTo>
                    <a:pt x="904" y="1606"/>
                  </a:lnTo>
                  <a:lnTo>
                    <a:pt x="918" y="1600"/>
                  </a:lnTo>
                  <a:lnTo>
                    <a:pt x="930" y="1593"/>
                  </a:lnTo>
                  <a:lnTo>
                    <a:pt x="937" y="1587"/>
                  </a:lnTo>
                  <a:lnTo>
                    <a:pt x="945" y="1581"/>
                  </a:lnTo>
                  <a:lnTo>
                    <a:pt x="952" y="1576"/>
                  </a:lnTo>
                  <a:lnTo>
                    <a:pt x="957" y="1571"/>
                  </a:lnTo>
                  <a:lnTo>
                    <a:pt x="962" y="1568"/>
                  </a:lnTo>
                  <a:lnTo>
                    <a:pt x="965" y="1565"/>
                  </a:lnTo>
                  <a:lnTo>
                    <a:pt x="968" y="1562"/>
                  </a:lnTo>
                  <a:lnTo>
                    <a:pt x="988" y="1540"/>
                  </a:lnTo>
                  <a:lnTo>
                    <a:pt x="1006" y="1517"/>
                  </a:lnTo>
                  <a:lnTo>
                    <a:pt x="1006" y="1516"/>
                  </a:lnTo>
                  <a:lnTo>
                    <a:pt x="1022" y="1491"/>
                  </a:lnTo>
                  <a:lnTo>
                    <a:pt x="1035" y="1466"/>
                  </a:lnTo>
                  <a:lnTo>
                    <a:pt x="1038" y="1460"/>
                  </a:lnTo>
                  <a:lnTo>
                    <a:pt x="1039" y="1456"/>
                  </a:lnTo>
                  <a:lnTo>
                    <a:pt x="1041" y="1452"/>
                  </a:lnTo>
                  <a:lnTo>
                    <a:pt x="1041" y="1451"/>
                  </a:lnTo>
                  <a:lnTo>
                    <a:pt x="1042" y="1450"/>
                  </a:lnTo>
                  <a:lnTo>
                    <a:pt x="1044" y="1444"/>
                  </a:lnTo>
                  <a:lnTo>
                    <a:pt x="1046" y="1435"/>
                  </a:lnTo>
                  <a:lnTo>
                    <a:pt x="1050" y="1424"/>
                  </a:lnTo>
                  <a:lnTo>
                    <a:pt x="1053" y="1412"/>
                  </a:lnTo>
                  <a:lnTo>
                    <a:pt x="1056" y="1401"/>
                  </a:lnTo>
                  <a:lnTo>
                    <a:pt x="1059" y="1389"/>
                  </a:lnTo>
                  <a:lnTo>
                    <a:pt x="1062" y="1381"/>
                  </a:lnTo>
                  <a:lnTo>
                    <a:pt x="1064" y="1373"/>
                  </a:lnTo>
                  <a:lnTo>
                    <a:pt x="1065" y="1370"/>
                  </a:lnTo>
                  <a:lnTo>
                    <a:pt x="1065" y="1371"/>
                  </a:lnTo>
                  <a:lnTo>
                    <a:pt x="1065" y="1378"/>
                  </a:lnTo>
                  <a:lnTo>
                    <a:pt x="1068" y="1355"/>
                  </a:lnTo>
                  <a:lnTo>
                    <a:pt x="1071" y="1330"/>
                  </a:lnTo>
                  <a:lnTo>
                    <a:pt x="1071" y="1324"/>
                  </a:lnTo>
                  <a:lnTo>
                    <a:pt x="1071" y="1317"/>
                  </a:lnTo>
                  <a:lnTo>
                    <a:pt x="1071" y="1307"/>
                  </a:lnTo>
                  <a:lnTo>
                    <a:pt x="1071" y="1298"/>
                  </a:lnTo>
                  <a:lnTo>
                    <a:pt x="1071" y="1292"/>
                  </a:lnTo>
                  <a:lnTo>
                    <a:pt x="1071" y="1289"/>
                  </a:lnTo>
                  <a:lnTo>
                    <a:pt x="1072" y="1290"/>
                  </a:lnTo>
                  <a:lnTo>
                    <a:pt x="1067" y="1251"/>
                  </a:lnTo>
                  <a:lnTo>
                    <a:pt x="1058" y="1213"/>
                  </a:lnTo>
                  <a:lnTo>
                    <a:pt x="1057" y="1210"/>
                  </a:lnTo>
                  <a:lnTo>
                    <a:pt x="1057" y="1208"/>
                  </a:lnTo>
                  <a:lnTo>
                    <a:pt x="1056" y="1206"/>
                  </a:lnTo>
                  <a:lnTo>
                    <a:pt x="1054" y="1203"/>
                  </a:lnTo>
                  <a:lnTo>
                    <a:pt x="1052" y="1199"/>
                  </a:lnTo>
                  <a:lnTo>
                    <a:pt x="1050" y="1194"/>
                  </a:lnTo>
                  <a:lnTo>
                    <a:pt x="1037" y="1170"/>
                  </a:lnTo>
                  <a:lnTo>
                    <a:pt x="1023" y="1147"/>
                  </a:lnTo>
                  <a:lnTo>
                    <a:pt x="1021" y="1144"/>
                  </a:lnTo>
                  <a:lnTo>
                    <a:pt x="1020" y="1142"/>
                  </a:lnTo>
                  <a:lnTo>
                    <a:pt x="1019" y="1141"/>
                  </a:lnTo>
                  <a:lnTo>
                    <a:pt x="1019" y="1140"/>
                  </a:lnTo>
                  <a:lnTo>
                    <a:pt x="1016" y="1138"/>
                  </a:lnTo>
                  <a:lnTo>
                    <a:pt x="1013" y="1136"/>
                  </a:lnTo>
                  <a:lnTo>
                    <a:pt x="1010" y="1133"/>
                  </a:lnTo>
                  <a:lnTo>
                    <a:pt x="1007" y="1129"/>
                  </a:lnTo>
                  <a:lnTo>
                    <a:pt x="992" y="1115"/>
                  </a:lnTo>
                  <a:lnTo>
                    <a:pt x="975" y="1101"/>
                  </a:lnTo>
                  <a:lnTo>
                    <a:pt x="952" y="1086"/>
                  </a:lnTo>
                  <a:lnTo>
                    <a:pt x="924" y="1073"/>
                  </a:lnTo>
                  <a:lnTo>
                    <a:pt x="892" y="1060"/>
                  </a:lnTo>
                  <a:lnTo>
                    <a:pt x="859" y="1050"/>
                  </a:lnTo>
                  <a:lnTo>
                    <a:pt x="825" y="1041"/>
                  </a:lnTo>
                  <a:lnTo>
                    <a:pt x="792" y="1037"/>
                  </a:lnTo>
                  <a:lnTo>
                    <a:pt x="721" y="1036"/>
                  </a:lnTo>
                  <a:lnTo>
                    <a:pt x="651" y="1040"/>
                  </a:lnTo>
                  <a:lnTo>
                    <a:pt x="580" y="1050"/>
                  </a:lnTo>
                  <a:lnTo>
                    <a:pt x="511" y="1063"/>
                  </a:lnTo>
                  <a:lnTo>
                    <a:pt x="441" y="1080"/>
                  </a:lnTo>
                  <a:lnTo>
                    <a:pt x="418" y="1085"/>
                  </a:lnTo>
                  <a:lnTo>
                    <a:pt x="393" y="1086"/>
                  </a:lnTo>
                  <a:lnTo>
                    <a:pt x="370" y="1084"/>
                  </a:lnTo>
                  <a:lnTo>
                    <a:pt x="347" y="1079"/>
                  </a:lnTo>
                  <a:lnTo>
                    <a:pt x="327" y="1071"/>
                  </a:lnTo>
                  <a:lnTo>
                    <a:pt x="307" y="1058"/>
                  </a:lnTo>
                  <a:lnTo>
                    <a:pt x="291" y="1042"/>
                  </a:lnTo>
                  <a:lnTo>
                    <a:pt x="277" y="1024"/>
                  </a:lnTo>
                  <a:lnTo>
                    <a:pt x="267" y="1002"/>
                  </a:lnTo>
                  <a:lnTo>
                    <a:pt x="260" y="975"/>
                  </a:lnTo>
                  <a:lnTo>
                    <a:pt x="257" y="939"/>
                  </a:lnTo>
                  <a:lnTo>
                    <a:pt x="261" y="901"/>
                  </a:lnTo>
                  <a:lnTo>
                    <a:pt x="270" y="864"/>
                  </a:lnTo>
                  <a:lnTo>
                    <a:pt x="285" y="830"/>
                  </a:lnTo>
                  <a:lnTo>
                    <a:pt x="303" y="796"/>
                  </a:lnTo>
                  <a:lnTo>
                    <a:pt x="325" y="765"/>
                  </a:lnTo>
                  <a:lnTo>
                    <a:pt x="350" y="737"/>
                  </a:lnTo>
                  <a:lnTo>
                    <a:pt x="376" y="712"/>
                  </a:lnTo>
                  <a:lnTo>
                    <a:pt x="403" y="689"/>
                  </a:lnTo>
                  <a:lnTo>
                    <a:pt x="431" y="665"/>
                  </a:lnTo>
                  <a:lnTo>
                    <a:pt x="458" y="640"/>
                  </a:lnTo>
                  <a:lnTo>
                    <a:pt x="485" y="615"/>
                  </a:lnTo>
                  <a:lnTo>
                    <a:pt x="509" y="590"/>
                  </a:lnTo>
                  <a:lnTo>
                    <a:pt x="532" y="565"/>
                  </a:lnTo>
                  <a:lnTo>
                    <a:pt x="550" y="541"/>
                  </a:lnTo>
                  <a:lnTo>
                    <a:pt x="564" y="519"/>
                  </a:lnTo>
                  <a:lnTo>
                    <a:pt x="568" y="510"/>
                  </a:lnTo>
                  <a:lnTo>
                    <a:pt x="572" y="504"/>
                  </a:lnTo>
                  <a:lnTo>
                    <a:pt x="574" y="501"/>
                  </a:lnTo>
                  <a:lnTo>
                    <a:pt x="575" y="496"/>
                  </a:lnTo>
                  <a:lnTo>
                    <a:pt x="577" y="490"/>
                  </a:lnTo>
                  <a:lnTo>
                    <a:pt x="576" y="495"/>
                  </a:lnTo>
                  <a:lnTo>
                    <a:pt x="576" y="498"/>
                  </a:lnTo>
                  <a:lnTo>
                    <a:pt x="576" y="495"/>
                  </a:lnTo>
                  <a:lnTo>
                    <a:pt x="577" y="489"/>
                  </a:lnTo>
                  <a:lnTo>
                    <a:pt x="576" y="488"/>
                  </a:lnTo>
                  <a:lnTo>
                    <a:pt x="575" y="487"/>
                  </a:lnTo>
                  <a:lnTo>
                    <a:pt x="572" y="483"/>
                  </a:lnTo>
                  <a:lnTo>
                    <a:pt x="567" y="478"/>
                  </a:lnTo>
                  <a:lnTo>
                    <a:pt x="562" y="473"/>
                  </a:lnTo>
                  <a:lnTo>
                    <a:pt x="557" y="468"/>
                  </a:lnTo>
                  <a:lnTo>
                    <a:pt x="554" y="466"/>
                  </a:lnTo>
                  <a:lnTo>
                    <a:pt x="525" y="455"/>
                  </a:lnTo>
                  <a:lnTo>
                    <a:pt x="495" y="445"/>
                  </a:lnTo>
                  <a:lnTo>
                    <a:pt x="464" y="441"/>
                  </a:lnTo>
                  <a:lnTo>
                    <a:pt x="406" y="439"/>
                  </a:lnTo>
                  <a:lnTo>
                    <a:pt x="349" y="441"/>
                  </a:lnTo>
                  <a:lnTo>
                    <a:pt x="291" y="446"/>
                  </a:lnTo>
                  <a:lnTo>
                    <a:pt x="233" y="455"/>
                  </a:lnTo>
                  <a:lnTo>
                    <a:pt x="176" y="465"/>
                  </a:lnTo>
                  <a:lnTo>
                    <a:pt x="144" y="471"/>
                  </a:lnTo>
                  <a:lnTo>
                    <a:pt x="116" y="472"/>
                  </a:lnTo>
                  <a:lnTo>
                    <a:pt x="91" y="468"/>
                  </a:lnTo>
                  <a:lnTo>
                    <a:pt x="69" y="462"/>
                  </a:lnTo>
                  <a:lnTo>
                    <a:pt x="51" y="453"/>
                  </a:lnTo>
                  <a:lnTo>
                    <a:pt x="34" y="439"/>
                  </a:lnTo>
                  <a:lnTo>
                    <a:pt x="22" y="424"/>
                  </a:lnTo>
                  <a:lnTo>
                    <a:pt x="12" y="407"/>
                  </a:lnTo>
                  <a:lnTo>
                    <a:pt x="5" y="387"/>
                  </a:lnTo>
                  <a:lnTo>
                    <a:pt x="1" y="366"/>
                  </a:lnTo>
                  <a:lnTo>
                    <a:pt x="0" y="343"/>
                  </a:lnTo>
                  <a:lnTo>
                    <a:pt x="1" y="319"/>
                  </a:lnTo>
                  <a:lnTo>
                    <a:pt x="4" y="295"/>
                  </a:lnTo>
                  <a:lnTo>
                    <a:pt x="9" y="269"/>
                  </a:lnTo>
                  <a:lnTo>
                    <a:pt x="17" y="244"/>
                  </a:lnTo>
                  <a:lnTo>
                    <a:pt x="27" y="219"/>
                  </a:lnTo>
                  <a:lnTo>
                    <a:pt x="38" y="194"/>
                  </a:lnTo>
                  <a:lnTo>
                    <a:pt x="52" y="170"/>
                  </a:lnTo>
                  <a:lnTo>
                    <a:pt x="67" y="148"/>
                  </a:lnTo>
                  <a:lnTo>
                    <a:pt x="84" y="126"/>
                  </a:lnTo>
                  <a:lnTo>
                    <a:pt x="102" y="106"/>
                  </a:lnTo>
                  <a:lnTo>
                    <a:pt x="122" y="88"/>
                  </a:lnTo>
                  <a:lnTo>
                    <a:pt x="142" y="72"/>
                  </a:lnTo>
                  <a:lnTo>
                    <a:pt x="165" y="60"/>
                  </a:lnTo>
                  <a:lnTo>
                    <a:pt x="188" y="49"/>
                  </a:lnTo>
                  <a:lnTo>
                    <a:pt x="212" y="42"/>
                  </a:lnTo>
                  <a:lnTo>
                    <a:pt x="241" y="36"/>
                  </a:lnTo>
                  <a:lnTo>
                    <a:pt x="273" y="31"/>
                  </a:lnTo>
                  <a:lnTo>
                    <a:pt x="306" y="24"/>
                  </a:lnTo>
                  <a:lnTo>
                    <a:pt x="341" y="18"/>
                  </a:lnTo>
                  <a:lnTo>
                    <a:pt x="377" y="13"/>
                  </a:lnTo>
                  <a:lnTo>
                    <a:pt x="416" y="9"/>
                  </a:lnTo>
                  <a:lnTo>
                    <a:pt x="454" y="4"/>
                  </a:lnTo>
                  <a:lnTo>
                    <a:pt x="492" y="2"/>
                  </a:lnTo>
                  <a:lnTo>
                    <a:pt x="531" y="0"/>
                  </a:lnTo>
                  <a:lnTo>
                    <a:pt x="57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02616" y="2233652"/>
            <a:ext cx="1728192" cy="12926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Возраст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sz="1400" dirty="0" smtClean="0">
                <a:solidFill>
                  <a:schemeClr val="bg1"/>
                </a:solidFill>
              </a:rPr>
              <a:t>Преподаватель должен быть не </a:t>
            </a:r>
            <a:r>
              <a:rPr lang="ru-RU" sz="1400" dirty="0">
                <a:solidFill>
                  <a:schemeClr val="bg1"/>
                </a:solidFill>
              </a:rPr>
              <a:t>старше 55 лет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333484" y="2233652"/>
            <a:ext cx="1728192" cy="20005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b="1" i="1" dirty="0" smtClean="0">
                <a:solidFill>
                  <a:schemeClr val="bg1"/>
                </a:solidFill>
              </a:rPr>
              <a:t>Квалификация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sz="1400" dirty="0" smtClean="0">
                <a:solidFill>
                  <a:schemeClr val="bg1"/>
                </a:solidFill>
              </a:rPr>
              <a:t>Диплом о </a:t>
            </a:r>
            <a:r>
              <a:rPr lang="ru-RU" sz="1400" dirty="0">
                <a:solidFill>
                  <a:schemeClr val="bg1"/>
                </a:solidFill>
              </a:rPr>
              <a:t>высшем или среднем профессиональном педагогическом </a:t>
            </a:r>
            <a:r>
              <a:rPr lang="ru-RU" sz="1400" dirty="0" smtClean="0">
                <a:solidFill>
                  <a:schemeClr val="bg1"/>
                </a:solidFill>
              </a:rPr>
              <a:t>образовании</a:t>
            </a:r>
            <a:endParaRPr lang="ru-RU" sz="1400" dirty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218603" y="2233652"/>
            <a:ext cx="1728192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Условия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sz="1400" dirty="0" smtClean="0">
              <a:solidFill>
                <a:schemeClr val="bg1"/>
              </a:solidFill>
            </a:endParaRPr>
          </a:p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Отсутствие </a:t>
            </a:r>
            <a:r>
              <a:rPr lang="ru-RU" sz="1400" dirty="0">
                <a:solidFill>
                  <a:schemeClr val="bg1"/>
                </a:solidFill>
              </a:rPr>
              <a:t>судимости и определенных заболеваний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788024" y="2224717"/>
            <a:ext cx="1944216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Готовность переехать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 smtClean="0">
              <a:solidFill>
                <a:schemeClr val="bg1"/>
              </a:solidFill>
            </a:endParaRPr>
          </a:p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Новое </a:t>
            </a:r>
            <a:r>
              <a:rPr lang="ru-RU" sz="1400" dirty="0">
                <a:solidFill>
                  <a:schemeClr val="bg1"/>
                </a:solidFill>
              </a:rPr>
              <a:t>место для работы и жизни может находиться как за 50 км, так и за 300 км от нынешнего дома учителя</a:t>
            </a:r>
          </a:p>
        </p:txBody>
      </p:sp>
    </p:spTree>
    <p:extLst>
      <p:ext uri="{BB962C8B-B14F-4D97-AF65-F5344CB8AC3E}">
        <p14:creationId xmlns:p14="http://schemas.microsoft.com/office/powerpoint/2010/main" val="170731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512"/>
            <a:ext cx="9144000" cy="5022476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0" y="60512"/>
            <a:ext cx="9144000" cy="4977465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0" y="195486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>
                <a:solidFill>
                  <a:srgbClr val="264796"/>
                </a:solidFill>
              </a:rPr>
              <a:t>Какие документы нужно </a:t>
            </a:r>
            <a:r>
              <a:rPr lang="ru-RU" sz="3200" b="1" i="1" dirty="0" smtClean="0">
                <a:solidFill>
                  <a:srgbClr val="264796"/>
                </a:solidFill>
              </a:rPr>
              <a:t>подготовить:</a:t>
            </a:r>
            <a:endParaRPr lang="ru-RU" sz="3200" b="1" i="1" dirty="0">
              <a:solidFill>
                <a:srgbClr val="264796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79512" y="932334"/>
            <a:ext cx="1656184" cy="720080"/>
          </a:xfrm>
          <a:prstGeom prst="roundRect">
            <a:avLst/>
          </a:prstGeom>
          <a:solidFill>
            <a:srgbClr val="26479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копию паспорта</a:t>
            </a:r>
            <a:endParaRPr lang="ru-RU" i="1" dirty="0"/>
          </a:p>
        </p:txBody>
      </p:sp>
      <p:sp>
        <p:nvSpPr>
          <p:cNvPr id="260" name="Скругленный прямоугольник 259"/>
          <p:cNvSpPr/>
          <p:nvPr/>
        </p:nvSpPr>
        <p:spPr>
          <a:xfrm>
            <a:off x="1979712" y="932334"/>
            <a:ext cx="1656184" cy="72008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копию </a:t>
            </a:r>
            <a:r>
              <a:rPr lang="ru-RU" i="1" dirty="0">
                <a:solidFill>
                  <a:schemeClr val="tx1"/>
                </a:solidFill>
              </a:rPr>
              <a:t>ИНН</a:t>
            </a:r>
          </a:p>
        </p:txBody>
      </p:sp>
      <p:sp>
        <p:nvSpPr>
          <p:cNvPr id="261" name="Скругленный прямоугольник 260"/>
          <p:cNvSpPr/>
          <p:nvPr/>
        </p:nvSpPr>
        <p:spPr>
          <a:xfrm>
            <a:off x="3743908" y="932334"/>
            <a:ext cx="1656184" cy="720080"/>
          </a:xfrm>
          <a:prstGeom prst="roundRect">
            <a:avLst/>
          </a:prstGeom>
          <a:solidFill>
            <a:srgbClr val="264796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/>
              <a:t>заверенную </a:t>
            </a:r>
            <a:r>
              <a:rPr lang="ru-RU" sz="1400" i="1" dirty="0"/>
              <a:t>копию </a:t>
            </a:r>
            <a:r>
              <a:rPr lang="ru-RU" sz="1400" i="1" dirty="0" smtClean="0"/>
              <a:t>трудовой    книжки</a:t>
            </a:r>
            <a:endParaRPr lang="ru-RU" sz="1400" i="1" dirty="0"/>
          </a:p>
        </p:txBody>
      </p:sp>
      <p:sp>
        <p:nvSpPr>
          <p:cNvPr id="262" name="Скругленный прямоугольник 261"/>
          <p:cNvSpPr/>
          <p:nvPr/>
        </p:nvSpPr>
        <p:spPr>
          <a:xfrm>
            <a:off x="5508104" y="896822"/>
            <a:ext cx="1656184" cy="72008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согласие </a:t>
            </a:r>
            <a:r>
              <a:rPr lang="ru-RU" i="1" dirty="0">
                <a:solidFill>
                  <a:schemeClr val="tx1"/>
                </a:solidFill>
              </a:rPr>
              <a:t>на переезд</a:t>
            </a:r>
          </a:p>
        </p:txBody>
      </p:sp>
      <p:sp>
        <p:nvSpPr>
          <p:cNvPr id="263" name="Скругленный прямоугольник 262"/>
          <p:cNvSpPr/>
          <p:nvPr/>
        </p:nvSpPr>
        <p:spPr>
          <a:xfrm>
            <a:off x="7308304" y="932334"/>
            <a:ext cx="1656184" cy="720080"/>
          </a:xfrm>
          <a:prstGeom prst="roundRect">
            <a:avLst/>
          </a:prstGeom>
          <a:solidFill>
            <a:srgbClr val="264796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/>
              <a:t>копию </a:t>
            </a:r>
            <a:r>
              <a:rPr lang="ru-RU" i="1" dirty="0" smtClean="0"/>
              <a:t>СНИЛС</a:t>
            </a:r>
            <a:endParaRPr lang="ru-RU" i="1" dirty="0"/>
          </a:p>
        </p:txBody>
      </p:sp>
      <p:sp>
        <p:nvSpPr>
          <p:cNvPr id="264" name="Скругленный прямоугольник 263"/>
          <p:cNvSpPr/>
          <p:nvPr/>
        </p:nvSpPr>
        <p:spPr>
          <a:xfrm>
            <a:off x="206370" y="1893630"/>
            <a:ext cx="2133382" cy="125418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277" name="Скругленный прямоугольник 276"/>
          <p:cNvSpPr/>
          <p:nvPr/>
        </p:nvSpPr>
        <p:spPr>
          <a:xfrm>
            <a:off x="6876256" y="1888196"/>
            <a:ext cx="2133382" cy="1259616"/>
          </a:xfrm>
          <a:prstGeom prst="roundRect">
            <a:avLst/>
          </a:prstGeom>
          <a:solidFill>
            <a:srgbClr val="264796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/>
              <a:t>при </a:t>
            </a:r>
            <a:r>
              <a:rPr lang="ru-RU" sz="1400" i="1" dirty="0"/>
              <a:t>наличии — документ, подтверждающий присвоение ученой степени;</a:t>
            </a:r>
          </a:p>
        </p:txBody>
      </p:sp>
      <p:sp>
        <p:nvSpPr>
          <p:cNvPr id="278" name="Скругленный прямоугольник 277"/>
          <p:cNvSpPr/>
          <p:nvPr/>
        </p:nvSpPr>
        <p:spPr>
          <a:xfrm>
            <a:off x="4644008" y="1888196"/>
            <a:ext cx="2133382" cy="125961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согласие </a:t>
            </a:r>
            <a:br>
              <a:rPr lang="ru-RU" i="1" dirty="0" smtClean="0">
                <a:solidFill>
                  <a:schemeClr val="tx1"/>
                </a:solidFill>
              </a:rPr>
            </a:br>
            <a:r>
              <a:rPr lang="ru-RU" i="1" dirty="0" smtClean="0">
                <a:solidFill>
                  <a:schemeClr val="tx1"/>
                </a:solidFill>
              </a:rPr>
              <a:t>на </a:t>
            </a:r>
            <a:r>
              <a:rPr lang="ru-RU" i="1" dirty="0">
                <a:solidFill>
                  <a:schemeClr val="tx1"/>
                </a:solidFill>
              </a:rPr>
              <a:t>обработку персональных данных</a:t>
            </a:r>
          </a:p>
        </p:txBody>
      </p:sp>
      <p:sp>
        <p:nvSpPr>
          <p:cNvPr id="279" name="Скругленный прямоугольник 278"/>
          <p:cNvSpPr/>
          <p:nvPr/>
        </p:nvSpPr>
        <p:spPr>
          <a:xfrm>
            <a:off x="2438618" y="1888195"/>
            <a:ext cx="2133382" cy="1259617"/>
          </a:xfrm>
          <a:prstGeom prst="roundRect">
            <a:avLst/>
          </a:prstGeom>
          <a:solidFill>
            <a:srgbClr val="26479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 smtClean="0"/>
              <a:t>копию </a:t>
            </a:r>
            <a:r>
              <a:rPr lang="ru-RU" sz="1600" i="1" dirty="0"/>
              <a:t>документа об установлении квалификационной категории</a:t>
            </a:r>
          </a:p>
        </p:txBody>
      </p:sp>
      <p:sp>
        <p:nvSpPr>
          <p:cNvPr id="280" name="Скругленный прямоугольник 279"/>
          <p:cNvSpPr/>
          <p:nvPr/>
        </p:nvSpPr>
        <p:spPr>
          <a:xfrm>
            <a:off x="206370" y="3363838"/>
            <a:ext cx="2133382" cy="1656184"/>
          </a:xfrm>
          <a:prstGeom prst="roundRect">
            <a:avLst/>
          </a:prstGeom>
          <a:solidFill>
            <a:srgbClr val="264796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i="1" dirty="0" smtClean="0"/>
              <a:t>сертификаты </a:t>
            </a:r>
            <a:br>
              <a:rPr lang="ru-RU" sz="1300" i="1" dirty="0" smtClean="0"/>
            </a:br>
            <a:r>
              <a:rPr lang="ru-RU" sz="1300" i="1" dirty="0" smtClean="0"/>
              <a:t>о </a:t>
            </a:r>
            <a:r>
              <a:rPr lang="ru-RU" sz="1300" i="1" dirty="0"/>
              <a:t>прохождении курсов </a:t>
            </a:r>
            <a:r>
              <a:rPr lang="ru-RU" sz="1300" i="1" dirty="0" err="1"/>
              <a:t>профпереподготовки</a:t>
            </a:r>
            <a:r>
              <a:rPr lang="ru-RU" sz="1300" i="1" dirty="0"/>
              <a:t> или повышении квалификации, грамоты и дипломы, благодарственные письма и т. д.</a:t>
            </a:r>
          </a:p>
        </p:txBody>
      </p:sp>
      <p:sp>
        <p:nvSpPr>
          <p:cNvPr id="281" name="Скругленный прямоугольник 280"/>
          <p:cNvSpPr/>
          <p:nvPr/>
        </p:nvSpPr>
        <p:spPr>
          <a:xfrm>
            <a:off x="4644008" y="3381793"/>
            <a:ext cx="2133382" cy="1656184"/>
          </a:xfrm>
          <a:prstGeom prst="roundRect">
            <a:avLst/>
          </a:prstGeom>
          <a:solidFill>
            <a:srgbClr val="26479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реквизиты банка</a:t>
            </a:r>
            <a:endParaRPr lang="ru-RU" i="1" dirty="0"/>
          </a:p>
        </p:txBody>
      </p:sp>
      <p:sp>
        <p:nvSpPr>
          <p:cNvPr id="282" name="Скругленный прямоугольник 281"/>
          <p:cNvSpPr/>
          <p:nvPr/>
        </p:nvSpPr>
        <p:spPr>
          <a:xfrm>
            <a:off x="6876422" y="3363838"/>
            <a:ext cx="2133382" cy="165618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</a:rPr>
              <a:t>характеристику </a:t>
            </a:r>
            <a:br>
              <a:rPr lang="ru-RU" sz="1400" i="1" dirty="0" smtClean="0">
                <a:solidFill>
                  <a:schemeClr val="tx1"/>
                </a:solidFill>
              </a:rPr>
            </a:br>
            <a:r>
              <a:rPr lang="ru-RU" sz="1400" i="1" dirty="0" smtClean="0">
                <a:solidFill>
                  <a:schemeClr val="tx1"/>
                </a:solidFill>
              </a:rPr>
              <a:t>из </a:t>
            </a:r>
            <a:r>
              <a:rPr lang="ru-RU" sz="1400" i="1" dirty="0">
                <a:solidFill>
                  <a:schemeClr val="tx1"/>
                </a:solidFill>
              </a:rPr>
              <a:t>учебного заведения, которое окончил педагог, или из школы, где преподавал </a:t>
            </a:r>
            <a:r>
              <a:rPr lang="ru-RU" sz="1400" i="1" dirty="0" smtClean="0">
                <a:solidFill>
                  <a:schemeClr val="tx1"/>
                </a:solidFill>
              </a:rPr>
              <a:t>до </a:t>
            </a:r>
            <a:r>
              <a:rPr lang="ru-RU" sz="1400" i="1" dirty="0">
                <a:solidFill>
                  <a:schemeClr val="tx1"/>
                </a:solidFill>
              </a:rPr>
              <a:t>последнего </a:t>
            </a:r>
            <a:r>
              <a:rPr lang="ru-RU" sz="1400" i="1" dirty="0" smtClean="0">
                <a:solidFill>
                  <a:schemeClr val="tx1"/>
                </a:solidFill>
              </a:rPr>
              <a:t>момента</a:t>
            </a:r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283" name="Скругленный прямоугольник 282"/>
          <p:cNvSpPr/>
          <p:nvPr/>
        </p:nvSpPr>
        <p:spPr>
          <a:xfrm>
            <a:off x="2438618" y="3363838"/>
            <a:ext cx="2133382" cy="165618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справку </a:t>
            </a:r>
            <a:br>
              <a:rPr lang="ru-RU" i="1" dirty="0" smtClean="0">
                <a:solidFill>
                  <a:schemeClr val="tx1"/>
                </a:solidFill>
              </a:rPr>
            </a:br>
            <a:r>
              <a:rPr lang="ru-RU" i="1" dirty="0" smtClean="0">
                <a:solidFill>
                  <a:schemeClr val="tx1"/>
                </a:solidFill>
              </a:rPr>
              <a:t>об </a:t>
            </a:r>
            <a:r>
              <a:rPr lang="ru-RU" i="1" dirty="0">
                <a:solidFill>
                  <a:schemeClr val="tx1"/>
                </a:solidFill>
              </a:rPr>
              <a:t>отсутствии </a:t>
            </a:r>
            <a:r>
              <a:rPr lang="ru-RU" i="1" dirty="0" smtClean="0">
                <a:solidFill>
                  <a:schemeClr val="tx1"/>
                </a:solidFill>
              </a:rPr>
              <a:t>судимости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6370" y="1923678"/>
            <a:ext cx="213338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i="1" dirty="0" smtClean="0"/>
              <a:t>копию </a:t>
            </a:r>
            <a:r>
              <a:rPr lang="ru-RU" sz="1300" i="1" dirty="0"/>
              <a:t>диплома </a:t>
            </a:r>
            <a:r>
              <a:rPr lang="ru-RU" sz="1300" i="1" dirty="0" smtClean="0"/>
              <a:t/>
            </a:r>
            <a:br>
              <a:rPr lang="ru-RU" sz="1300" i="1" dirty="0" smtClean="0"/>
            </a:br>
            <a:r>
              <a:rPr lang="ru-RU" sz="1300" i="1" dirty="0" smtClean="0"/>
              <a:t>о </a:t>
            </a:r>
            <a:r>
              <a:rPr lang="ru-RU" sz="1300" i="1" dirty="0"/>
              <a:t>педагогическом образовании </a:t>
            </a:r>
            <a:r>
              <a:rPr lang="ru-RU" sz="1300" i="1" dirty="0" smtClean="0"/>
              <a:t/>
            </a:r>
            <a:br>
              <a:rPr lang="ru-RU" sz="1300" i="1" dirty="0" smtClean="0"/>
            </a:br>
            <a:r>
              <a:rPr lang="ru-RU" sz="1300" i="1" dirty="0" smtClean="0"/>
              <a:t>(</a:t>
            </a:r>
            <a:r>
              <a:rPr lang="ru-RU" sz="1300" i="1" dirty="0"/>
              <a:t>из института, университета </a:t>
            </a:r>
            <a:r>
              <a:rPr lang="ru-RU" sz="1300" i="1" dirty="0" smtClean="0"/>
              <a:t>или </a:t>
            </a:r>
            <a:r>
              <a:rPr lang="ru-RU" sz="1300" i="1" dirty="0"/>
              <a:t>колледжа)</a:t>
            </a:r>
          </a:p>
        </p:txBody>
      </p:sp>
    </p:spTree>
    <p:extLst>
      <p:ext uri="{BB962C8B-B14F-4D97-AF65-F5344CB8AC3E}">
        <p14:creationId xmlns:p14="http://schemas.microsoft.com/office/powerpoint/2010/main" val="3511439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7446" cy="516403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3427446" cy="5164038"/>
          </a:xfrm>
          <a:prstGeom prst="rect">
            <a:avLst/>
          </a:prstGeom>
          <a:solidFill>
            <a:srgbClr val="264796">
              <a:alpha val="8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0" y="699542"/>
            <a:ext cx="342744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b="1" dirty="0" smtClean="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9587" y="3363838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</a:rPr>
              <a:t>ЭТАП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89587" y="3348841"/>
            <a:ext cx="2448272" cy="72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809486" y="195486"/>
            <a:ext cx="50109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>
                <a:solidFill>
                  <a:srgbClr val="264796"/>
                </a:solidFill>
              </a:rPr>
              <a:t>Как попасть в программу </a:t>
            </a:r>
            <a:r>
              <a:rPr lang="ru-RU" sz="3200" b="1" i="1" dirty="0" smtClean="0">
                <a:solidFill>
                  <a:srgbClr val="264796"/>
                </a:solidFill>
              </a:rPr>
              <a:t>«</a:t>
            </a:r>
            <a:r>
              <a:rPr lang="ru-RU" sz="3200" b="1" i="1" dirty="0">
                <a:solidFill>
                  <a:srgbClr val="264796"/>
                </a:solidFill>
              </a:rPr>
              <a:t>Земский учитель</a:t>
            </a:r>
            <a:r>
              <a:rPr lang="ru-RU" sz="3200" b="1" i="1" dirty="0" smtClean="0">
                <a:solidFill>
                  <a:srgbClr val="264796"/>
                </a:solidFill>
              </a:rPr>
              <a:t>»:</a:t>
            </a:r>
            <a:endParaRPr lang="ru-RU" sz="3200" b="1" i="1" dirty="0">
              <a:solidFill>
                <a:srgbClr val="264796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99488" y="1347614"/>
            <a:ext cx="5044512" cy="822553"/>
          </a:xfrm>
          <a:prstGeom prst="rect">
            <a:avLst/>
          </a:prstGeom>
          <a:solidFill>
            <a:schemeClr val="bg1"/>
          </a:solidFill>
          <a:ln w="63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Отбор </a:t>
            </a:r>
            <a:r>
              <a:rPr lang="ru-RU" i="1" dirty="0">
                <a:solidFill>
                  <a:schemeClr val="tx1"/>
                </a:solidFill>
              </a:rPr>
              <a:t>преподавателей проходит </a:t>
            </a:r>
            <a:r>
              <a:rPr lang="ru-RU" b="1" i="1" dirty="0" smtClean="0">
                <a:solidFill>
                  <a:schemeClr val="tx1"/>
                </a:solidFill>
              </a:rPr>
              <a:t/>
            </a:r>
            <a:br>
              <a:rPr lang="ru-RU" b="1" i="1" dirty="0" smtClean="0">
                <a:solidFill>
                  <a:schemeClr val="tx1"/>
                </a:solidFill>
              </a:rPr>
            </a:br>
            <a:r>
              <a:rPr lang="ru-RU" b="1" i="1" dirty="0" smtClean="0">
                <a:solidFill>
                  <a:schemeClr val="tx1"/>
                </a:solidFill>
              </a:rPr>
              <a:t>в </a:t>
            </a:r>
            <a:r>
              <a:rPr lang="ru-RU" b="1" i="1" dirty="0">
                <a:solidFill>
                  <a:schemeClr val="tx1"/>
                </a:solidFill>
              </a:rPr>
              <a:t>формате конкурса.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773336" y="1520564"/>
            <a:ext cx="543690" cy="476652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500" b="1" dirty="0">
              <a:solidFill>
                <a:srgbClr val="0000CC"/>
              </a:solidFill>
            </a:endParaRPr>
          </a:p>
        </p:txBody>
      </p:sp>
      <p:sp>
        <p:nvSpPr>
          <p:cNvPr id="17" name="Freeform 441"/>
          <p:cNvSpPr>
            <a:spLocks/>
          </p:cNvSpPr>
          <p:nvPr/>
        </p:nvSpPr>
        <p:spPr bwMode="auto">
          <a:xfrm>
            <a:off x="3876888" y="1602323"/>
            <a:ext cx="336585" cy="313134"/>
          </a:xfrm>
          <a:custGeom>
            <a:avLst/>
            <a:gdLst>
              <a:gd name="T0" fmla="*/ 2910 w 3411"/>
              <a:gd name="T1" fmla="*/ 31 h 3181"/>
              <a:gd name="T2" fmla="*/ 3103 w 3411"/>
              <a:gd name="T3" fmla="*/ 141 h 3181"/>
              <a:gd name="T4" fmla="*/ 3295 w 3411"/>
              <a:gd name="T5" fmla="*/ 340 h 3181"/>
              <a:gd name="T6" fmla="*/ 3409 w 3411"/>
              <a:gd name="T7" fmla="*/ 638 h 3181"/>
              <a:gd name="T8" fmla="*/ 3379 w 3411"/>
              <a:gd name="T9" fmla="*/ 875 h 3181"/>
              <a:gd name="T10" fmla="*/ 3296 w 3411"/>
              <a:gd name="T11" fmla="*/ 1041 h 3181"/>
              <a:gd name="T12" fmla="*/ 3219 w 3411"/>
              <a:gd name="T13" fmla="*/ 1139 h 3181"/>
              <a:gd name="T14" fmla="*/ 1460 w 3411"/>
              <a:gd name="T15" fmla="*/ 2893 h 3181"/>
              <a:gd name="T16" fmla="*/ 1388 w 3411"/>
              <a:gd name="T17" fmla="*/ 2957 h 3181"/>
              <a:gd name="T18" fmla="*/ 1239 w 3411"/>
              <a:gd name="T19" fmla="*/ 3060 h 3181"/>
              <a:gd name="T20" fmla="*/ 1028 w 3411"/>
              <a:gd name="T21" fmla="*/ 3151 h 3181"/>
              <a:gd name="T22" fmla="*/ 760 w 3411"/>
              <a:gd name="T23" fmla="*/ 3179 h 3181"/>
              <a:gd name="T24" fmla="*/ 447 w 3411"/>
              <a:gd name="T25" fmla="*/ 3073 h 3181"/>
              <a:gd name="T26" fmla="*/ 169 w 3411"/>
              <a:gd name="T27" fmla="*/ 2810 h 3181"/>
              <a:gd name="T28" fmla="*/ 21 w 3411"/>
              <a:gd name="T29" fmla="*/ 2501 h 3181"/>
              <a:gd name="T30" fmla="*/ 2 w 3411"/>
              <a:gd name="T31" fmla="*/ 2262 h 3181"/>
              <a:gd name="T32" fmla="*/ 64 w 3411"/>
              <a:gd name="T33" fmla="*/ 1995 h 3181"/>
              <a:gd name="T34" fmla="*/ 183 w 3411"/>
              <a:gd name="T35" fmla="*/ 1778 h 3181"/>
              <a:gd name="T36" fmla="*/ 1623 w 3411"/>
              <a:gd name="T37" fmla="*/ 313 h 3181"/>
              <a:gd name="T38" fmla="*/ 1725 w 3411"/>
              <a:gd name="T39" fmla="*/ 304 h 3181"/>
              <a:gd name="T40" fmla="*/ 1793 w 3411"/>
              <a:gd name="T41" fmla="*/ 386 h 3181"/>
              <a:gd name="T42" fmla="*/ 1762 w 3411"/>
              <a:gd name="T43" fmla="*/ 487 h 3181"/>
              <a:gd name="T44" fmla="*/ 390 w 3411"/>
              <a:gd name="T45" fmla="*/ 1877 h 3181"/>
              <a:gd name="T46" fmla="*/ 311 w 3411"/>
              <a:gd name="T47" fmla="*/ 1998 h 3181"/>
              <a:gd name="T48" fmla="*/ 239 w 3411"/>
              <a:gd name="T49" fmla="*/ 2182 h 3181"/>
              <a:gd name="T50" fmla="*/ 231 w 3411"/>
              <a:gd name="T51" fmla="*/ 2412 h 3181"/>
              <a:gd name="T52" fmla="*/ 343 w 3411"/>
              <a:gd name="T53" fmla="*/ 2669 h 3181"/>
              <a:gd name="T54" fmla="*/ 573 w 3411"/>
              <a:gd name="T55" fmla="*/ 2886 h 3181"/>
              <a:gd name="T56" fmla="*/ 823 w 3411"/>
              <a:gd name="T57" fmla="*/ 2957 h 3181"/>
              <a:gd name="T58" fmla="*/ 1027 w 3411"/>
              <a:gd name="T59" fmla="*/ 2914 h 3181"/>
              <a:gd name="T60" fmla="*/ 1188 w 3411"/>
              <a:gd name="T61" fmla="*/ 2827 h 3181"/>
              <a:gd name="T62" fmla="*/ 1286 w 3411"/>
              <a:gd name="T63" fmla="*/ 2749 h 3181"/>
              <a:gd name="T64" fmla="*/ 3049 w 3411"/>
              <a:gd name="T65" fmla="*/ 993 h 3181"/>
              <a:gd name="T66" fmla="*/ 3101 w 3411"/>
              <a:gd name="T67" fmla="*/ 929 h 3181"/>
              <a:gd name="T68" fmla="*/ 3170 w 3411"/>
              <a:gd name="T69" fmla="*/ 796 h 3181"/>
              <a:gd name="T70" fmla="*/ 3178 w 3411"/>
              <a:gd name="T71" fmla="*/ 604 h 3181"/>
              <a:gd name="T72" fmla="*/ 3042 w 3411"/>
              <a:gd name="T73" fmla="*/ 387 h 3181"/>
              <a:gd name="T74" fmla="*/ 2846 w 3411"/>
              <a:gd name="T75" fmla="*/ 248 h 3181"/>
              <a:gd name="T76" fmla="*/ 2678 w 3411"/>
              <a:gd name="T77" fmla="*/ 231 h 3181"/>
              <a:gd name="T78" fmla="*/ 2534 w 3411"/>
              <a:gd name="T79" fmla="*/ 299 h 3181"/>
              <a:gd name="T80" fmla="*/ 879 w 3411"/>
              <a:gd name="T81" fmla="*/ 1955 h 3181"/>
              <a:gd name="T82" fmla="*/ 840 w 3411"/>
              <a:gd name="T83" fmla="*/ 2000 h 3181"/>
              <a:gd name="T84" fmla="*/ 791 w 3411"/>
              <a:gd name="T85" fmla="*/ 2113 h 3181"/>
              <a:gd name="T86" fmla="*/ 840 w 3411"/>
              <a:gd name="T87" fmla="*/ 2275 h 3181"/>
              <a:gd name="T88" fmla="*/ 976 w 3411"/>
              <a:gd name="T89" fmla="*/ 2371 h 3181"/>
              <a:gd name="T90" fmla="*/ 1114 w 3411"/>
              <a:gd name="T91" fmla="*/ 2340 h 3181"/>
              <a:gd name="T92" fmla="*/ 1206 w 3411"/>
              <a:gd name="T93" fmla="*/ 2273 h 3181"/>
              <a:gd name="T94" fmla="*/ 2453 w 3411"/>
              <a:gd name="T95" fmla="*/ 1062 h 3181"/>
              <a:gd name="T96" fmla="*/ 2546 w 3411"/>
              <a:gd name="T97" fmla="*/ 1113 h 3181"/>
              <a:gd name="T98" fmla="*/ 2556 w 3411"/>
              <a:gd name="T99" fmla="*/ 1218 h 3181"/>
              <a:gd name="T100" fmla="*/ 1351 w 3411"/>
              <a:gd name="T101" fmla="*/ 2444 h 3181"/>
              <a:gd name="T102" fmla="*/ 1254 w 3411"/>
              <a:gd name="T103" fmla="*/ 2520 h 3181"/>
              <a:gd name="T104" fmla="*/ 1089 w 3411"/>
              <a:gd name="T105" fmla="*/ 2589 h 3181"/>
              <a:gd name="T106" fmla="*/ 873 w 3411"/>
              <a:gd name="T107" fmla="*/ 2574 h 3181"/>
              <a:gd name="T108" fmla="*/ 672 w 3411"/>
              <a:gd name="T109" fmla="*/ 2424 h 3181"/>
              <a:gd name="T110" fmla="*/ 567 w 3411"/>
              <a:gd name="T111" fmla="*/ 2185 h 3181"/>
              <a:gd name="T112" fmla="*/ 597 w 3411"/>
              <a:gd name="T113" fmla="*/ 1981 h 3181"/>
              <a:gd name="T114" fmla="*/ 674 w 3411"/>
              <a:gd name="T115" fmla="*/ 1847 h 3181"/>
              <a:gd name="T116" fmla="*/ 725 w 3411"/>
              <a:gd name="T117" fmla="*/ 1792 h 3181"/>
              <a:gd name="T118" fmla="*/ 2488 w 3411"/>
              <a:gd name="T119" fmla="*/ 65 h 3181"/>
              <a:gd name="T120" fmla="*/ 2734 w 3411"/>
              <a:gd name="T121" fmla="*/ 0 h 3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411" h="3181">
                <a:moveTo>
                  <a:pt x="2734" y="0"/>
                </a:moveTo>
                <a:lnTo>
                  <a:pt x="2779" y="1"/>
                </a:lnTo>
                <a:lnTo>
                  <a:pt x="2825" y="8"/>
                </a:lnTo>
                <a:lnTo>
                  <a:pt x="2868" y="17"/>
                </a:lnTo>
                <a:lnTo>
                  <a:pt x="2910" y="31"/>
                </a:lnTo>
                <a:lnTo>
                  <a:pt x="2951" y="48"/>
                </a:lnTo>
                <a:lnTo>
                  <a:pt x="2992" y="68"/>
                </a:lnTo>
                <a:lnTo>
                  <a:pt x="3031" y="91"/>
                </a:lnTo>
                <a:lnTo>
                  <a:pt x="3068" y="115"/>
                </a:lnTo>
                <a:lnTo>
                  <a:pt x="3103" y="141"/>
                </a:lnTo>
                <a:lnTo>
                  <a:pt x="3137" y="170"/>
                </a:lnTo>
                <a:lnTo>
                  <a:pt x="3170" y="198"/>
                </a:lnTo>
                <a:lnTo>
                  <a:pt x="3201" y="228"/>
                </a:lnTo>
                <a:lnTo>
                  <a:pt x="3251" y="283"/>
                </a:lnTo>
                <a:lnTo>
                  <a:pt x="3295" y="340"/>
                </a:lnTo>
                <a:lnTo>
                  <a:pt x="3332" y="397"/>
                </a:lnTo>
                <a:lnTo>
                  <a:pt x="3361" y="456"/>
                </a:lnTo>
                <a:lnTo>
                  <a:pt x="3385" y="516"/>
                </a:lnTo>
                <a:lnTo>
                  <a:pt x="3400" y="576"/>
                </a:lnTo>
                <a:lnTo>
                  <a:pt x="3409" y="638"/>
                </a:lnTo>
                <a:lnTo>
                  <a:pt x="3411" y="700"/>
                </a:lnTo>
                <a:lnTo>
                  <a:pt x="3408" y="747"/>
                </a:lnTo>
                <a:lnTo>
                  <a:pt x="3401" y="792"/>
                </a:lnTo>
                <a:lnTo>
                  <a:pt x="3392" y="834"/>
                </a:lnTo>
                <a:lnTo>
                  <a:pt x="3379" y="875"/>
                </a:lnTo>
                <a:lnTo>
                  <a:pt x="3366" y="913"/>
                </a:lnTo>
                <a:lnTo>
                  <a:pt x="3349" y="948"/>
                </a:lnTo>
                <a:lnTo>
                  <a:pt x="3332" y="982"/>
                </a:lnTo>
                <a:lnTo>
                  <a:pt x="3314" y="1013"/>
                </a:lnTo>
                <a:lnTo>
                  <a:pt x="3296" y="1041"/>
                </a:lnTo>
                <a:lnTo>
                  <a:pt x="3278" y="1066"/>
                </a:lnTo>
                <a:lnTo>
                  <a:pt x="3261" y="1090"/>
                </a:lnTo>
                <a:lnTo>
                  <a:pt x="3245" y="1109"/>
                </a:lnTo>
                <a:lnTo>
                  <a:pt x="3230" y="1125"/>
                </a:lnTo>
                <a:lnTo>
                  <a:pt x="3219" y="1139"/>
                </a:lnTo>
                <a:lnTo>
                  <a:pt x="3209" y="1148"/>
                </a:lnTo>
                <a:lnTo>
                  <a:pt x="3203" y="1155"/>
                </a:lnTo>
                <a:lnTo>
                  <a:pt x="3200" y="1157"/>
                </a:lnTo>
                <a:lnTo>
                  <a:pt x="1463" y="2890"/>
                </a:lnTo>
                <a:lnTo>
                  <a:pt x="1460" y="2893"/>
                </a:lnTo>
                <a:lnTo>
                  <a:pt x="1453" y="2900"/>
                </a:lnTo>
                <a:lnTo>
                  <a:pt x="1441" y="2911"/>
                </a:lnTo>
                <a:lnTo>
                  <a:pt x="1426" y="2924"/>
                </a:lnTo>
                <a:lnTo>
                  <a:pt x="1409" y="2940"/>
                </a:lnTo>
                <a:lnTo>
                  <a:pt x="1388" y="2957"/>
                </a:lnTo>
                <a:lnTo>
                  <a:pt x="1364" y="2976"/>
                </a:lnTo>
                <a:lnTo>
                  <a:pt x="1336" y="2996"/>
                </a:lnTo>
                <a:lnTo>
                  <a:pt x="1307" y="3017"/>
                </a:lnTo>
                <a:lnTo>
                  <a:pt x="1274" y="3039"/>
                </a:lnTo>
                <a:lnTo>
                  <a:pt x="1239" y="3060"/>
                </a:lnTo>
                <a:lnTo>
                  <a:pt x="1201" y="3080"/>
                </a:lnTo>
                <a:lnTo>
                  <a:pt x="1161" y="3100"/>
                </a:lnTo>
                <a:lnTo>
                  <a:pt x="1119" y="3120"/>
                </a:lnTo>
                <a:lnTo>
                  <a:pt x="1074" y="3136"/>
                </a:lnTo>
                <a:lnTo>
                  <a:pt x="1028" y="3151"/>
                </a:lnTo>
                <a:lnTo>
                  <a:pt x="980" y="3163"/>
                </a:lnTo>
                <a:lnTo>
                  <a:pt x="930" y="3173"/>
                </a:lnTo>
                <a:lnTo>
                  <a:pt x="879" y="3179"/>
                </a:lnTo>
                <a:lnTo>
                  <a:pt x="826" y="3181"/>
                </a:lnTo>
                <a:lnTo>
                  <a:pt x="760" y="3179"/>
                </a:lnTo>
                <a:lnTo>
                  <a:pt x="694" y="3170"/>
                </a:lnTo>
                <a:lnTo>
                  <a:pt x="631" y="3155"/>
                </a:lnTo>
                <a:lnTo>
                  <a:pt x="568" y="3133"/>
                </a:lnTo>
                <a:lnTo>
                  <a:pt x="507" y="3106"/>
                </a:lnTo>
                <a:lnTo>
                  <a:pt x="447" y="3073"/>
                </a:lnTo>
                <a:lnTo>
                  <a:pt x="388" y="3032"/>
                </a:lnTo>
                <a:lnTo>
                  <a:pt x="331" y="2987"/>
                </a:lnTo>
                <a:lnTo>
                  <a:pt x="275" y="2933"/>
                </a:lnTo>
                <a:lnTo>
                  <a:pt x="219" y="2873"/>
                </a:lnTo>
                <a:lnTo>
                  <a:pt x="169" y="2810"/>
                </a:lnTo>
                <a:lnTo>
                  <a:pt x="127" y="2748"/>
                </a:lnTo>
                <a:lnTo>
                  <a:pt x="91" y="2686"/>
                </a:lnTo>
                <a:lnTo>
                  <a:pt x="61" y="2623"/>
                </a:lnTo>
                <a:lnTo>
                  <a:pt x="38" y="2562"/>
                </a:lnTo>
                <a:lnTo>
                  <a:pt x="21" y="2501"/>
                </a:lnTo>
                <a:lnTo>
                  <a:pt x="10" y="2440"/>
                </a:lnTo>
                <a:lnTo>
                  <a:pt x="2" y="2379"/>
                </a:lnTo>
                <a:lnTo>
                  <a:pt x="0" y="2323"/>
                </a:lnTo>
                <a:lnTo>
                  <a:pt x="0" y="2319"/>
                </a:lnTo>
                <a:lnTo>
                  <a:pt x="2" y="2262"/>
                </a:lnTo>
                <a:lnTo>
                  <a:pt x="8" y="2206"/>
                </a:lnTo>
                <a:lnTo>
                  <a:pt x="18" y="2150"/>
                </a:lnTo>
                <a:lnTo>
                  <a:pt x="31" y="2097"/>
                </a:lnTo>
                <a:lnTo>
                  <a:pt x="46" y="2045"/>
                </a:lnTo>
                <a:lnTo>
                  <a:pt x="64" y="1995"/>
                </a:lnTo>
                <a:lnTo>
                  <a:pt x="86" y="1946"/>
                </a:lnTo>
                <a:lnTo>
                  <a:pt x="108" y="1900"/>
                </a:lnTo>
                <a:lnTo>
                  <a:pt x="132" y="1857"/>
                </a:lnTo>
                <a:lnTo>
                  <a:pt x="157" y="1816"/>
                </a:lnTo>
                <a:lnTo>
                  <a:pt x="183" y="1778"/>
                </a:lnTo>
                <a:lnTo>
                  <a:pt x="209" y="1743"/>
                </a:lnTo>
                <a:lnTo>
                  <a:pt x="237" y="1711"/>
                </a:lnTo>
                <a:lnTo>
                  <a:pt x="263" y="1681"/>
                </a:lnTo>
                <a:lnTo>
                  <a:pt x="1605" y="328"/>
                </a:lnTo>
                <a:lnTo>
                  <a:pt x="1623" y="313"/>
                </a:lnTo>
                <a:lnTo>
                  <a:pt x="1642" y="304"/>
                </a:lnTo>
                <a:lnTo>
                  <a:pt x="1662" y="297"/>
                </a:lnTo>
                <a:lnTo>
                  <a:pt x="1684" y="295"/>
                </a:lnTo>
                <a:lnTo>
                  <a:pt x="1705" y="297"/>
                </a:lnTo>
                <a:lnTo>
                  <a:pt x="1725" y="304"/>
                </a:lnTo>
                <a:lnTo>
                  <a:pt x="1745" y="313"/>
                </a:lnTo>
                <a:lnTo>
                  <a:pt x="1762" y="328"/>
                </a:lnTo>
                <a:lnTo>
                  <a:pt x="1777" y="345"/>
                </a:lnTo>
                <a:lnTo>
                  <a:pt x="1786" y="365"/>
                </a:lnTo>
                <a:lnTo>
                  <a:pt x="1793" y="386"/>
                </a:lnTo>
                <a:lnTo>
                  <a:pt x="1795" y="408"/>
                </a:lnTo>
                <a:lnTo>
                  <a:pt x="1793" y="429"/>
                </a:lnTo>
                <a:lnTo>
                  <a:pt x="1786" y="450"/>
                </a:lnTo>
                <a:lnTo>
                  <a:pt x="1777" y="470"/>
                </a:lnTo>
                <a:lnTo>
                  <a:pt x="1762" y="487"/>
                </a:lnTo>
                <a:lnTo>
                  <a:pt x="423" y="1838"/>
                </a:lnTo>
                <a:lnTo>
                  <a:pt x="418" y="1843"/>
                </a:lnTo>
                <a:lnTo>
                  <a:pt x="411" y="1850"/>
                </a:lnTo>
                <a:lnTo>
                  <a:pt x="401" y="1862"/>
                </a:lnTo>
                <a:lnTo>
                  <a:pt x="390" y="1877"/>
                </a:lnTo>
                <a:lnTo>
                  <a:pt x="376" y="1895"/>
                </a:lnTo>
                <a:lnTo>
                  <a:pt x="360" y="1916"/>
                </a:lnTo>
                <a:lnTo>
                  <a:pt x="344" y="1941"/>
                </a:lnTo>
                <a:lnTo>
                  <a:pt x="327" y="1968"/>
                </a:lnTo>
                <a:lnTo>
                  <a:pt x="311" y="1998"/>
                </a:lnTo>
                <a:lnTo>
                  <a:pt x="294" y="2030"/>
                </a:lnTo>
                <a:lnTo>
                  <a:pt x="278" y="2065"/>
                </a:lnTo>
                <a:lnTo>
                  <a:pt x="263" y="2103"/>
                </a:lnTo>
                <a:lnTo>
                  <a:pt x="250" y="2142"/>
                </a:lnTo>
                <a:lnTo>
                  <a:pt x="239" y="2182"/>
                </a:lnTo>
                <a:lnTo>
                  <a:pt x="231" y="2226"/>
                </a:lnTo>
                <a:lnTo>
                  <a:pt x="225" y="2271"/>
                </a:lnTo>
                <a:lnTo>
                  <a:pt x="224" y="2317"/>
                </a:lnTo>
                <a:lnTo>
                  <a:pt x="226" y="2365"/>
                </a:lnTo>
                <a:lnTo>
                  <a:pt x="231" y="2412"/>
                </a:lnTo>
                <a:lnTo>
                  <a:pt x="243" y="2463"/>
                </a:lnTo>
                <a:lnTo>
                  <a:pt x="259" y="2514"/>
                </a:lnTo>
                <a:lnTo>
                  <a:pt x="281" y="2565"/>
                </a:lnTo>
                <a:lnTo>
                  <a:pt x="308" y="2617"/>
                </a:lnTo>
                <a:lnTo>
                  <a:pt x="343" y="2669"/>
                </a:lnTo>
                <a:lnTo>
                  <a:pt x="385" y="2722"/>
                </a:lnTo>
                <a:lnTo>
                  <a:pt x="433" y="2775"/>
                </a:lnTo>
                <a:lnTo>
                  <a:pt x="479" y="2817"/>
                </a:lnTo>
                <a:lnTo>
                  <a:pt x="525" y="2854"/>
                </a:lnTo>
                <a:lnTo>
                  <a:pt x="573" y="2886"/>
                </a:lnTo>
                <a:lnTo>
                  <a:pt x="621" y="2912"/>
                </a:lnTo>
                <a:lnTo>
                  <a:pt x="671" y="2931"/>
                </a:lnTo>
                <a:lnTo>
                  <a:pt x="720" y="2946"/>
                </a:lnTo>
                <a:lnTo>
                  <a:pt x="771" y="2955"/>
                </a:lnTo>
                <a:lnTo>
                  <a:pt x="823" y="2957"/>
                </a:lnTo>
                <a:lnTo>
                  <a:pt x="866" y="2955"/>
                </a:lnTo>
                <a:lnTo>
                  <a:pt x="908" y="2948"/>
                </a:lnTo>
                <a:lnTo>
                  <a:pt x="949" y="2940"/>
                </a:lnTo>
                <a:lnTo>
                  <a:pt x="989" y="2928"/>
                </a:lnTo>
                <a:lnTo>
                  <a:pt x="1027" y="2914"/>
                </a:lnTo>
                <a:lnTo>
                  <a:pt x="1063" y="2898"/>
                </a:lnTo>
                <a:lnTo>
                  <a:pt x="1098" y="2881"/>
                </a:lnTo>
                <a:lnTo>
                  <a:pt x="1130" y="2863"/>
                </a:lnTo>
                <a:lnTo>
                  <a:pt x="1160" y="2845"/>
                </a:lnTo>
                <a:lnTo>
                  <a:pt x="1188" y="2827"/>
                </a:lnTo>
                <a:lnTo>
                  <a:pt x="1214" y="2809"/>
                </a:lnTo>
                <a:lnTo>
                  <a:pt x="1236" y="2792"/>
                </a:lnTo>
                <a:lnTo>
                  <a:pt x="1255" y="2776"/>
                </a:lnTo>
                <a:lnTo>
                  <a:pt x="1272" y="2762"/>
                </a:lnTo>
                <a:lnTo>
                  <a:pt x="1286" y="2749"/>
                </a:lnTo>
                <a:lnTo>
                  <a:pt x="1295" y="2740"/>
                </a:lnTo>
                <a:lnTo>
                  <a:pt x="1301" y="2734"/>
                </a:lnTo>
                <a:lnTo>
                  <a:pt x="1304" y="2732"/>
                </a:lnTo>
                <a:lnTo>
                  <a:pt x="3047" y="995"/>
                </a:lnTo>
                <a:lnTo>
                  <a:pt x="3049" y="993"/>
                </a:lnTo>
                <a:lnTo>
                  <a:pt x="3055" y="986"/>
                </a:lnTo>
                <a:lnTo>
                  <a:pt x="3063" y="977"/>
                </a:lnTo>
                <a:lnTo>
                  <a:pt x="3075" y="964"/>
                </a:lnTo>
                <a:lnTo>
                  <a:pt x="3088" y="948"/>
                </a:lnTo>
                <a:lnTo>
                  <a:pt x="3101" y="929"/>
                </a:lnTo>
                <a:lnTo>
                  <a:pt x="3116" y="908"/>
                </a:lnTo>
                <a:lnTo>
                  <a:pt x="3131" y="883"/>
                </a:lnTo>
                <a:lnTo>
                  <a:pt x="3146" y="856"/>
                </a:lnTo>
                <a:lnTo>
                  <a:pt x="3159" y="827"/>
                </a:lnTo>
                <a:lnTo>
                  <a:pt x="3170" y="796"/>
                </a:lnTo>
                <a:lnTo>
                  <a:pt x="3180" y="764"/>
                </a:lnTo>
                <a:lnTo>
                  <a:pt x="3185" y="729"/>
                </a:lnTo>
                <a:lnTo>
                  <a:pt x="3188" y="694"/>
                </a:lnTo>
                <a:lnTo>
                  <a:pt x="3186" y="649"/>
                </a:lnTo>
                <a:lnTo>
                  <a:pt x="3178" y="604"/>
                </a:lnTo>
                <a:lnTo>
                  <a:pt x="3163" y="560"/>
                </a:lnTo>
                <a:lnTo>
                  <a:pt x="3142" y="517"/>
                </a:lnTo>
                <a:lnTo>
                  <a:pt x="3115" y="473"/>
                </a:lnTo>
                <a:lnTo>
                  <a:pt x="3081" y="430"/>
                </a:lnTo>
                <a:lnTo>
                  <a:pt x="3042" y="387"/>
                </a:lnTo>
                <a:lnTo>
                  <a:pt x="3001" y="347"/>
                </a:lnTo>
                <a:lnTo>
                  <a:pt x="2960" y="314"/>
                </a:lnTo>
                <a:lnTo>
                  <a:pt x="2921" y="287"/>
                </a:lnTo>
                <a:lnTo>
                  <a:pt x="2883" y="264"/>
                </a:lnTo>
                <a:lnTo>
                  <a:pt x="2846" y="248"/>
                </a:lnTo>
                <a:lnTo>
                  <a:pt x="2811" y="237"/>
                </a:lnTo>
                <a:lnTo>
                  <a:pt x="2776" y="229"/>
                </a:lnTo>
                <a:lnTo>
                  <a:pt x="2742" y="226"/>
                </a:lnTo>
                <a:lnTo>
                  <a:pt x="2710" y="227"/>
                </a:lnTo>
                <a:lnTo>
                  <a:pt x="2678" y="231"/>
                </a:lnTo>
                <a:lnTo>
                  <a:pt x="2647" y="240"/>
                </a:lnTo>
                <a:lnTo>
                  <a:pt x="2618" y="250"/>
                </a:lnTo>
                <a:lnTo>
                  <a:pt x="2589" y="264"/>
                </a:lnTo>
                <a:lnTo>
                  <a:pt x="2561" y="281"/>
                </a:lnTo>
                <a:lnTo>
                  <a:pt x="2534" y="299"/>
                </a:lnTo>
                <a:lnTo>
                  <a:pt x="2508" y="320"/>
                </a:lnTo>
                <a:lnTo>
                  <a:pt x="2482" y="341"/>
                </a:lnTo>
                <a:lnTo>
                  <a:pt x="2457" y="363"/>
                </a:lnTo>
                <a:lnTo>
                  <a:pt x="2433" y="387"/>
                </a:lnTo>
                <a:lnTo>
                  <a:pt x="879" y="1955"/>
                </a:lnTo>
                <a:lnTo>
                  <a:pt x="877" y="1957"/>
                </a:lnTo>
                <a:lnTo>
                  <a:pt x="872" y="1962"/>
                </a:lnTo>
                <a:lnTo>
                  <a:pt x="862" y="1972"/>
                </a:lnTo>
                <a:lnTo>
                  <a:pt x="851" y="1984"/>
                </a:lnTo>
                <a:lnTo>
                  <a:pt x="840" y="2000"/>
                </a:lnTo>
                <a:lnTo>
                  <a:pt x="828" y="2018"/>
                </a:lnTo>
                <a:lnTo>
                  <a:pt x="817" y="2040"/>
                </a:lnTo>
                <a:lnTo>
                  <a:pt x="806" y="2062"/>
                </a:lnTo>
                <a:lnTo>
                  <a:pt x="796" y="2087"/>
                </a:lnTo>
                <a:lnTo>
                  <a:pt x="791" y="2113"/>
                </a:lnTo>
                <a:lnTo>
                  <a:pt x="788" y="2140"/>
                </a:lnTo>
                <a:lnTo>
                  <a:pt x="791" y="2175"/>
                </a:lnTo>
                <a:lnTo>
                  <a:pt x="801" y="2208"/>
                </a:lnTo>
                <a:lnTo>
                  <a:pt x="817" y="2242"/>
                </a:lnTo>
                <a:lnTo>
                  <a:pt x="840" y="2275"/>
                </a:lnTo>
                <a:lnTo>
                  <a:pt x="869" y="2309"/>
                </a:lnTo>
                <a:lnTo>
                  <a:pt x="896" y="2333"/>
                </a:lnTo>
                <a:lnTo>
                  <a:pt x="922" y="2351"/>
                </a:lnTo>
                <a:lnTo>
                  <a:pt x="949" y="2363"/>
                </a:lnTo>
                <a:lnTo>
                  <a:pt x="976" y="2371"/>
                </a:lnTo>
                <a:lnTo>
                  <a:pt x="1005" y="2373"/>
                </a:lnTo>
                <a:lnTo>
                  <a:pt x="1033" y="2371"/>
                </a:lnTo>
                <a:lnTo>
                  <a:pt x="1062" y="2363"/>
                </a:lnTo>
                <a:lnTo>
                  <a:pt x="1089" y="2353"/>
                </a:lnTo>
                <a:lnTo>
                  <a:pt x="1114" y="2340"/>
                </a:lnTo>
                <a:lnTo>
                  <a:pt x="1139" y="2326"/>
                </a:lnTo>
                <a:lnTo>
                  <a:pt x="1161" y="2311"/>
                </a:lnTo>
                <a:lnTo>
                  <a:pt x="1179" y="2297"/>
                </a:lnTo>
                <a:lnTo>
                  <a:pt x="1195" y="2284"/>
                </a:lnTo>
                <a:lnTo>
                  <a:pt x="1206" y="2273"/>
                </a:lnTo>
                <a:lnTo>
                  <a:pt x="2374" y="1095"/>
                </a:lnTo>
                <a:lnTo>
                  <a:pt x="2392" y="1081"/>
                </a:lnTo>
                <a:lnTo>
                  <a:pt x="2411" y="1071"/>
                </a:lnTo>
                <a:lnTo>
                  <a:pt x="2432" y="1064"/>
                </a:lnTo>
                <a:lnTo>
                  <a:pt x="2453" y="1062"/>
                </a:lnTo>
                <a:lnTo>
                  <a:pt x="2474" y="1064"/>
                </a:lnTo>
                <a:lnTo>
                  <a:pt x="2495" y="1071"/>
                </a:lnTo>
                <a:lnTo>
                  <a:pt x="2514" y="1081"/>
                </a:lnTo>
                <a:lnTo>
                  <a:pt x="2532" y="1095"/>
                </a:lnTo>
                <a:lnTo>
                  <a:pt x="2546" y="1113"/>
                </a:lnTo>
                <a:lnTo>
                  <a:pt x="2556" y="1132"/>
                </a:lnTo>
                <a:lnTo>
                  <a:pt x="2563" y="1154"/>
                </a:lnTo>
                <a:lnTo>
                  <a:pt x="2565" y="1175"/>
                </a:lnTo>
                <a:lnTo>
                  <a:pt x="2563" y="1196"/>
                </a:lnTo>
                <a:lnTo>
                  <a:pt x="2556" y="1218"/>
                </a:lnTo>
                <a:lnTo>
                  <a:pt x="2546" y="1237"/>
                </a:lnTo>
                <a:lnTo>
                  <a:pt x="2532" y="1255"/>
                </a:lnTo>
                <a:lnTo>
                  <a:pt x="1366" y="2431"/>
                </a:lnTo>
                <a:lnTo>
                  <a:pt x="1361" y="2436"/>
                </a:lnTo>
                <a:lnTo>
                  <a:pt x="1351" y="2444"/>
                </a:lnTo>
                <a:lnTo>
                  <a:pt x="1338" y="2456"/>
                </a:lnTo>
                <a:lnTo>
                  <a:pt x="1322" y="2470"/>
                </a:lnTo>
                <a:lnTo>
                  <a:pt x="1302" y="2486"/>
                </a:lnTo>
                <a:lnTo>
                  <a:pt x="1280" y="2503"/>
                </a:lnTo>
                <a:lnTo>
                  <a:pt x="1254" y="2520"/>
                </a:lnTo>
                <a:lnTo>
                  <a:pt x="1226" y="2536"/>
                </a:lnTo>
                <a:lnTo>
                  <a:pt x="1195" y="2552"/>
                </a:lnTo>
                <a:lnTo>
                  <a:pt x="1162" y="2567"/>
                </a:lnTo>
                <a:lnTo>
                  <a:pt x="1126" y="2579"/>
                </a:lnTo>
                <a:lnTo>
                  <a:pt x="1089" y="2589"/>
                </a:lnTo>
                <a:lnTo>
                  <a:pt x="1049" y="2596"/>
                </a:lnTo>
                <a:lnTo>
                  <a:pt x="1008" y="2598"/>
                </a:lnTo>
                <a:lnTo>
                  <a:pt x="962" y="2596"/>
                </a:lnTo>
                <a:lnTo>
                  <a:pt x="917" y="2588"/>
                </a:lnTo>
                <a:lnTo>
                  <a:pt x="873" y="2574"/>
                </a:lnTo>
                <a:lnTo>
                  <a:pt x="830" y="2556"/>
                </a:lnTo>
                <a:lnTo>
                  <a:pt x="789" y="2532"/>
                </a:lnTo>
                <a:lnTo>
                  <a:pt x="750" y="2503"/>
                </a:lnTo>
                <a:lnTo>
                  <a:pt x="712" y="2468"/>
                </a:lnTo>
                <a:lnTo>
                  <a:pt x="672" y="2424"/>
                </a:lnTo>
                <a:lnTo>
                  <a:pt x="638" y="2378"/>
                </a:lnTo>
                <a:lnTo>
                  <a:pt x="612" y="2332"/>
                </a:lnTo>
                <a:lnTo>
                  <a:pt x="591" y="2284"/>
                </a:lnTo>
                <a:lnTo>
                  <a:pt x="576" y="2235"/>
                </a:lnTo>
                <a:lnTo>
                  <a:pt x="567" y="2185"/>
                </a:lnTo>
                <a:lnTo>
                  <a:pt x="565" y="2133"/>
                </a:lnTo>
                <a:lnTo>
                  <a:pt x="568" y="2092"/>
                </a:lnTo>
                <a:lnTo>
                  <a:pt x="575" y="2052"/>
                </a:lnTo>
                <a:lnTo>
                  <a:pt x="585" y="2016"/>
                </a:lnTo>
                <a:lnTo>
                  <a:pt x="597" y="1981"/>
                </a:lnTo>
                <a:lnTo>
                  <a:pt x="612" y="1949"/>
                </a:lnTo>
                <a:lnTo>
                  <a:pt x="626" y="1919"/>
                </a:lnTo>
                <a:lnTo>
                  <a:pt x="642" y="1893"/>
                </a:lnTo>
                <a:lnTo>
                  <a:pt x="659" y="1868"/>
                </a:lnTo>
                <a:lnTo>
                  <a:pt x="674" y="1847"/>
                </a:lnTo>
                <a:lnTo>
                  <a:pt x="689" y="1830"/>
                </a:lnTo>
                <a:lnTo>
                  <a:pt x="701" y="1815"/>
                </a:lnTo>
                <a:lnTo>
                  <a:pt x="713" y="1803"/>
                </a:lnTo>
                <a:lnTo>
                  <a:pt x="720" y="1796"/>
                </a:lnTo>
                <a:lnTo>
                  <a:pt x="725" y="1792"/>
                </a:lnTo>
                <a:lnTo>
                  <a:pt x="2275" y="228"/>
                </a:lnTo>
                <a:lnTo>
                  <a:pt x="2329" y="177"/>
                </a:lnTo>
                <a:lnTo>
                  <a:pt x="2383" y="133"/>
                </a:lnTo>
                <a:lnTo>
                  <a:pt x="2436" y="96"/>
                </a:lnTo>
                <a:lnTo>
                  <a:pt x="2488" y="65"/>
                </a:lnTo>
                <a:lnTo>
                  <a:pt x="2538" y="41"/>
                </a:lnTo>
                <a:lnTo>
                  <a:pt x="2589" y="23"/>
                </a:lnTo>
                <a:lnTo>
                  <a:pt x="2638" y="10"/>
                </a:lnTo>
                <a:lnTo>
                  <a:pt x="2686" y="2"/>
                </a:lnTo>
                <a:lnTo>
                  <a:pt x="2734" y="0"/>
                </a:lnTo>
                <a:close/>
              </a:path>
            </a:pathLst>
          </a:custGeom>
          <a:solidFill>
            <a:srgbClr val="264796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3635896" y="2301716"/>
            <a:ext cx="5364088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smtClean="0"/>
              <a:t>Преподаватель </a:t>
            </a:r>
            <a:r>
              <a:rPr lang="ru-RU" sz="1600" i="1" dirty="0"/>
              <a:t>регистрируется на платформе «Земский учитель» и подает </a:t>
            </a:r>
            <a:r>
              <a:rPr lang="ru-RU" sz="1600" b="1" i="1" dirty="0"/>
              <a:t>онлайн-заявку</a:t>
            </a:r>
            <a:r>
              <a:rPr lang="ru-RU" sz="1600" i="1" dirty="0"/>
              <a:t>. </a:t>
            </a:r>
            <a:r>
              <a:rPr lang="ru-RU" sz="1600" i="1" dirty="0" smtClean="0"/>
              <a:t/>
            </a:r>
            <a:br>
              <a:rPr lang="ru-RU" sz="1600" i="1" dirty="0" smtClean="0"/>
            </a:br>
            <a:endParaRPr lang="ru-RU" sz="600" i="1" dirty="0" smtClean="0"/>
          </a:p>
          <a:p>
            <a:r>
              <a:rPr lang="ru-RU" sz="1600" i="1" dirty="0" smtClean="0"/>
              <a:t>На </a:t>
            </a:r>
            <a:r>
              <a:rPr lang="ru-RU" sz="1600" i="1" dirty="0"/>
              <a:t>официальном сайте программы есть банк вакансий — там можно посмотреть, кого ищут в конкретном субъекте РФ. </a:t>
            </a:r>
            <a:r>
              <a:rPr lang="ru-RU" sz="1600" i="1" dirty="0" smtClean="0"/>
              <a:t/>
            </a:r>
            <a:br>
              <a:rPr lang="ru-RU" sz="1600" i="1" dirty="0" smtClean="0"/>
            </a:br>
            <a:endParaRPr lang="ru-RU" sz="800" i="1" dirty="0" smtClean="0"/>
          </a:p>
          <a:p>
            <a:pPr algn="just"/>
            <a:r>
              <a:rPr lang="ru-RU" sz="1600" i="1" dirty="0" smtClean="0"/>
              <a:t>Выбрать </a:t>
            </a:r>
            <a:r>
              <a:rPr lang="ru-RU" sz="1600" i="1" dirty="0"/>
              <a:t>предлагается не только регион и профильный предмет, но и предпочитаемый район, населенный пункт, образовательное учреждение, учебную нагрузку </a:t>
            </a:r>
            <a:r>
              <a:rPr lang="ru-RU" sz="1600" i="1" dirty="0" smtClean="0"/>
              <a:t/>
            </a:r>
            <a:br>
              <a:rPr lang="ru-RU" sz="1600" i="1" dirty="0" smtClean="0"/>
            </a:br>
            <a:r>
              <a:rPr lang="ru-RU" sz="1600" i="1" dirty="0" smtClean="0"/>
              <a:t>и </a:t>
            </a:r>
            <a:r>
              <a:rPr lang="ru-RU" sz="1600" i="1" dirty="0"/>
              <a:t>расстояние от изначального места жительства преподавателя.</a:t>
            </a:r>
          </a:p>
        </p:txBody>
      </p:sp>
    </p:spTree>
    <p:extLst>
      <p:ext uri="{BB962C8B-B14F-4D97-AF65-F5344CB8AC3E}">
        <p14:creationId xmlns:p14="http://schemas.microsoft.com/office/powerpoint/2010/main" val="306121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7446" cy="516403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3427446" cy="5164038"/>
          </a:xfrm>
          <a:prstGeom prst="rect">
            <a:avLst/>
          </a:prstGeom>
          <a:solidFill>
            <a:srgbClr val="264796">
              <a:alpha val="8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0" y="699542"/>
            <a:ext cx="342744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b="1" dirty="0" smtClean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9587" y="3363838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</a:rPr>
              <a:t>ЭТАП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89587" y="3348841"/>
            <a:ext cx="2448272" cy="72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809486" y="195486"/>
            <a:ext cx="50109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>
                <a:solidFill>
                  <a:srgbClr val="264796"/>
                </a:solidFill>
              </a:rPr>
              <a:t>Как попасть в программу </a:t>
            </a:r>
            <a:r>
              <a:rPr lang="ru-RU" sz="3200" b="1" i="1" dirty="0" smtClean="0">
                <a:solidFill>
                  <a:srgbClr val="264796"/>
                </a:solidFill>
              </a:rPr>
              <a:t>«</a:t>
            </a:r>
            <a:r>
              <a:rPr lang="ru-RU" sz="3200" b="1" i="1" dirty="0">
                <a:solidFill>
                  <a:srgbClr val="264796"/>
                </a:solidFill>
              </a:rPr>
              <a:t>Земский учитель</a:t>
            </a:r>
            <a:r>
              <a:rPr lang="ru-RU" sz="3200" b="1" i="1" dirty="0" smtClean="0">
                <a:solidFill>
                  <a:srgbClr val="264796"/>
                </a:solidFill>
              </a:rPr>
              <a:t>»:</a:t>
            </a:r>
            <a:endParaRPr lang="ru-RU" sz="3200" b="1" i="1" dirty="0">
              <a:solidFill>
                <a:srgbClr val="264796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12160" y="1347614"/>
            <a:ext cx="293407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 smtClean="0">
                <a:solidFill>
                  <a:srgbClr val="264796"/>
                </a:solidFill>
              </a:rPr>
              <a:t>Кликнув </a:t>
            </a:r>
            <a:r>
              <a:rPr lang="ru-RU" i="1" dirty="0">
                <a:solidFill>
                  <a:srgbClr val="264796"/>
                </a:solidFill>
              </a:rPr>
              <a:t>на вакансию, педагог увидит требования к образованию и опыту работы претендента, адрес, сайт и телефон школы.</a:t>
            </a:r>
          </a:p>
          <a:p>
            <a:pPr algn="just"/>
            <a:r>
              <a:rPr lang="ru-RU" i="1" dirty="0">
                <a:solidFill>
                  <a:srgbClr val="264796"/>
                </a:solidFill>
              </a:rPr>
              <a:t>После того как учитель подберет подходящую вакансию, можно сразу подать на нее заявку </a:t>
            </a:r>
            <a:r>
              <a:rPr lang="ru-RU" i="1" dirty="0" smtClean="0">
                <a:solidFill>
                  <a:srgbClr val="264796"/>
                </a:solidFill>
              </a:rPr>
              <a:t/>
            </a:r>
            <a:br>
              <a:rPr lang="ru-RU" i="1" dirty="0" smtClean="0">
                <a:solidFill>
                  <a:srgbClr val="264796"/>
                </a:solidFill>
              </a:rPr>
            </a:br>
            <a:r>
              <a:rPr lang="ru-RU" i="1" dirty="0" smtClean="0">
                <a:solidFill>
                  <a:srgbClr val="264796"/>
                </a:solidFill>
              </a:rPr>
              <a:t>и </a:t>
            </a:r>
            <a:r>
              <a:rPr lang="ru-RU" i="1" dirty="0">
                <a:solidFill>
                  <a:srgbClr val="264796"/>
                </a:solidFill>
              </a:rPr>
              <a:t>ждать ответ </a:t>
            </a:r>
            <a:r>
              <a:rPr lang="ru-RU" i="1" dirty="0" smtClean="0">
                <a:solidFill>
                  <a:srgbClr val="264796"/>
                </a:solidFill>
              </a:rPr>
              <a:t/>
            </a:r>
            <a:br>
              <a:rPr lang="ru-RU" i="1" dirty="0" smtClean="0">
                <a:solidFill>
                  <a:srgbClr val="264796"/>
                </a:solidFill>
              </a:rPr>
            </a:br>
            <a:r>
              <a:rPr lang="ru-RU" i="1" dirty="0" smtClean="0">
                <a:solidFill>
                  <a:srgbClr val="264796"/>
                </a:solidFill>
              </a:rPr>
              <a:t>от </a:t>
            </a:r>
            <a:r>
              <a:rPr lang="ru-RU" i="1" dirty="0">
                <a:solidFill>
                  <a:srgbClr val="264796"/>
                </a:solidFill>
              </a:rPr>
              <a:t>администрации учебного заведения.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462" y="1287651"/>
            <a:ext cx="3435846" cy="343584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57" t="10159" r="20959" b="16649"/>
          <a:stretch/>
        </p:blipFill>
        <p:spPr>
          <a:xfrm>
            <a:off x="4283968" y="2701669"/>
            <a:ext cx="951078" cy="129434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851920" y="221171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/>
              <a:t>вакансия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251184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7446" cy="516403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3427446" cy="5164038"/>
          </a:xfrm>
          <a:prstGeom prst="rect">
            <a:avLst/>
          </a:prstGeom>
          <a:solidFill>
            <a:srgbClr val="264796">
              <a:alpha val="8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0" y="699542"/>
            <a:ext cx="342744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b="1" dirty="0" smtClean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9587" y="3363838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</a:rPr>
              <a:t>ЭТАП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89587" y="3348841"/>
            <a:ext cx="2448272" cy="72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809486" y="195486"/>
            <a:ext cx="50109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>
                <a:solidFill>
                  <a:srgbClr val="264796"/>
                </a:solidFill>
              </a:rPr>
              <a:t>Как попасть в программу </a:t>
            </a:r>
            <a:r>
              <a:rPr lang="ru-RU" sz="3200" b="1" i="1" dirty="0" smtClean="0">
                <a:solidFill>
                  <a:srgbClr val="264796"/>
                </a:solidFill>
              </a:rPr>
              <a:t>«</a:t>
            </a:r>
            <a:r>
              <a:rPr lang="ru-RU" sz="3200" b="1" i="1" dirty="0">
                <a:solidFill>
                  <a:srgbClr val="264796"/>
                </a:solidFill>
              </a:rPr>
              <a:t>Земский учитель</a:t>
            </a:r>
            <a:r>
              <a:rPr lang="ru-RU" sz="3200" b="1" i="1" dirty="0" smtClean="0">
                <a:solidFill>
                  <a:srgbClr val="264796"/>
                </a:solidFill>
              </a:rPr>
              <a:t>»:</a:t>
            </a:r>
            <a:endParaRPr lang="ru-RU" sz="3200" b="1" i="1" dirty="0">
              <a:solidFill>
                <a:srgbClr val="26479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07904" y="1399734"/>
            <a:ext cx="51845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После </a:t>
            </a:r>
            <a:r>
              <a:rPr lang="ru-RU" dirty="0"/>
              <a:t>того как школа пришлет преподавателю подтверждение, что он соответствует формальным требованиям, учителю предстоит собрать полный пакет документов и вместе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 </a:t>
            </a:r>
            <a:r>
              <a:rPr lang="ru-RU" dirty="0"/>
              <a:t>письменным заявлением об участии в отборе отправить его конкурсной комиссии.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355976" y="3348839"/>
            <a:ext cx="4788024" cy="1491161"/>
          </a:xfrm>
          <a:prstGeom prst="rect">
            <a:avLst/>
          </a:prstGeom>
          <a:solidFill>
            <a:schemeClr val="bg1"/>
          </a:solidFill>
          <a:ln w="63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tx1"/>
                </a:solidFill>
              </a:rPr>
              <a:t>Можно отвезти документы самостоятельно </a:t>
            </a:r>
            <a:r>
              <a:rPr lang="ru-RU" sz="1400" b="1" i="1" dirty="0" smtClean="0">
                <a:solidFill>
                  <a:schemeClr val="tx1"/>
                </a:solidFill>
              </a:rPr>
              <a:t/>
            </a:r>
            <a:br>
              <a:rPr lang="ru-RU" sz="1400" b="1" i="1" dirty="0" smtClean="0">
                <a:solidFill>
                  <a:schemeClr val="tx1"/>
                </a:solidFill>
              </a:rPr>
            </a:br>
            <a:r>
              <a:rPr lang="ru-RU" sz="1400" b="1" i="1" dirty="0" smtClean="0">
                <a:solidFill>
                  <a:schemeClr val="tx1"/>
                </a:solidFill>
              </a:rPr>
              <a:t>или </a:t>
            </a:r>
            <a:r>
              <a:rPr lang="ru-RU" sz="1400" b="1" i="1" dirty="0">
                <a:solidFill>
                  <a:schemeClr val="tx1"/>
                </a:solidFill>
              </a:rPr>
              <a:t>отправить их почтой России или курьером, </a:t>
            </a:r>
            <a:r>
              <a:rPr lang="ru-RU" sz="1400" b="1" i="1" dirty="0" smtClean="0">
                <a:solidFill>
                  <a:schemeClr val="tx1"/>
                </a:solidFill>
              </a:rPr>
              <a:t/>
            </a:r>
            <a:br>
              <a:rPr lang="ru-RU" sz="1400" b="1" i="1" dirty="0" smtClean="0">
                <a:solidFill>
                  <a:schemeClr val="tx1"/>
                </a:solidFill>
              </a:rPr>
            </a:br>
            <a:r>
              <a:rPr lang="ru-RU" sz="1400" b="1" i="1" dirty="0" smtClean="0">
                <a:solidFill>
                  <a:schemeClr val="tx1"/>
                </a:solidFill>
              </a:rPr>
              <a:t>заверив </a:t>
            </a:r>
            <a:r>
              <a:rPr lang="ru-RU" sz="1400" b="1" i="1" dirty="0">
                <a:solidFill>
                  <a:schemeClr val="tx1"/>
                </a:solidFill>
              </a:rPr>
              <a:t>бумаги у нотариуса. </a:t>
            </a:r>
            <a:r>
              <a:rPr lang="ru-RU" sz="1400" b="1" i="1" dirty="0" smtClean="0">
                <a:solidFill>
                  <a:schemeClr val="tx1"/>
                </a:solidFill>
              </a:rPr>
              <a:t/>
            </a:r>
            <a:br>
              <a:rPr lang="ru-RU" sz="1400" b="1" i="1" dirty="0" smtClean="0">
                <a:solidFill>
                  <a:schemeClr val="tx1"/>
                </a:solidFill>
              </a:rPr>
            </a:br>
            <a:r>
              <a:rPr lang="ru-RU" sz="1400" b="1" i="1" dirty="0" smtClean="0">
                <a:solidFill>
                  <a:schemeClr val="tx1"/>
                </a:solidFill>
              </a:rPr>
              <a:t>После </a:t>
            </a:r>
            <a:r>
              <a:rPr lang="ru-RU" sz="1400" b="1" i="1" dirty="0">
                <a:solidFill>
                  <a:schemeClr val="tx1"/>
                </a:solidFill>
              </a:rPr>
              <a:t>педагог получит уведомление </a:t>
            </a:r>
            <a:r>
              <a:rPr lang="ru-RU" sz="1400" b="1" i="1" dirty="0" smtClean="0">
                <a:solidFill>
                  <a:schemeClr val="tx1"/>
                </a:solidFill>
              </a:rPr>
              <a:t/>
            </a:r>
            <a:br>
              <a:rPr lang="ru-RU" sz="1400" b="1" i="1" dirty="0" smtClean="0">
                <a:solidFill>
                  <a:schemeClr val="tx1"/>
                </a:solidFill>
              </a:rPr>
            </a:br>
            <a:r>
              <a:rPr lang="ru-RU" sz="1400" b="1" i="1" dirty="0" smtClean="0">
                <a:solidFill>
                  <a:schemeClr val="tx1"/>
                </a:solidFill>
              </a:rPr>
              <a:t>о </a:t>
            </a:r>
            <a:r>
              <a:rPr lang="ru-RU" sz="1400" b="1" i="1" dirty="0">
                <a:solidFill>
                  <a:schemeClr val="tx1"/>
                </a:solidFill>
              </a:rPr>
              <a:t>регистрации в качестве претендента конкурса.</a:t>
            </a:r>
            <a:endParaRPr lang="en-US" sz="1400" b="1" i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809486" y="3662371"/>
            <a:ext cx="864096" cy="864096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500" b="1" dirty="0">
              <a:solidFill>
                <a:srgbClr val="0000CC"/>
              </a:solidFill>
            </a:endParaRPr>
          </a:p>
        </p:txBody>
      </p:sp>
      <p:grpSp>
        <p:nvGrpSpPr>
          <p:cNvPr id="13" name="Group 430"/>
          <p:cNvGrpSpPr/>
          <p:nvPr/>
        </p:nvGrpSpPr>
        <p:grpSpPr>
          <a:xfrm>
            <a:off x="4022710" y="3874803"/>
            <a:ext cx="437648" cy="425169"/>
            <a:chOff x="8223250" y="5083175"/>
            <a:chExt cx="477838" cy="393701"/>
          </a:xfrm>
          <a:solidFill>
            <a:srgbClr val="264796"/>
          </a:solidFill>
        </p:grpSpPr>
        <p:sp>
          <p:nvSpPr>
            <p:cNvPr id="14" name="Freeform 426"/>
            <p:cNvSpPr>
              <a:spLocks/>
            </p:cNvSpPr>
            <p:nvPr/>
          </p:nvSpPr>
          <p:spPr bwMode="auto">
            <a:xfrm>
              <a:off x="8223250" y="5202238"/>
              <a:ext cx="477838" cy="274638"/>
            </a:xfrm>
            <a:custGeom>
              <a:avLst/>
              <a:gdLst>
                <a:gd name="T0" fmla="*/ 3307 w 3307"/>
                <a:gd name="T1" fmla="*/ 0 h 1909"/>
                <a:gd name="T2" fmla="*/ 3307 w 3307"/>
                <a:gd name="T3" fmla="*/ 1909 h 1909"/>
                <a:gd name="T4" fmla="*/ 0 w 3307"/>
                <a:gd name="T5" fmla="*/ 1909 h 1909"/>
                <a:gd name="T6" fmla="*/ 0 w 3307"/>
                <a:gd name="T7" fmla="*/ 580 h 1909"/>
                <a:gd name="T8" fmla="*/ 0 w 3307"/>
                <a:gd name="T9" fmla="*/ 0 h 1909"/>
                <a:gd name="T10" fmla="*/ 408 w 3307"/>
                <a:gd name="T11" fmla="*/ 291 h 1909"/>
                <a:gd name="T12" fmla="*/ 1654 w 3307"/>
                <a:gd name="T13" fmla="*/ 1182 h 1909"/>
                <a:gd name="T14" fmla="*/ 2900 w 3307"/>
                <a:gd name="T15" fmla="*/ 291 h 1909"/>
                <a:gd name="T16" fmla="*/ 3307 w 3307"/>
                <a:gd name="T17" fmla="*/ 0 h 1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07" h="1909">
                  <a:moveTo>
                    <a:pt x="3307" y="0"/>
                  </a:moveTo>
                  <a:lnTo>
                    <a:pt x="3307" y="1909"/>
                  </a:lnTo>
                  <a:lnTo>
                    <a:pt x="0" y="1909"/>
                  </a:lnTo>
                  <a:lnTo>
                    <a:pt x="0" y="580"/>
                  </a:lnTo>
                  <a:lnTo>
                    <a:pt x="0" y="0"/>
                  </a:lnTo>
                  <a:lnTo>
                    <a:pt x="408" y="291"/>
                  </a:lnTo>
                  <a:lnTo>
                    <a:pt x="1654" y="1182"/>
                  </a:lnTo>
                  <a:lnTo>
                    <a:pt x="2900" y="291"/>
                  </a:lnTo>
                  <a:lnTo>
                    <a:pt x="330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27"/>
            <p:cNvSpPr>
              <a:spLocks noEditPoints="1"/>
            </p:cNvSpPr>
            <p:nvPr/>
          </p:nvSpPr>
          <p:spPr bwMode="auto">
            <a:xfrm>
              <a:off x="8267700" y="5083175"/>
              <a:ext cx="387350" cy="274638"/>
            </a:xfrm>
            <a:custGeom>
              <a:avLst/>
              <a:gdLst>
                <a:gd name="T0" fmla="*/ 196 w 2687"/>
                <a:gd name="T1" fmla="*/ 196 h 1903"/>
                <a:gd name="T2" fmla="*/ 196 w 2687"/>
                <a:gd name="T3" fmla="*/ 863 h 1903"/>
                <a:gd name="T4" fmla="*/ 1344 w 2687"/>
                <a:gd name="T5" fmla="*/ 1684 h 1903"/>
                <a:gd name="T6" fmla="*/ 2492 w 2687"/>
                <a:gd name="T7" fmla="*/ 863 h 1903"/>
                <a:gd name="T8" fmla="*/ 2492 w 2687"/>
                <a:gd name="T9" fmla="*/ 196 h 1903"/>
                <a:gd name="T10" fmla="*/ 196 w 2687"/>
                <a:gd name="T11" fmla="*/ 196 h 1903"/>
                <a:gd name="T12" fmla="*/ 98 w 2687"/>
                <a:gd name="T13" fmla="*/ 0 h 1903"/>
                <a:gd name="T14" fmla="*/ 2590 w 2687"/>
                <a:gd name="T15" fmla="*/ 0 h 1903"/>
                <a:gd name="T16" fmla="*/ 2611 w 2687"/>
                <a:gd name="T17" fmla="*/ 2 h 1903"/>
                <a:gd name="T18" fmla="*/ 2632 w 2687"/>
                <a:gd name="T19" fmla="*/ 9 h 1903"/>
                <a:gd name="T20" fmla="*/ 2651 w 2687"/>
                <a:gd name="T21" fmla="*/ 20 h 1903"/>
                <a:gd name="T22" fmla="*/ 2665 w 2687"/>
                <a:gd name="T23" fmla="*/ 36 h 1903"/>
                <a:gd name="T24" fmla="*/ 2677 w 2687"/>
                <a:gd name="T25" fmla="*/ 54 h 1903"/>
                <a:gd name="T26" fmla="*/ 2684 w 2687"/>
                <a:gd name="T27" fmla="*/ 75 h 1903"/>
                <a:gd name="T28" fmla="*/ 2687 w 2687"/>
                <a:gd name="T29" fmla="*/ 98 h 1903"/>
                <a:gd name="T30" fmla="*/ 2687 w 2687"/>
                <a:gd name="T31" fmla="*/ 914 h 1903"/>
                <a:gd name="T32" fmla="*/ 2684 w 2687"/>
                <a:gd name="T33" fmla="*/ 937 h 1903"/>
                <a:gd name="T34" fmla="*/ 2677 w 2687"/>
                <a:gd name="T35" fmla="*/ 959 h 1903"/>
                <a:gd name="T36" fmla="*/ 2663 w 2687"/>
                <a:gd name="T37" fmla="*/ 978 h 1903"/>
                <a:gd name="T38" fmla="*/ 2647 w 2687"/>
                <a:gd name="T39" fmla="*/ 993 h 1903"/>
                <a:gd name="T40" fmla="*/ 1401 w 2687"/>
                <a:gd name="T41" fmla="*/ 1884 h 1903"/>
                <a:gd name="T42" fmla="*/ 1383 w 2687"/>
                <a:gd name="T43" fmla="*/ 1894 h 1903"/>
                <a:gd name="T44" fmla="*/ 1363 w 2687"/>
                <a:gd name="T45" fmla="*/ 1901 h 1903"/>
                <a:gd name="T46" fmla="*/ 1344 w 2687"/>
                <a:gd name="T47" fmla="*/ 1903 h 1903"/>
                <a:gd name="T48" fmla="*/ 1324 w 2687"/>
                <a:gd name="T49" fmla="*/ 1901 h 1903"/>
                <a:gd name="T50" fmla="*/ 1305 w 2687"/>
                <a:gd name="T51" fmla="*/ 1894 h 1903"/>
                <a:gd name="T52" fmla="*/ 1287 w 2687"/>
                <a:gd name="T53" fmla="*/ 1884 h 1903"/>
                <a:gd name="T54" fmla="*/ 42 w 2687"/>
                <a:gd name="T55" fmla="*/ 993 h 1903"/>
                <a:gd name="T56" fmla="*/ 24 w 2687"/>
                <a:gd name="T57" fmla="*/ 978 h 1903"/>
                <a:gd name="T58" fmla="*/ 11 w 2687"/>
                <a:gd name="T59" fmla="*/ 959 h 1903"/>
                <a:gd name="T60" fmla="*/ 3 w 2687"/>
                <a:gd name="T61" fmla="*/ 937 h 1903"/>
                <a:gd name="T62" fmla="*/ 0 w 2687"/>
                <a:gd name="T63" fmla="*/ 914 h 1903"/>
                <a:gd name="T64" fmla="*/ 0 w 2687"/>
                <a:gd name="T65" fmla="*/ 98 h 1903"/>
                <a:gd name="T66" fmla="*/ 3 w 2687"/>
                <a:gd name="T67" fmla="*/ 75 h 1903"/>
                <a:gd name="T68" fmla="*/ 10 w 2687"/>
                <a:gd name="T69" fmla="*/ 54 h 1903"/>
                <a:gd name="T70" fmla="*/ 22 w 2687"/>
                <a:gd name="T71" fmla="*/ 36 h 1903"/>
                <a:gd name="T72" fmla="*/ 36 w 2687"/>
                <a:gd name="T73" fmla="*/ 20 h 1903"/>
                <a:gd name="T74" fmla="*/ 55 w 2687"/>
                <a:gd name="T75" fmla="*/ 9 h 1903"/>
                <a:gd name="T76" fmla="*/ 76 w 2687"/>
                <a:gd name="T77" fmla="*/ 2 h 1903"/>
                <a:gd name="T78" fmla="*/ 98 w 2687"/>
                <a:gd name="T79" fmla="*/ 0 h 1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687" h="1903">
                  <a:moveTo>
                    <a:pt x="196" y="196"/>
                  </a:moveTo>
                  <a:lnTo>
                    <a:pt x="196" y="863"/>
                  </a:lnTo>
                  <a:lnTo>
                    <a:pt x="1344" y="1684"/>
                  </a:lnTo>
                  <a:lnTo>
                    <a:pt x="2492" y="863"/>
                  </a:lnTo>
                  <a:lnTo>
                    <a:pt x="2492" y="196"/>
                  </a:lnTo>
                  <a:lnTo>
                    <a:pt x="196" y="196"/>
                  </a:lnTo>
                  <a:close/>
                  <a:moveTo>
                    <a:pt x="98" y="0"/>
                  </a:moveTo>
                  <a:lnTo>
                    <a:pt x="2590" y="0"/>
                  </a:lnTo>
                  <a:lnTo>
                    <a:pt x="2611" y="2"/>
                  </a:lnTo>
                  <a:lnTo>
                    <a:pt x="2632" y="9"/>
                  </a:lnTo>
                  <a:lnTo>
                    <a:pt x="2651" y="20"/>
                  </a:lnTo>
                  <a:lnTo>
                    <a:pt x="2665" y="36"/>
                  </a:lnTo>
                  <a:lnTo>
                    <a:pt x="2677" y="54"/>
                  </a:lnTo>
                  <a:lnTo>
                    <a:pt x="2684" y="75"/>
                  </a:lnTo>
                  <a:lnTo>
                    <a:pt x="2687" y="98"/>
                  </a:lnTo>
                  <a:lnTo>
                    <a:pt x="2687" y="914"/>
                  </a:lnTo>
                  <a:lnTo>
                    <a:pt x="2684" y="937"/>
                  </a:lnTo>
                  <a:lnTo>
                    <a:pt x="2677" y="959"/>
                  </a:lnTo>
                  <a:lnTo>
                    <a:pt x="2663" y="978"/>
                  </a:lnTo>
                  <a:lnTo>
                    <a:pt x="2647" y="993"/>
                  </a:lnTo>
                  <a:lnTo>
                    <a:pt x="1401" y="1884"/>
                  </a:lnTo>
                  <a:lnTo>
                    <a:pt x="1383" y="1894"/>
                  </a:lnTo>
                  <a:lnTo>
                    <a:pt x="1363" y="1901"/>
                  </a:lnTo>
                  <a:lnTo>
                    <a:pt x="1344" y="1903"/>
                  </a:lnTo>
                  <a:lnTo>
                    <a:pt x="1324" y="1901"/>
                  </a:lnTo>
                  <a:lnTo>
                    <a:pt x="1305" y="1894"/>
                  </a:lnTo>
                  <a:lnTo>
                    <a:pt x="1287" y="1884"/>
                  </a:lnTo>
                  <a:lnTo>
                    <a:pt x="42" y="993"/>
                  </a:lnTo>
                  <a:lnTo>
                    <a:pt x="24" y="978"/>
                  </a:lnTo>
                  <a:lnTo>
                    <a:pt x="11" y="959"/>
                  </a:lnTo>
                  <a:lnTo>
                    <a:pt x="3" y="937"/>
                  </a:lnTo>
                  <a:lnTo>
                    <a:pt x="0" y="914"/>
                  </a:lnTo>
                  <a:lnTo>
                    <a:pt x="0" y="98"/>
                  </a:lnTo>
                  <a:lnTo>
                    <a:pt x="3" y="75"/>
                  </a:lnTo>
                  <a:lnTo>
                    <a:pt x="10" y="54"/>
                  </a:lnTo>
                  <a:lnTo>
                    <a:pt x="22" y="36"/>
                  </a:lnTo>
                  <a:lnTo>
                    <a:pt x="36" y="20"/>
                  </a:lnTo>
                  <a:lnTo>
                    <a:pt x="55" y="9"/>
                  </a:lnTo>
                  <a:lnTo>
                    <a:pt x="76" y="2"/>
                  </a:lnTo>
                  <a:lnTo>
                    <a:pt x="9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28"/>
            <p:cNvSpPr>
              <a:spLocks/>
            </p:cNvSpPr>
            <p:nvPr/>
          </p:nvSpPr>
          <p:spPr bwMode="auto">
            <a:xfrm>
              <a:off x="8337550" y="5141913"/>
              <a:ext cx="241300" cy="30163"/>
            </a:xfrm>
            <a:custGeom>
              <a:avLst/>
              <a:gdLst>
                <a:gd name="T0" fmla="*/ 106 w 1672"/>
                <a:gd name="T1" fmla="*/ 0 h 214"/>
                <a:gd name="T2" fmla="*/ 1565 w 1672"/>
                <a:gd name="T3" fmla="*/ 0 h 214"/>
                <a:gd name="T4" fmla="*/ 1589 w 1672"/>
                <a:gd name="T5" fmla="*/ 3 h 214"/>
                <a:gd name="T6" fmla="*/ 1612 w 1672"/>
                <a:gd name="T7" fmla="*/ 12 h 214"/>
                <a:gd name="T8" fmla="*/ 1632 w 1672"/>
                <a:gd name="T9" fmla="*/ 24 h 214"/>
                <a:gd name="T10" fmla="*/ 1649 w 1672"/>
                <a:gd name="T11" fmla="*/ 40 h 214"/>
                <a:gd name="T12" fmla="*/ 1661 w 1672"/>
                <a:gd name="T13" fmla="*/ 60 h 214"/>
                <a:gd name="T14" fmla="*/ 1668 w 1672"/>
                <a:gd name="T15" fmla="*/ 83 h 214"/>
                <a:gd name="T16" fmla="*/ 1672 w 1672"/>
                <a:gd name="T17" fmla="*/ 107 h 214"/>
                <a:gd name="T18" fmla="*/ 1668 w 1672"/>
                <a:gd name="T19" fmla="*/ 132 h 214"/>
                <a:gd name="T20" fmla="*/ 1661 w 1672"/>
                <a:gd name="T21" fmla="*/ 153 h 214"/>
                <a:gd name="T22" fmla="*/ 1649 w 1672"/>
                <a:gd name="T23" fmla="*/ 173 h 214"/>
                <a:gd name="T24" fmla="*/ 1632 w 1672"/>
                <a:gd name="T25" fmla="*/ 190 h 214"/>
                <a:gd name="T26" fmla="*/ 1612 w 1672"/>
                <a:gd name="T27" fmla="*/ 202 h 214"/>
                <a:gd name="T28" fmla="*/ 1589 w 1672"/>
                <a:gd name="T29" fmla="*/ 211 h 214"/>
                <a:gd name="T30" fmla="*/ 1565 w 1672"/>
                <a:gd name="T31" fmla="*/ 214 h 214"/>
                <a:gd name="T32" fmla="*/ 106 w 1672"/>
                <a:gd name="T33" fmla="*/ 214 h 214"/>
                <a:gd name="T34" fmla="*/ 82 w 1672"/>
                <a:gd name="T35" fmla="*/ 211 h 214"/>
                <a:gd name="T36" fmla="*/ 60 w 1672"/>
                <a:gd name="T37" fmla="*/ 202 h 214"/>
                <a:gd name="T38" fmla="*/ 40 w 1672"/>
                <a:gd name="T39" fmla="*/ 190 h 214"/>
                <a:gd name="T40" fmla="*/ 23 w 1672"/>
                <a:gd name="T41" fmla="*/ 173 h 214"/>
                <a:gd name="T42" fmla="*/ 11 w 1672"/>
                <a:gd name="T43" fmla="*/ 153 h 214"/>
                <a:gd name="T44" fmla="*/ 2 w 1672"/>
                <a:gd name="T45" fmla="*/ 132 h 214"/>
                <a:gd name="T46" fmla="*/ 0 w 1672"/>
                <a:gd name="T47" fmla="*/ 107 h 214"/>
                <a:gd name="T48" fmla="*/ 2 w 1672"/>
                <a:gd name="T49" fmla="*/ 83 h 214"/>
                <a:gd name="T50" fmla="*/ 11 w 1672"/>
                <a:gd name="T51" fmla="*/ 60 h 214"/>
                <a:gd name="T52" fmla="*/ 23 w 1672"/>
                <a:gd name="T53" fmla="*/ 40 h 214"/>
                <a:gd name="T54" fmla="*/ 40 w 1672"/>
                <a:gd name="T55" fmla="*/ 24 h 214"/>
                <a:gd name="T56" fmla="*/ 60 w 1672"/>
                <a:gd name="T57" fmla="*/ 12 h 214"/>
                <a:gd name="T58" fmla="*/ 82 w 1672"/>
                <a:gd name="T59" fmla="*/ 3 h 214"/>
                <a:gd name="T60" fmla="*/ 106 w 1672"/>
                <a:gd name="T61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672" h="214">
                  <a:moveTo>
                    <a:pt x="106" y="0"/>
                  </a:moveTo>
                  <a:lnTo>
                    <a:pt x="1565" y="0"/>
                  </a:lnTo>
                  <a:lnTo>
                    <a:pt x="1589" y="3"/>
                  </a:lnTo>
                  <a:lnTo>
                    <a:pt x="1612" y="12"/>
                  </a:lnTo>
                  <a:lnTo>
                    <a:pt x="1632" y="24"/>
                  </a:lnTo>
                  <a:lnTo>
                    <a:pt x="1649" y="40"/>
                  </a:lnTo>
                  <a:lnTo>
                    <a:pt x="1661" y="60"/>
                  </a:lnTo>
                  <a:lnTo>
                    <a:pt x="1668" y="83"/>
                  </a:lnTo>
                  <a:lnTo>
                    <a:pt x="1672" y="107"/>
                  </a:lnTo>
                  <a:lnTo>
                    <a:pt x="1668" y="132"/>
                  </a:lnTo>
                  <a:lnTo>
                    <a:pt x="1661" y="153"/>
                  </a:lnTo>
                  <a:lnTo>
                    <a:pt x="1649" y="173"/>
                  </a:lnTo>
                  <a:lnTo>
                    <a:pt x="1632" y="190"/>
                  </a:lnTo>
                  <a:lnTo>
                    <a:pt x="1612" y="202"/>
                  </a:lnTo>
                  <a:lnTo>
                    <a:pt x="1589" y="211"/>
                  </a:lnTo>
                  <a:lnTo>
                    <a:pt x="1565" y="214"/>
                  </a:lnTo>
                  <a:lnTo>
                    <a:pt x="106" y="214"/>
                  </a:lnTo>
                  <a:lnTo>
                    <a:pt x="82" y="211"/>
                  </a:lnTo>
                  <a:lnTo>
                    <a:pt x="60" y="202"/>
                  </a:lnTo>
                  <a:lnTo>
                    <a:pt x="40" y="190"/>
                  </a:lnTo>
                  <a:lnTo>
                    <a:pt x="23" y="173"/>
                  </a:lnTo>
                  <a:lnTo>
                    <a:pt x="11" y="153"/>
                  </a:lnTo>
                  <a:lnTo>
                    <a:pt x="2" y="132"/>
                  </a:lnTo>
                  <a:lnTo>
                    <a:pt x="0" y="107"/>
                  </a:lnTo>
                  <a:lnTo>
                    <a:pt x="2" y="83"/>
                  </a:lnTo>
                  <a:lnTo>
                    <a:pt x="11" y="60"/>
                  </a:lnTo>
                  <a:lnTo>
                    <a:pt x="23" y="40"/>
                  </a:lnTo>
                  <a:lnTo>
                    <a:pt x="40" y="24"/>
                  </a:lnTo>
                  <a:lnTo>
                    <a:pt x="60" y="12"/>
                  </a:lnTo>
                  <a:lnTo>
                    <a:pt x="82" y="3"/>
                  </a:lnTo>
                  <a:lnTo>
                    <a:pt x="10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429"/>
            <p:cNvSpPr>
              <a:spLocks/>
            </p:cNvSpPr>
            <p:nvPr/>
          </p:nvSpPr>
          <p:spPr bwMode="auto">
            <a:xfrm>
              <a:off x="8337550" y="5194300"/>
              <a:ext cx="241300" cy="31750"/>
            </a:xfrm>
            <a:custGeom>
              <a:avLst/>
              <a:gdLst>
                <a:gd name="T0" fmla="*/ 106 w 1672"/>
                <a:gd name="T1" fmla="*/ 0 h 214"/>
                <a:gd name="T2" fmla="*/ 1565 w 1672"/>
                <a:gd name="T3" fmla="*/ 0 h 214"/>
                <a:gd name="T4" fmla="*/ 1589 w 1672"/>
                <a:gd name="T5" fmla="*/ 4 h 214"/>
                <a:gd name="T6" fmla="*/ 1612 w 1672"/>
                <a:gd name="T7" fmla="*/ 12 h 214"/>
                <a:gd name="T8" fmla="*/ 1632 w 1672"/>
                <a:gd name="T9" fmla="*/ 24 h 214"/>
                <a:gd name="T10" fmla="*/ 1649 w 1672"/>
                <a:gd name="T11" fmla="*/ 40 h 214"/>
                <a:gd name="T12" fmla="*/ 1661 w 1672"/>
                <a:gd name="T13" fmla="*/ 60 h 214"/>
                <a:gd name="T14" fmla="*/ 1668 w 1672"/>
                <a:gd name="T15" fmla="*/ 83 h 214"/>
                <a:gd name="T16" fmla="*/ 1672 w 1672"/>
                <a:gd name="T17" fmla="*/ 107 h 214"/>
                <a:gd name="T18" fmla="*/ 1668 w 1672"/>
                <a:gd name="T19" fmla="*/ 132 h 214"/>
                <a:gd name="T20" fmla="*/ 1661 w 1672"/>
                <a:gd name="T21" fmla="*/ 154 h 214"/>
                <a:gd name="T22" fmla="*/ 1649 w 1672"/>
                <a:gd name="T23" fmla="*/ 174 h 214"/>
                <a:gd name="T24" fmla="*/ 1632 w 1672"/>
                <a:gd name="T25" fmla="*/ 190 h 214"/>
                <a:gd name="T26" fmla="*/ 1612 w 1672"/>
                <a:gd name="T27" fmla="*/ 203 h 214"/>
                <a:gd name="T28" fmla="*/ 1589 w 1672"/>
                <a:gd name="T29" fmla="*/ 211 h 214"/>
                <a:gd name="T30" fmla="*/ 1565 w 1672"/>
                <a:gd name="T31" fmla="*/ 214 h 214"/>
                <a:gd name="T32" fmla="*/ 106 w 1672"/>
                <a:gd name="T33" fmla="*/ 214 h 214"/>
                <a:gd name="T34" fmla="*/ 82 w 1672"/>
                <a:gd name="T35" fmla="*/ 211 h 214"/>
                <a:gd name="T36" fmla="*/ 60 w 1672"/>
                <a:gd name="T37" fmla="*/ 203 h 214"/>
                <a:gd name="T38" fmla="*/ 40 w 1672"/>
                <a:gd name="T39" fmla="*/ 190 h 214"/>
                <a:gd name="T40" fmla="*/ 23 w 1672"/>
                <a:gd name="T41" fmla="*/ 174 h 214"/>
                <a:gd name="T42" fmla="*/ 11 w 1672"/>
                <a:gd name="T43" fmla="*/ 154 h 214"/>
                <a:gd name="T44" fmla="*/ 2 w 1672"/>
                <a:gd name="T45" fmla="*/ 132 h 214"/>
                <a:gd name="T46" fmla="*/ 0 w 1672"/>
                <a:gd name="T47" fmla="*/ 107 h 214"/>
                <a:gd name="T48" fmla="*/ 2 w 1672"/>
                <a:gd name="T49" fmla="*/ 83 h 214"/>
                <a:gd name="T50" fmla="*/ 11 w 1672"/>
                <a:gd name="T51" fmla="*/ 60 h 214"/>
                <a:gd name="T52" fmla="*/ 23 w 1672"/>
                <a:gd name="T53" fmla="*/ 40 h 214"/>
                <a:gd name="T54" fmla="*/ 40 w 1672"/>
                <a:gd name="T55" fmla="*/ 23 h 214"/>
                <a:gd name="T56" fmla="*/ 60 w 1672"/>
                <a:gd name="T57" fmla="*/ 11 h 214"/>
                <a:gd name="T58" fmla="*/ 82 w 1672"/>
                <a:gd name="T59" fmla="*/ 4 h 214"/>
                <a:gd name="T60" fmla="*/ 106 w 1672"/>
                <a:gd name="T61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672" h="214">
                  <a:moveTo>
                    <a:pt x="106" y="0"/>
                  </a:moveTo>
                  <a:lnTo>
                    <a:pt x="1565" y="0"/>
                  </a:lnTo>
                  <a:lnTo>
                    <a:pt x="1589" y="4"/>
                  </a:lnTo>
                  <a:lnTo>
                    <a:pt x="1612" y="12"/>
                  </a:lnTo>
                  <a:lnTo>
                    <a:pt x="1632" y="24"/>
                  </a:lnTo>
                  <a:lnTo>
                    <a:pt x="1649" y="40"/>
                  </a:lnTo>
                  <a:lnTo>
                    <a:pt x="1661" y="60"/>
                  </a:lnTo>
                  <a:lnTo>
                    <a:pt x="1668" y="83"/>
                  </a:lnTo>
                  <a:lnTo>
                    <a:pt x="1672" y="107"/>
                  </a:lnTo>
                  <a:lnTo>
                    <a:pt x="1668" y="132"/>
                  </a:lnTo>
                  <a:lnTo>
                    <a:pt x="1661" y="154"/>
                  </a:lnTo>
                  <a:lnTo>
                    <a:pt x="1649" y="174"/>
                  </a:lnTo>
                  <a:lnTo>
                    <a:pt x="1632" y="190"/>
                  </a:lnTo>
                  <a:lnTo>
                    <a:pt x="1612" y="203"/>
                  </a:lnTo>
                  <a:lnTo>
                    <a:pt x="1589" y="211"/>
                  </a:lnTo>
                  <a:lnTo>
                    <a:pt x="1565" y="214"/>
                  </a:lnTo>
                  <a:lnTo>
                    <a:pt x="106" y="214"/>
                  </a:lnTo>
                  <a:lnTo>
                    <a:pt x="82" y="211"/>
                  </a:lnTo>
                  <a:lnTo>
                    <a:pt x="60" y="203"/>
                  </a:lnTo>
                  <a:lnTo>
                    <a:pt x="40" y="190"/>
                  </a:lnTo>
                  <a:lnTo>
                    <a:pt x="23" y="174"/>
                  </a:lnTo>
                  <a:lnTo>
                    <a:pt x="11" y="154"/>
                  </a:lnTo>
                  <a:lnTo>
                    <a:pt x="2" y="132"/>
                  </a:lnTo>
                  <a:lnTo>
                    <a:pt x="0" y="107"/>
                  </a:lnTo>
                  <a:lnTo>
                    <a:pt x="2" y="83"/>
                  </a:lnTo>
                  <a:lnTo>
                    <a:pt x="11" y="60"/>
                  </a:lnTo>
                  <a:lnTo>
                    <a:pt x="23" y="40"/>
                  </a:lnTo>
                  <a:lnTo>
                    <a:pt x="40" y="23"/>
                  </a:lnTo>
                  <a:lnTo>
                    <a:pt x="60" y="11"/>
                  </a:lnTo>
                  <a:lnTo>
                    <a:pt x="82" y="4"/>
                  </a:lnTo>
                  <a:lnTo>
                    <a:pt x="10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1184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7446" cy="516403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3427446" cy="5164038"/>
          </a:xfrm>
          <a:prstGeom prst="rect">
            <a:avLst/>
          </a:prstGeom>
          <a:solidFill>
            <a:srgbClr val="264796">
              <a:alpha val="8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0" y="699542"/>
            <a:ext cx="342744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900" b="1" dirty="0" smtClean="0">
                <a:solidFill>
                  <a:schemeClr val="bg1"/>
                </a:solidFill>
              </a:rPr>
              <a:t>0</a:t>
            </a:r>
            <a:r>
              <a:rPr lang="ru-RU" sz="19900" b="1" dirty="0">
                <a:solidFill>
                  <a:schemeClr val="bg1"/>
                </a:solidFill>
              </a:rPr>
              <a:t>4</a:t>
            </a:r>
            <a:endParaRPr lang="ru-RU" sz="19900" b="1" dirty="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9587" y="3363838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</a:rPr>
              <a:t>ЭТАП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89587" y="3348841"/>
            <a:ext cx="2448272" cy="72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809486" y="195486"/>
            <a:ext cx="50109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>
                <a:solidFill>
                  <a:srgbClr val="264796"/>
                </a:solidFill>
              </a:rPr>
              <a:t>Как попасть в программу </a:t>
            </a:r>
            <a:r>
              <a:rPr lang="ru-RU" sz="3200" b="1" i="1" dirty="0" smtClean="0">
                <a:solidFill>
                  <a:srgbClr val="264796"/>
                </a:solidFill>
              </a:rPr>
              <a:t>«</a:t>
            </a:r>
            <a:r>
              <a:rPr lang="ru-RU" sz="3200" b="1" i="1" dirty="0">
                <a:solidFill>
                  <a:srgbClr val="264796"/>
                </a:solidFill>
              </a:rPr>
              <a:t>Земский учитель</a:t>
            </a:r>
            <a:r>
              <a:rPr lang="ru-RU" sz="3200" b="1" i="1" dirty="0" smtClean="0">
                <a:solidFill>
                  <a:srgbClr val="264796"/>
                </a:solidFill>
              </a:rPr>
              <a:t>»:</a:t>
            </a:r>
            <a:endParaRPr lang="ru-RU" sz="3200" b="1" i="1" dirty="0">
              <a:solidFill>
                <a:srgbClr val="264796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07904" y="1275606"/>
            <a:ext cx="51125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Эксперты </a:t>
            </a:r>
            <a:r>
              <a:rPr lang="ru-RU" dirty="0"/>
              <a:t>анализируют документы, которые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им </a:t>
            </a:r>
            <a:r>
              <a:rPr lang="ru-RU" dirty="0"/>
              <a:t>прислали участники, выставляют баллы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 </a:t>
            </a:r>
            <a:r>
              <a:rPr lang="ru-RU" dirty="0"/>
              <a:t>основным и дополнительным параметрам отбора и формируют рейтинг.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62851" y="257175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Критерии оценки:</a:t>
            </a:r>
            <a:endParaRPr lang="ru-RU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3635896" y="3003798"/>
            <a:ext cx="55081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264796"/>
                </a:solidFill>
              </a:rPr>
              <a:t>• наличие </a:t>
            </a:r>
            <a:r>
              <a:rPr lang="ru-RU" i="1" dirty="0">
                <a:solidFill>
                  <a:srgbClr val="264796"/>
                </a:solidFill>
              </a:rPr>
              <a:t>ученой степени;</a:t>
            </a:r>
          </a:p>
          <a:p>
            <a:r>
              <a:rPr lang="ru-RU" i="1" dirty="0" smtClean="0">
                <a:solidFill>
                  <a:srgbClr val="264796"/>
                </a:solidFill>
              </a:rPr>
              <a:t>• возможность </a:t>
            </a:r>
            <a:r>
              <a:rPr lang="ru-RU" i="1" dirty="0">
                <a:solidFill>
                  <a:srgbClr val="264796"/>
                </a:solidFill>
              </a:rPr>
              <a:t>преподавать смежные предметы;</a:t>
            </a:r>
          </a:p>
          <a:p>
            <a:r>
              <a:rPr lang="ru-RU" i="1" dirty="0" smtClean="0">
                <a:solidFill>
                  <a:srgbClr val="264796"/>
                </a:solidFill>
              </a:rPr>
              <a:t>• учительский </a:t>
            </a:r>
            <a:r>
              <a:rPr lang="ru-RU" i="1" dirty="0">
                <a:solidFill>
                  <a:srgbClr val="264796"/>
                </a:solidFill>
              </a:rPr>
              <a:t>стаж;</a:t>
            </a:r>
          </a:p>
          <a:p>
            <a:r>
              <a:rPr lang="ru-RU" i="1" dirty="0" smtClean="0">
                <a:solidFill>
                  <a:srgbClr val="264796"/>
                </a:solidFill>
              </a:rPr>
              <a:t>• уровень </a:t>
            </a:r>
            <a:r>
              <a:rPr lang="ru-RU" i="1" dirty="0">
                <a:solidFill>
                  <a:srgbClr val="264796"/>
                </a:solidFill>
              </a:rPr>
              <a:t>квалификации;</a:t>
            </a:r>
          </a:p>
          <a:p>
            <a:r>
              <a:rPr lang="ru-RU" i="1" dirty="0" smtClean="0">
                <a:solidFill>
                  <a:srgbClr val="264796"/>
                </a:solidFill>
              </a:rPr>
              <a:t>• семейное </a:t>
            </a:r>
            <a:r>
              <a:rPr lang="ru-RU" i="1" dirty="0">
                <a:solidFill>
                  <a:srgbClr val="264796"/>
                </a:solidFill>
              </a:rPr>
              <a:t>положение и наличие детей;</a:t>
            </a:r>
          </a:p>
          <a:p>
            <a:r>
              <a:rPr lang="ru-RU" i="1" dirty="0" smtClean="0">
                <a:solidFill>
                  <a:srgbClr val="264796"/>
                </a:solidFill>
              </a:rPr>
              <a:t>• готовность </a:t>
            </a:r>
            <a:r>
              <a:rPr lang="ru-RU" i="1" dirty="0">
                <a:solidFill>
                  <a:srgbClr val="264796"/>
                </a:solidFill>
              </a:rPr>
              <a:t>устроиться на должность, которая вакантна 3 года и более. </a:t>
            </a:r>
          </a:p>
        </p:txBody>
      </p:sp>
    </p:spTree>
    <p:extLst>
      <p:ext uri="{BB962C8B-B14F-4D97-AF65-F5344CB8AC3E}">
        <p14:creationId xmlns:p14="http://schemas.microsoft.com/office/powerpoint/2010/main" val="251184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34166</TotalTime>
  <Words>632</Words>
  <Application>Microsoft Office PowerPoint</Application>
  <PresentationFormat>Экран (16:9)</PresentationFormat>
  <Paragraphs>120</Paragraphs>
  <Slides>17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Cordia New</vt:lpstr>
      <vt:lpstr>Тема Office</vt:lpstr>
      <vt:lpstr>ФЕДЕРАЛЬНАЯ ПРОГРАММА  ПОДДЕРЖКИ ПРЕПОДАВАТЕЛЕЙ «ЗЕМСКИЙ УЧИТЕЛЬ»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operator</dc:creator>
  <cp:lastModifiedBy>Eugenia</cp:lastModifiedBy>
  <cp:revision>51</cp:revision>
  <dcterms:created xsi:type="dcterms:W3CDTF">2023-05-04T19:30:06Z</dcterms:created>
  <dcterms:modified xsi:type="dcterms:W3CDTF">2025-03-21T11:41:55Z</dcterms:modified>
</cp:coreProperties>
</file>