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9" r:id="rId2"/>
    <p:sldMasterId id="2147483713" r:id="rId3"/>
  </p:sldMasterIdLst>
  <p:notesMasterIdLst>
    <p:notesMasterId r:id="rId14"/>
  </p:notesMasterIdLst>
  <p:sldIdLst>
    <p:sldId id="367" r:id="rId4"/>
    <p:sldId id="757" r:id="rId5"/>
    <p:sldId id="755" r:id="rId6"/>
    <p:sldId id="753" r:id="rId7"/>
    <p:sldId id="748" r:id="rId8"/>
    <p:sldId id="751" r:id="rId9"/>
    <p:sldId id="752" r:id="rId10"/>
    <p:sldId id="754" r:id="rId11"/>
    <p:sldId id="758" r:id="rId12"/>
    <p:sldId id="369" r:id="rId13"/>
  </p:sldIdLst>
  <p:sldSz cx="12192000" cy="6858000"/>
  <p:notesSz cx="12192000" cy="6858000"/>
  <p:embeddedFontLst>
    <p:embeddedFont>
      <p:font typeface="Montserrat Medium" panose="020B0604020202020204" charset="-52"/>
      <p:regular r:id="rId15"/>
      <p:italic r:id="rId16"/>
    </p:embeddedFont>
    <p:embeddedFont>
      <p:font typeface="TT Hoves Bold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egoe UI Symbol" panose="020B0502040204020203" pitchFamily="34" charset="0"/>
      <p:regular r:id="rId25"/>
    </p:embeddedFont>
    <p:embeddedFont>
      <p:font typeface="DM Sans Bold" panose="020B060402020202020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070D6B"/>
    <a:srgbClr val="D31362"/>
    <a:srgbClr val="E7265C"/>
    <a:srgbClr val="C0247A"/>
    <a:srgbClr val="CB3457"/>
    <a:srgbClr val="EE3847"/>
    <a:srgbClr val="E0314F"/>
    <a:srgbClr val="E1385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1315" autoAdjust="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60216-A818-43B3-A38B-4A69A2516258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9FFEA-276C-4834-8C15-88C6697F2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9FFEA-276C-4834-8C15-88C6697F20F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57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9FFEA-276C-4834-8C15-88C6697F20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43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9FFEA-276C-4834-8C15-88C6697F20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75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3" Type="http://schemas.openxmlformats.org/officeDocument/2006/relationships/image" Target="../media/image22.svg"/><Relationship Id="rId7" Type="http://schemas.openxmlformats.org/officeDocument/2006/relationships/image" Target="../media/image25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0.sv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0.sv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svg"/><Relationship Id="rId7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30.svg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object 5"/>
          <p:cNvSpPr/>
          <p:nvPr userDrawn="1"/>
        </p:nvSpPr>
        <p:spPr bwMode="auto">
          <a:xfrm>
            <a:off x="5534025" y="0"/>
            <a:ext cx="6657975" cy="5941699"/>
          </a:xfrm>
          <a:custGeom>
            <a:avLst/>
            <a:gdLst/>
            <a:ahLst/>
            <a:cxnLst/>
            <a:rect l="l" t="t" r="r" b="b"/>
            <a:pathLst>
              <a:path w="11963400" h="11290300" extrusionOk="0">
                <a:moveTo>
                  <a:pt x="11963028" y="11289792"/>
                </a:moveTo>
                <a:lnTo>
                  <a:pt x="0" y="11289792"/>
                </a:lnTo>
                <a:lnTo>
                  <a:pt x="6518165" y="0"/>
                </a:lnTo>
                <a:lnTo>
                  <a:pt x="11963015" y="0"/>
                </a:lnTo>
                <a:lnTo>
                  <a:pt x="11963028" y="11289792"/>
                </a:lnTo>
                <a:close/>
              </a:path>
            </a:pathLst>
          </a:custGeom>
          <a:solidFill>
            <a:srgbClr val="E6E9EB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100"/>
          </a:p>
        </p:txBody>
      </p:sp>
      <p:sp>
        <p:nvSpPr>
          <p:cNvPr id="57" name="Прямоугольник 56"/>
          <p:cNvSpPr/>
          <p:nvPr userDrawn="1"/>
        </p:nvSpPr>
        <p:spPr bwMode="auto">
          <a:xfrm>
            <a:off x="0" y="0"/>
            <a:ext cx="12192000" cy="2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 userDrawn="1"/>
        </p:nvSpPr>
        <p:spPr bwMode="auto">
          <a:xfrm>
            <a:off x="6838950" y="3679461"/>
            <a:ext cx="5353050" cy="2262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200900" y="4922167"/>
            <a:ext cx="3225533" cy="55902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Фамилия Имя Отчество</a:t>
            </a:r>
            <a:endParaRPr/>
          </a:p>
        </p:txBody>
      </p:sp>
      <p:pic>
        <p:nvPicPr>
          <p:cNvPr id="23" name="object 3"/>
          <p:cNvPicPr/>
          <p:nvPr userDrawn="1"/>
        </p:nvPicPr>
        <p:blipFill>
          <a:blip r:embed="rId2"/>
          <a:srcRect t="4444"/>
          <a:stretch/>
        </p:blipFill>
        <p:spPr bwMode="auto">
          <a:xfrm>
            <a:off x="492249" y="3679461"/>
            <a:ext cx="6429960" cy="2262238"/>
          </a:xfrm>
          <a:prstGeom prst="rect">
            <a:avLst/>
          </a:prstGeom>
        </p:spPr>
      </p:pic>
      <p:sp>
        <p:nvSpPr>
          <p:cNvPr id="43" name="Текст 4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200900" y="5561299"/>
            <a:ext cx="4121150" cy="380399"/>
          </a:xfrm>
        </p:spPr>
        <p:txBody>
          <a:bodyPr>
            <a:norm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65" name="Заголовок 64"/>
          <p:cNvSpPr>
            <a:spLocks noGrp="1"/>
          </p:cNvSpPr>
          <p:nvPr>
            <p:ph type="title" hasCustomPrompt="1"/>
          </p:nvPr>
        </p:nvSpPr>
        <p:spPr bwMode="auto">
          <a:xfrm>
            <a:off x="492249" y="695123"/>
            <a:ext cx="7746876" cy="1192206"/>
          </a:xfrm>
          <a:prstGeom prst="rect">
            <a:avLst/>
          </a:prstGeom>
        </p:spPr>
        <p:txBody>
          <a:bodyPr/>
          <a:lstStyle>
            <a:lvl1pPr>
              <a:defRPr sz="3200" spc="-150"/>
            </a:lvl1pPr>
          </a:lstStyle>
          <a:p>
            <a:pPr>
              <a:defRPr/>
            </a:pPr>
            <a:r>
              <a:rPr lang="ru-RU"/>
              <a:t>НАЗВАНИЕ </a:t>
            </a:r>
            <a:br>
              <a:rPr lang="ru-RU"/>
            </a:br>
            <a:r>
              <a:rPr lang="ru-RU"/>
              <a:t>ПРЕЗЕНТАЦИИ</a:t>
            </a:r>
            <a:endParaRPr/>
          </a:p>
        </p:txBody>
      </p:sp>
      <p:sp>
        <p:nvSpPr>
          <p:cNvPr id="74" name="Текст 4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934325" y="6262132"/>
            <a:ext cx="4121150" cy="330484"/>
          </a:xfrm>
        </p:spPr>
        <p:txBody>
          <a:bodyPr>
            <a:normAutofit/>
          </a:bodyPr>
          <a:lstStyle>
            <a:lvl1pPr marL="0" indent="0" algn="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Дата (дд.мм.гг.)</a:t>
            </a:r>
            <a:endParaRPr/>
          </a:p>
        </p:txBody>
      </p:sp>
      <p:pic>
        <p:nvPicPr>
          <p:cNvPr id="96" name="Рисунок 95"/>
          <p:cNvPicPr>
            <a:picLocks noChangeAspect="1"/>
          </p:cNvPicPr>
          <p:nvPr userDrawn="1"/>
        </p:nvPicPr>
        <p:blipFill>
          <a:blip r:embed="rId3"/>
          <a:srcRect r="13637"/>
          <a:stretch/>
        </p:blipFill>
        <p:spPr bwMode="auto">
          <a:xfrm flipH="1">
            <a:off x="-1" y="2978627"/>
            <a:ext cx="1569159" cy="2262239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 userDrawn="1"/>
        </p:nvPicPr>
        <p:blipFill>
          <a:blip r:embed="rId3"/>
          <a:srcRect r="2709"/>
          <a:stretch/>
        </p:blipFill>
        <p:spPr bwMode="auto">
          <a:xfrm flipV="1">
            <a:off x="10423264" y="3839676"/>
            <a:ext cx="1767680" cy="226223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23264" y="916301"/>
            <a:ext cx="1400682" cy="6478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9324864" y="888821"/>
            <a:ext cx="765045" cy="7027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+ 2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6719526" y="1834980"/>
            <a:ext cx="5008792" cy="4358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idx="17" hasCustomPrompt="1"/>
          </p:nvPr>
        </p:nvSpPr>
        <p:spPr bwMode="auto">
          <a:xfrm>
            <a:off x="6719526" y="1163411"/>
            <a:ext cx="5008792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5" name="Объект 2"/>
          <p:cNvSpPr>
            <a:spLocks noGrp="1"/>
          </p:cNvSpPr>
          <p:nvPr>
            <p:ph sz="quarter" idx="16"/>
          </p:nvPr>
        </p:nvSpPr>
        <p:spPr bwMode="auto">
          <a:xfrm>
            <a:off x="310219" y="1163411"/>
            <a:ext cx="3299736" cy="2873614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17" name="Рисунок 26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463682" y="1318748"/>
            <a:ext cx="3299914" cy="2873614"/>
          </a:xfrm>
          <a:prstGeom prst="roundRect">
            <a:avLst>
              <a:gd name="adj" fmla="val 3334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ru-RU" sz="16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Место для изображения</a:t>
            </a:r>
            <a:endParaRPr/>
          </a:p>
        </p:txBody>
      </p:sp>
      <p:sp>
        <p:nvSpPr>
          <p:cNvPr id="18" name="Объект 2"/>
          <p:cNvSpPr>
            <a:spLocks noGrp="1"/>
          </p:cNvSpPr>
          <p:nvPr>
            <p:ph sz="quarter" idx="21"/>
          </p:nvPr>
        </p:nvSpPr>
        <p:spPr bwMode="auto">
          <a:xfrm>
            <a:off x="2641309" y="3143378"/>
            <a:ext cx="3299736" cy="2873614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1" name="Рисунок 26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2892119" y="3297603"/>
            <a:ext cx="3299914" cy="2873614"/>
          </a:xfrm>
          <a:prstGeom prst="roundRect">
            <a:avLst>
              <a:gd name="adj" fmla="val 3334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Место для изображения</a:t>
            </a:r>
            <a:endParaRPr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4124325" y="1353739"/>
            <a:ext cx="1457325" cy="14573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Место для иконки (изображения)</a:t>
            </a:r>
            <a:endParaRPr/>
          </a:p>
        </p:txBody>
      </p:sp>
      <p:sp>
        <p:nvSpPr>
          <p:cNvPr id="22" name="Рисунок 3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656314" y="4559667"/>
            <a:ext cx="1457325" cy="14573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Место для иконки (изображения)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+3 фото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Объект 2"/>
          <p:cNvSpPr>
            <a:spLocks noGrp="1"/>
          </p:cNvSpPr>
          <p:nvPr>
            <p:ph sz="quarter" idx="20"/>
          </p:nvPr>
        </p:nvSpPr>
        <p:spPr bwMode="auto">
          <a:xfrm>
            <a:off x="1613809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26" name="Объект 2"/>
          <p:cNvSpPr>
            <a:spLocks noGrp="1"/>
          </p:cNvSpPr>
          <p:nvPr>
            <p:ph sz="quarter" idx="22"/>
          </p:nvPr>
        </p:nvSpPr>
        <p:spPr bwMode="auto">
          <a:xfrm>
            <a:off x="7510927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5" name="Объект 2"/>
          <p:cNvSpPr>
            <a:spLocks noGrp="1"/>
          </p:cNvSpPr>
          <p:nvPr>
            <p:ph sz="quarter" idx="21"/>
          </p:nvPr>
        </p:nvSpPr>
        <p:spPr bwMode="auto">
          <a:xfrm>
            <a:off x="4562368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13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1741196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Ваше фото</a:t>
            </a:r>
            <a:endParaRPr/>
          </a:p>
        </p:txBody>
      </p:sp>
      <p:sp>
        <p:nvSpPr>
          <p:cNvPr id="21" name="Рисунок 19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4689755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Ваше фото</a:t>
            </a:r>
            <a:endParaRPr/>
          </a:p>
        </p:txBody>
      </p:sp>
      <p:sp>
        <p:nvSpPr>
          <p:cNvPr id="22" name="Рисунок 19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7638313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Ваше фото</a:t>
            </a:r>
            <a:endParaRPr/>
          </a:p>
        </p:txBody>
      </p:sp>
      <p:sp>
        <p:nvSpPr>
          <p:cNvPr id="19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334962" y="1834981"/>
            <a:ext cx="8332787" cy="119635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23" name="Объект 2"/>
          <p:cNvSpPr>
            <a:spLocks noGrp="1"/>
          </p:cNvSpPr>
          <p:nvPr>
            <p:ph idx="19" hasCustomPrompt="1"/>
          </p:nvPr>
        </p:nvSpPr>
        <p:spPr bwMode="auto">
          <a:xfrm>
            <a:off x="334963" y="1163411"/>
            <a:ext cx="5008792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8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Диаграмма +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10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Диаграмма 11"/>
          <p:cNvSpPr>
            <a:spLocks noGrp="1"/>
          </p:cNvSpPr>
          <p:nvPr>
            <p:ph type="chart" sz="quarter" idx="16" hasCustomPrompt="1"/>
          </p:nvPr>
        </p:nvSpPr>
        <p:spPr bwMode="auto">
          <a:xfrm>
            <a:off x="334962" y="1076325"/>
            <a:ext cx="8370887" cy="51292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Диаграмма</a:t>
            </a:r>
            <a:endParaRPr/>
          </a:p>
        </p:txBody>
      </p:sp>
      <p:sp>
        <p:nvSpPr>
          <p:cNvPr id="14" name="Объект 13"/>
          <p:cNvSpPr>
            <a:spLocks noGrp="1"/>
          </p:cNvSpPr>
          <p:nvPr>
            <p:ph sz="quarter" idx="17" hasCustomPrompt="1"/>
          </p:nvPr>
        </p:nvSpPr>
        <p:spPr bwMode="auto">
          <a:xfrm>
            <a:off x="8991438" y="1076325"/>
            <a:ext cx="2828925" cy="2286000"/>
          </a:xfrm>
          <a:prstGeom prst="roundRect">
            <a:avLst>
              <a:gd name="adj" fmla="val 3873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3" name="Объект 13"/>
          <p:cNvSpPr>
            <a:spLocks noGrp="1"/>
          </p:cNvSpPr>
          <p:nvPr>
            <p:ph sz="quarter" idx="18" hasCustomPrompt="1"/>
          </p:nvPr>
        </p:nvSpPr>
        <p:spPr bwMode="auto">
          <a:xfrm>
            <a:off x="8994370" y="3598294"/>
            <a:ext cx="2828925" cy="2607243"/>
          </a:xfrm>
          <a:prstGeom prst="roundRect">
            <a:avLst>
              <a:gd name="adj" fmla="val 3873"/>
            </a:avLst>
          </a:prstGeom>
          <a:solidFill>
            <a:schemeClr val="bg2"/>
          </a:solidFill>
          <a:ln w="6350"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1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етка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5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8153398" y="4175832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ru-RU" sz="1800"/>
              <a:t>Изображение</a:t>
            </a:r>
            <a:endParaRPr lang="ru-RU"/>
          </a:p>
        </p:txBody>
      </p:sp>
      <p:sp>
        <p:nvSpPr>
          <p:cNvPr id="26" name="Рисунок 2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223546" y="4175832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ru-RU" sz="1800"/>
              <a:t>Изображение</a:t>
            </a: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25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33" name="Объект 32"/>
          <p:cNvSpPr>
            <a:spLocks noGrp="1"/>
          </p:cNvSpPr>
          <p:nvPr>
            <p:ph sz="quarter" idx="26" hasCustomPrompt="1"/>
          </p:nvPr>
        </p:nvSpPr>
        <p:spPr bwMode="auto">
          <a:xfrm>
            <a:off x="223838" y="1365250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35" name="Объект 32"/>
          <p:cNvSpPr>
            <a:spLocks noGrp="1"/>
          </p:cNvSpPr>
          <p:nvPr>
            <p:ph sz="quarter" idx="28" hasCustomPrompt="1"/>
          </p:nvPr>
        </p:nvSpPr>
        <p:spPr bwMode="auto">
          <a:xfrm>
            <a:off x="8153399" y="1365250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36" name="Объект 32"/>
          <p:cNvSpPr>
            <a:spLocks noGrp="1"/>
          </p:cNvSpPr>
          <p:nvPr>
            <p:ph sz="quarter" idx="29" hasCustomPrompt="1"/>
          </p:nvPr>
        </p:nvSpPr>
        <p:spPr bwMode="auto">
          <a:xfrm>
            <a:off x="4188472" y="4175832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6" name="Рисунок 24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4188471" y="1365250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ru-RU" sz="1800"/>
              <a:t>Изображение</a:t>
            </a:r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rcRect t="68559"/>
          <a:stretch/>
        </p:blipFill>
        <p:spPr bwMode="auto">
          <a:xfrm flipV="1">
            <a:off x="223546" y="3705713"/>
            <a:ext cx="11633490" cy="139066"/>
          </a:xfrm>
          <a:prstGeom prst="roundRect">
            <a:avLst>
              <a:gd name="adj" fmla="val 50000"/>
            </a:avLst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етка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2"/>
          <a:srcRect r="41929"/>
          <a:stretch/>
        </p:blipFill>
        <p:spPr bwMode="auto">
          <a:xfrm flipV="1">
            <a:off x="10647954" y="2020796"/>
            <a:ext cx="1544046" cy="331320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2"/>
          <a:srcRect t="32162" r="31235"/>
          <a:stretch/>
        </p:blipFill>
        <p:spPr bwMode="auto">
          <a:xfrm flipH="1" flipV="1">
            <a:off x="-2" y="4610422"/>
            <a:ext cx="1828401" cy="2247577"/>
          </a:xfrm>
          <a:prstGeom prst="rect">
            <a:avLst/>
          </a:prstGeom>
        </p:spPr>
      </p:pic>
      <p:sp>
        <p:nvSpPr>
          <p:cNvPr id="2" name="Объект 2"/>
          <p:cNvSpPr>
            <a:spLocks noGrp="1"/>
          </p:cNvSpPr>
          <p:nvPr>
            <p:ph sz="quarter" idx="23" hasCustomPrompt="1"/>
          </p:nvPr>
        </p:nvSpPr>
        <p:spPr bwMode="auto">
          <a:xfrm>
            <a:off x="4605362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5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3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25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26" hasCustomPrompt="1"/>
          </p:nvPr>
        </p:nvSpPr>
        <p:spPr bwMode="auto">
          <a:xfrm>
            <a:off x="4605362" y="1524001"/>
            <a:ext cx="2913062" cy="415948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/>
          </a:solidFill>
          <a:ln w="6350">
            <a:solidFill>
              <a:schemeClr val="accent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defRPr/>
            </a:pPr>
            <a:r>
              <a:rPr lang="ru-RU"/>
              <a:t>Заголовок 2</a:t>
            </a:r>
            <a:endParaRPr/>
          </a:p>
        </p:txBody>
      </p:sp>
      <p:sp>
        <p:nvSpPr>
          <p:cNvPr id="18" name="Объект 2"/>
          <p:cNvSpPr>
            <a:spLocks noGrp="1"/>
          </p:cNvSpPr>
          <p:nvPr>
            <p:ph sz="quarter" idx="27" hasCustomPrompt="1"/>
          </p:nvPr>
        </p:nvSpPr>
        <p:spPr bwMode="auto">
          <a:xfrm>
            <a:off x="7904821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0" name="Объект 2"/>
          <p:cNvSpPr>
            <a:spLocks noGrp="1"/>
          </p:cNvSpPr>
          <p:nvPr>
            <p:ph sz="quarter" idx="29" hasCustomPrompt="1"/>
          </p:nvPr>
        </p:nvSpPr>
        <p:spPr bwMode="auto">
          <a:xfrm>
            <a:off x="1305902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1" name="Объект 2"/>
          <p:cNvSpPr>
            <a:spLocks noGrp="1"/>
          </p:cNvSpPr>
          <p:nvPr>
            <p:ph sz="quarter" idx="30" hasCustomPrompt="1"/>
          </p:nvPr>
        </p:nvSpPr>
        <p:spPr bwMode="auto">
          <a:xfrm>
            <a:off x="1305902" y="1524001"/>
            <a:ext cx="2913062" cy="415948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/>
          </a:solidFill>
          <a:ln w="635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Заголовок 1</a:t>
            </a:r>
            <a:endParaRPr/>
          </a:p>
        </p:txBody>
      </p:sp>
      <p:sp>
        <p:nvSpPr>
          <p:cNvPr id="22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305901" y="4353868"/>
            <a:ext cx="9511981" cy="16569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39" name="Объект 2"/>
          <p:cNvSpPr>
            <a:spLocks noGrp="1"/>
          </p:cNvSpPr>
          <p:nvPr>
            <p:ph sz="quarter" idx="31" hasCustomPrompt="1"/>
          </p:nvPr>
        </p:nvSpPr>
        <p:spPr bwMode="auto">
          <a:xfrm>
            <a:off x="7904821" y="1524001"/>
            <a:ext cx="2913062" cy="415948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/>
          </a:solidFill>
          <a:ln w="635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200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 algn="ctr">
              <a:buNone/>
              <a:defRPr/>
            </a:pPr>
            <a:r>
              <a:rPr lang="ru-RU"/>
              <a:t>Заголовок 3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етка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Объект 2"/>
          <p:cNvSpPr>
            <a:spLocks noGrp="1"/>
          </p:cNvSpPr>
          <p:nvPr>
            <p:ph sz="quarter" idx="23" hasCustomPrompt="1"/>
          </p:nvPr>
        </p:nvSpPr>
        <p:spPr bwMode="auto">
          <a:xfrm>
            <a:off x="334963" y="1232203"/>
            <a:ext cx="2218356" cy="1989629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2" name="Объект 2"/>
          <p:cNvSpPr>
            <a:spLocks noGrp="1"/>
          </p:cNvSpPr>
          <p:nvPr>
            <p:ph sz="quarter" idx="24"/>
          </p:nvPr>
        </p:nvSpPr>
        <p:spPr bwMode="auto">
          <a:xfrm>
            <a:off x="2705719" y="1591771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16" name="Объект 2"/>
          <p:cNvSpPr>
            <a:spLocks noGrp="1"/>
          </p:cNvSpPr>
          <p:nvPr>
            <p:ph sz="quarter" idx="25"/>
          </p:nvPr>
        </p:nvSpPr>
        <p:spPr bwMode="auto">
          <a:xfrm>
            <a:off x="334963" y="3429000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>
                <a:noFill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17" name="Объект 2"/>
          <p:cNvSpPr>
            <a:spLocks noGrp="1"/>
          </p:cNvSpPr>
          <p:nvPr>
            <p:ph sz="quarter" idx="26" hasCustomPrompt="1"/>
          </p:nvPr>
        </p:nvSpPr>
        <p:spPr bwMode="auto">
          <a:xfrm>
            <a:off x="2705719" y="3774092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18" name="Объект 2"/>
          <p:cNvSpPr>
            <a:spLocks noGrp="1"/>
          </p:cNvSpPr>
          <p:nvPr>
            <p:ph sz="quarter" idx="27" hasCustomPrompt="1"/>
          </p:nvPr>
        </p:nvSpPr>
        <p:spPr bwMode="auto">
          <a:xfrm>
            <a:off x="331334" y="5625797"/>
            <a:ext cx="2218356" cy="1403653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9" name="Объект 2"/>
          <p:cNvSpPr>
            <a:spLocks noGrp="1"/>
          </p:cNvSpPr>
          <p:nvPr>
            <p:ph sz="quarter" idx="28"/>
          </p:nvPr>
        </p:nvSpPr>
        <p:spPr bwMode="auto">
          <a:xfrm>
            <a:off x="2705719" y="5956413"/>
            <a:ext cx="2218356" cy="901587"/>
          </a:xfrm>
          <a:prstGeom prst="roundRect">
            <a:avLst>
              <a:gd name="adj" fmla="val 2934"/>
            </a:avLst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>
                <a:noFill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0" name="Объект 2"/>
          <p:cNvSpPr>
            <a:spLocks noGrp="1"/>
          </p:cNvSpPr>
          <p:nvPr>
            <p:ph sz="quarter" idx="29" hasCustomPrompt="1"/>
          </p:nvPr>
        </p:nvSpPr>
        <p:spPr bwMode="auto">
          <a:xfrm>
            <a:off x="5076475" y="1232203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21" name="Объект 2"/>
          <p:cNvSpPr>
            <a:spLocks noGrp="1"/>
          </p:cNvSpPr>
          <p:nvPr>
            <p:ph sz="quarter" idx="30"/>
          </p:nvPr>
        </p:nvSpPr>
        <p:spPr bwMode="auto">
          <a:xfrm>
            <a:off x="5076475" y="3414524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>
                <a:noFill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3" name="Объект 2"/>
          <p:cNvSpPr>
            <a:spLocks noGrp="1"/>
          </p:cNvSpPr>
          <p:nvPr>
            <p:ph sz="quarter" idx="31" hasCustomPrompt="1"/>
          </p:nvPr>
        </p:nvSpPr>
        <p:spPr bwMode="auto">
          <a:xfrm>
            <a:off x="5076475" y="5596845"/>
            <a:ext cx="2218356" cy="1261155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24" name="Объект 2"/>
          <p:cNvSpPr>
            <a:spLocks noGrp="1"/>
          </p:cNvSpPr>
          <p:nvPr>
            <p:ph sz="quarter" idx="32"/>
          </p:nvPr>
        </p:nvSpPr>
        <p:spPr bwMode="auto">
          <a:xfrm>
            <a:off x="7447231" y="1591771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>
                <a:noFill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5" name="Объект 2"/>
          <p:cNvSpPr>
            <a:spLocks noGrp="1"/>
          </p:cNvSpPr>
          <p:nvPr>
            <p:ph sz="quarter" idx="33" hasCustomPrompt="1"/>
          </p:nvPr>
        </p:nvSpPr>
        <p:spPr bwMode="auto">
          <a:xfrm>
            <a:off x="7447231" y="3774092"/>
            <a:ext cx="2218356" cy="1989629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6" name="Объект 2"/>
          <p:cNvSpPr>
            <a:spLocks noGrp="1"/>
          </p:cNvSpPr>
          <p:nvPr>
            <p:ph sz="quarter" idx="34"/>
          </p:nvPr>
        </p:nvSpPr>
        <p:spPr bwMode="auto">
          <a:xfrm>
            <a:off x="7447231" y="5956413"/>
            <a:ext cx="2218356" cy="901587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>
                <a:noFill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7" name="Объект 2"/>
          <p:cNvSpPr>
            <a:spLocks noGrp="1"/>
          </p:cNvSpPr>
          <p:nvPr>
            <p:ph sz="quarter" idx="35" hasCustomPrompt="1"/>
          </p:nvPr>
        </p:nvSpPr>
        <p:spPr bwMode="auto">
          <a:xfrm>
            <a:off x="9817987" y="1951339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28" name="Объект 2"/>
          <p:cNvSpPr>
            <a:spLocks noGrp="1"/>
          </p:cNvSpPr>
          <p:nvPr>
            <p:ph sz="quarter" idx="36"/>
          </p:nvPr>
        </p:nvSpPr>
        <p:spPr bwMode="auto">
          <a:xfrm>
            <a:off x="9817987" y="4133660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>
                <a:noFill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11684000" y="6356350"/>
            <a:ext cx="457200" cy="365125"/>
          </a:xfrm>
        </p:spPr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29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Диаграмма+бло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13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Диаграмма 14"/>
          <p:cNvSpPr>
            <a:spLocks noGrp="1"/>
          </p:cNvSpPr>
          <p:nvPr>
            <p:ph type="chart" sz="quarter" idx="16" hasCustomPrompt="1"/>
          </p:nvPr>
        </p:nvSpPr>
        <p:spPr bwMode="auto">
          <a:xfrm>
            <a:off x="3857625" y="1573213"/>
            <a:ext cx="4476750" cy="4476750"/>
          </a:xfrm>
        </p:spPr>
        <p:txBody>
          <a:bodyPr/>
          <a:lstStyle>
            <a:lvl1pPr marL="0" indent="0">
              <a:buNone/>
              <a:defRPr lang="ru-RU"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Диаграмма</a:t>
            </a:r>
            <a:endParaRPr/>
          </a:p>
        </p:txBody>
      </p:sp>
      <p:sp>
        <p:nvSpPr>
          <p:cNvPr id="16" name="Объект 32"/>
          <p:cNvSpPr>
            <a:spLocks noGrp="1"/>
          </p:cNvSpPr>
          <p:nvPr>
            <p:ph sz="quarter" idx="27" hasCustomPrompt="1"/>
          </p:nvPr>
        </p:nvSpPr>
        <p:spPr bwMode="auto">
          <a:xfrm>
            <a:off x="334963" y="1573213"/>
            <a:ext cx="3300704" cy="2151062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7" name="Объект 32"/>
          <p:cNvSpPr>
            <a:spLocks noGrp="1"/>
          </p:cNvSpPr>
          <p:nvPr>
            <p:ph sz="quarter" idx="28" hasCustomPrompt="1"/>
          </p:nvPr>
        </p:nvSpPr>
        <p:spPr bwMode="auto">
          <a:xfrm>
            <a:off x="334963" y="3924048"/>
            <a:ext cx="3300704" cy="2151062"/>
          </a:xfrm>
          <a:prstGeom prst="roundRect">
            <a:avLst>
              <a:gd name="adj" fmla="val 5129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8" name="Объект 32"/>
          <p:cNvSpPr>
            <a:spLocks noGrp="1"/>
          </p:cNvSpPr>
          <p:nvPr>
            <p:ph sz="quarter" idx="29" hasCustomPrompt="1"/>
          </p:nvPr>
        </p:nvSpPr>
        <p:spPr bwMode="auto">
          <a:xfrm>
            <a:off x="8556333" y="1573213"/>
            <a:ext cx="3300704" cy="2151062"/>
          </a:xfrm>
          <a:prstGeom prst="roundRect">
            <a:avLst>
              <a:gd name="adj" fmla="val 5129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9" name="Объект 32"/>
          <p:cNvSpPr>
            <a:spLocks noGrp="1"/>
          </p:cNvSpPr>
          <p:nvPr>
            <p:ph sz="quarter" idx="30" hasCustomPrompt="1"/>
          </p:nvPr>
        </p:nvSpPr>
        <p:spPr bwMode="auto">
          <a:xfrm>
            <a:off x="8556333" y="3924048"/>
            <a:ext cx="3300704" cy="2125915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4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ключение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object 5"/>
          <p:cNvSpPr/>
          <p:nvPr userDrawn="1"/>
        </p:nvSpPr>
        <p:spPr bwMode="auto">
          <a:xfrm>
            <a:off x="5534025" y="0"/>
            <a:ext cx="6657975" cy="5941699"/>
          </a:xfrm>
          <a:custGeom>
            <a:avLst/>
            <a:gdLst/>
            <a:ahLst/>
            <a:cxnLst/>
            <a:rect l="l" t="t" r="r" b="b"/>
            <a:pathLst>
              <a:path w="11963400" h="11290300" extrusionOk="0">
                <a:moveTo>
                  <a:pt x="11963028" y="11289792"/>
                </a:moveTo>
                <a:lnTo>
                  <a:pt x="0" y="11289792"/>
                </a:lnTo>
                <a:lnTo>
                  <a:pt x="6518165" y="0"/>
                </a:lnTo>
                <a:lnTo>
                  <a:pt x="11963015" y="0"/>
                </a:lnTo>
                <a:lnTo>
                  <a:pt x="11963028" y="11289792"/>
                </a:lnTo>
                <a:close/>
              </a:path>
            </a:pathLst>
          </a:custGeom>
          <a:solidFill>
            <a:srgbClr val="E6E9EB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100"/>
          </a:p>
        </p:txBody>
      </p:sp>
      <p:sp>
        <p:nvSpPr>
          <p:cNvPr id="57" name="Прямоугольник 56"/>
          <p:cNvSpPr/>
          <p:nvPr userDrawn="1"/>
        </p:nvSpPr>
        <p:spPr bwMode="auto">
          <a:xfrm>
            <a:off x="0" y="265384"/>
            <a:ext cx="12192000" cy="166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 userDrawn="1"/>
        </p:nvSpPr>
        <p:spPr bwMode="auto">
          <a:xfrm>
            <a:off x="6838950" y="3679461"/>
            <a:ext cx="5353050" cy="2262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" name="object 3"/>
          <p:cNvPicPr/>
          <p:nvPr userDrawn="1"/>
        </p:nvPicPr>
        <p:blipFill>
          <a:blip r:embed="rId2"/>
          <a:srcRect t="4444"/>
          <a:stretch/>
        </p:blipFill>
        <p:spPr bwMode="auto">
          <a:xfrm>
            <a:off x="492249" y="3679461"/>
            <a:ext cx="6429960" cy="2262238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 userDrawn="1"/>
        </p:nvPicPr>
        <p:blipFill>
          <a:blip r:embed="rId3"/>
          <a:srcRect r="13637"/>
          <a:stretch/>
        </p:blipFill>
        <p:spPr bwMode="auto">
          <a:xfrm flipH="1">
            <a:off x="-1" y="2978627"/>
            <a:ext cx="1569159" cy="226223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 bwMode="auto">
          <a:xfrm>
            <a:off x="704919" y="916301"/>
            <a:ext cx="574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>
                <a:latin typeface="Montserrat Medium"/>
              </a:rPr>
              <a:t>Спасибо за внимание!</a:t>
            </a:r>
            <a:endParaRPr/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404997" y="604119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www.sfedu.ru</a:t>
            </a:r>
            <a:endParaRPr lang="ru-RU"/>
          </a:p>
        </p:txBody>
      </p:sp>
      <p:sp>
        <p:nvSpPr>
          <p:cNvPr id="5" name="Рисунок 13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10496550" y="4414135"/>
            <a:ext cx="1457325" cy="1457325"/>
          </a:xfrm>
          <a:prstGeom prst="roundRect">
            <a:avLst>
              <a:gd name="adj" fmla="val 490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Место для Вашего </a:t>
            </a:r>
            <a:r>
              <a:rPr lang="en-US"/>
              <a:t>QR</a:t>
            </a:r>
            <a:endParaRPr lang="ru-RU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168715" y="4993391"/>
            <a:ext cx="3225533" cy="559023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Фамилия Имя</a:t>
            </a:r>
            <a:endParaRPr lang="en-US"/>
          </a:p>
          <a:p>
            <a:pPr>
              <a:defRPr/>
            </a:pPr>
            <a:r>
              <a:rPr lang="ru-RU"/>
              <a:t>Отчество</a:t>
            </a:r>
            <a:endParaRPr/>
          </a:p>
        </p:txBody>
      </p:sp>
      <p:sp>
        <p:nvSpPr>
          <p:cNvPr id="7" name="Текст 4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164837" y="5617706"/>
            <a:ext cx="3225533" cy="253754"/>
          </a:xfrm>
        </p:spPr>
        <p:txBody>
          <a:bodyPr>
            <a:noAutofit/>
          </a:bodyPr>
          <a:lstStyle>
            <a:lvl1pPr marL="0" indent="0" algn="r">
              <a:buNone/>
              <a:defRPr sz="1100" i="1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23264" y="916301"/>
            <a:ext cx="1400682" cy="6478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9324864" y="888821"/>
            <a:ext cx="765045" cy="7027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ключение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rcRect t="68559"/>
          <a:stretch/>
        </p:blipFill>
        <p:spPr bwMode="auto">
          <a:xfrm flipV="1">
            <a:off x="516123" y="6464709"/>
            <a:ext cx="11513951" cy="137637"/>
          </a:xfrm>
          <a:prstGeom prst="roundRect">
            <a:avLst>
              <a:gd name="adj" fmla="val 50000"/>
            </a:avLst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 t="-1" r="1516" b="120"/>
          <a:stretch/>
        </p:blipFill>
        <p:spPr bwMode="auto">
          <a:xfrm>
            <a:off x="8483739" y="0"/>
            <a:ext cx="3708261" cy="4686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04919" y="645464"/>
            <a:ext cx="626371" cy="57705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 bwMode="auto">
          <a:xfrm>
            <a:off x="704919" y="2695452"/>
            <a:ext cx="574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>
                <a:latin typeface="Montserrat Medium"/>
              </a:rPr>
              <a:t>Спасибо за внимание!</a:t>
            </a:r>
            <a:endParaRPr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04997" y="604119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www.sfedu.ru</a:t>
            </a:r>
            <a:endParaRPr lang="ru-RU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10496550" y="4876800"/>
            <a:ext cx="1457325" cy="1457325"/>
          </a:xfrm>
          <a:prstGeom prst="roundRect">
            <a:avLst>
              <a:gd name="adj" fmla="val 817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>
              <a:defRPr/>
            </a:pPr>
            <a:r>
              <a:rPr lang="ru-RU"/>
              <a:t>Место для Вашего </a:t>
            </a:r>
            <a:r>
              <a:rPr lang="en-US"/>
              <a:t>QR</a:t>
            </a:r>
            <a:endParaRPr lang="ru-RU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168715" y="5456056"/>
            <a:ext cx="3225533" cy="559023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Фамилия Имя</a:t>
            </a:r>
            <a:endParaRPr lang="en-US"/>
          </a:p>
          <a:p>
            <a:pPr>
              <a:defRPr/>
            </a:pPr>
            <a:r>
              <a:rPr lang="ru-RU"/>
              <a:t>Отчество</a:t>
            </a:r>
            <a:endParaRPr/>
          </a:p>
        </p:txBody>
      </p:sp>
      <p:sp>
        <p:nvSpPr>
          <p:cNvPr id="16" name="Текст 4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168714" y="6080371"/>
            <a:ext cx="3225533" cy="253754"/>
          </a:xfrm>
        </p:spPr>
        <p:txBody>
          <a:bodyPr>
            <a:noAutofit/>
          </a:bodyPr>
          <a:lstStyle>
            <a:lvl1pPr marL="0" indent="0" algn="r">
              <a:buNone/>
              <a:defRPr sz="1100" i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pic>
        <p:nvPicPr>
          <p:cNvPr id="13" name="Рисунок 12" descr="Изображение выглядит как текст, Графика, логотип, Шрифт&#10;&#10;Контент, сгенерированный ИИ, может содержать ошибки.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42030" y="519976"/>
            <a:ext cx="910791" cy="83665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Графика, графический дизайн, Шрифт, круг&#10;&#10;Контент, сгенерированный ИИ, может содержать ошибки.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894186" y="595003"/>
            <a:ext cx="1484928" cy="6866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Чист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object 5"/>
          <p:cNvSpPr/>
          <p:nvPr userDrawn="1"/>
        </p:nvSpPr>
        <p:spPr bwMode="auto">
          <a:xfrm>
            <a:off x="5534025" y="0"/>
            <a:ext cx="6657975" cy="5941699"/>
          </a:xfrm>
          <a:custGeom>
            <a:avLst/>
            <a:gdLst/>
            <a:ahLst/>
            <a:cxnLst/>
            <a:rect l="l" t="t" r="r" b="b"/>
            <a:pathLst>
              <a:path w="11963400" h="11290300" extrusionOk="0">
                <a:moveTo>
                  <a:pt x="11963028" y="11289792"/>
                </a:moveTo>
                <a:lnTo>
                  <a:pt x="0" y="11289792"/>
                </a:lnTo>
                <a:lnTo>
                  <a:pt x="6518165" y="0"/>
                </a:lnTo>
                <a:lnTo>
                  <a:pt x="11963015" y="0"/>
                </a:lnTo>
                <a:lnTo>
                  <a:pt x="11963028" y="11289792"/>
                </a:lnTo>
                <a:close/>
              </a:path>
            </a:pathLst>
          </a:custGeom>
          <a:solidFill>
            <a:srgbClr val="E6E9EB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100"/>
          </a:p>
        </p:txBody>
      </p:sp>
      <p:sp>
        <p:nvSpPr>
          <p:cNvPr id="20" name="Прямоугольник 19"/>
          <p:cNvSpPr/>
          <p:nvPr userDrawn="1"/>
        </p:nvSpPr>
        <p:spPr bwMode="auto">
          <a:xfrm>
            <a:off x="0" y="0"/>
            <a:ext cx="12192000" cy="2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 userDrawn="1"/>
        </p:nvSpPr>
        <p:spPr bwMode="auto">
          <a:xfrm>
            <a:off x="6785973" y="3679461"/>
            <a:ext cx="5406027" cy="2262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200900" y="4922167"/>
            <a:ext cx="3225533" cy="55902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Фамилия Имя Отчество</a:t>
            </a:r>
            <a:endParaRPr/>
          </a:p>
        </p:txBody>
      </p:sp>
      <p:sp>
        <p:nvSpPr>
          <p:cNvPr id="43" name="Текст 4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200900" y="5561299"/>
            <a:ext cx="4121150" cy="380399"/>
          </a:xfrm>
        </p:spPr>
        <p:txBody>
          <a:bodyPr>
            <a:norm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65" name="Заголовок 64"/>
          <p:cNvSpPr>
            <a:spLocks noGrp="1"/>
          </p:cNvSpPr>
          <p:nvPr>
            <p:ph type="title" hasCustomPrompt="1"/>
          </p:nvPr>
        </p:nvSpPr>
        <p:spPr bwMode="auto">
          <a:xfrm>
            <a:off x="492249" y="695123"/>
            <a:ext cx="7746876" cy="1192206"/>
          </a:xfrm>
          <a:prstGeom prst="rect">
            <a:avLst/>
          </a:prstGeom>
        </p:spPr>
        <p:txBody>
          <a:bodyPr/>
          <a:lstStyle>
            <a:lvl1pPr>
              <a:defRPr sz="3200" spc="-150"/>
            </a:lvl1pPr>
          </a:lstStyle>
          <a:p>
            <a:pPr>
              <a:defRPr/>
            </a:pPr>
            <a:r>
              <a:rPr lang="ru-RU"/>
              <a:t>НАЗВАНИЕ </a:t>
            </a:r>
            <a:br>
              <a:rPr lang="ru-RU"/>
            </a:br>
            <a:r>
              <a:rPr lang="ru-RU"/>
              <a:t>ПРЕЗЕНТАЦИИ</a:t>
            </a:r>
            <a:endParaRPr/>
          </a:p>
        </p:txBody>
      </p:sp>
      <p:sp>
        <p:nvSpPr>
          <p:cNvPr id="74" name="Текст 4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934325" y="6262132"/>
            <a:ext cx="4121150" cy="330484"/>
          </a:xfrm>
        </p:spPr>
        <p:txBody>
          <a:bodyPr>
            <a:normAutofit/>
          </a:bodyPr>
          <a:lstStyle>
            <a:lvl1pPr marL="0" indent="0" algn="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Дата (дд.мм.гг.)</a:t>
            </a:r>
            <a:endParaRPr/>
          </a:p>
        </p:txBody>
      </p:sp>
      <p:pic>
        <p:nvPicPr>
          <p:cNvPr id="97" name="Рисунок 96"/>
          <p:cNvPicPr>
            <a:picLocks noChangeAspect="1"/>
          </p:cNvPicPr>
          <p:nvPr userDrawn="1"/>
        </p:nvPicPr>
        <p:blipFill>
          <a:blip r:embed="rId2"/>
          <a:srcRect r="2709"/>
          <a:stretch/>
        </p:blipFill>
        <p:spPr bwMode="auto">
          <a:xfrm flipV="1">
            <a:off x="10423264" y="3839676"/>
            <a:ext cx="1767680" cy="226223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423264" y="916301"/>
            <a:ext cx="1400682" cy="6478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324864" y="888821"/>
            <a:ext cx="765045" cy="7027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2261991" y="3679213"/>
            <a:ext cx="2261991" cy="22619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4523982" y="3679212"/>
            <a:ext cx="2261991" cy="22619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0" y="3679213"/>
            <a:ext cx="2261991" cy="2261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Чист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CE3431-F4DD-4729-8050-0E47FA325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26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E6D2E-8AAF-12E0-EF4B-35C3622A3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9"/>
          <a:stretch/>
        </p:blipFill>
        <p:spPr>
          <a:xfrm flipV="1">
            <a:off x="516123" y="6464709"/>
            <a:ext cx="11513951" cy="137637"/>
          </a:xfrm>
          <a:prstGeom prst="roundRect">
            <a:avLst>
              <a:gd name="adj" fmla="val 50000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2308E7-FDA8-8740-2F13-98B62147E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-1" r="1517" b="121"/>
          <a:stretch/>
        </p:blipFill>
        <p:spPr>
          <a:xfrm>
            <a:off x="8483739" y="0"/>
            <a:ext cx="3708261" cy="4686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AF3F52-8C64-B711-7625-DFDE11BFC8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4919" y="645464"/>
            <a:ext cx="626371" cy="577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26989-7397-19B6-FB1A-87905473768A}"/>
              </a:ext>
            </a:extLst>
          </p:cNvPr>
          <p:cNvSpPr txBox="1"/>
          <p:nvPr userDrawn="1"/>
        </p:nvSpPr>
        <p:spPr>
          <a:xfrm>
            <a:off x="704919" y="2695452"/>
            <a:ext cx="574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+mj-lt"/>
              </a:rPr>
              <a:t>Спасибо за внимание!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7B014-9CB0-0BB1-BA57-242ACC447DB9}"/>
              </a:ext>
            </a:extLst>
          </p:cNvPr>
          <p:cNvSpPr txBox="1"/>
          <p:nvPr userDrawn="1"/>
        </p:nvSpPr>
        <p:spPr>
          <a:xfrm>
            <a:off x="404997" y="604119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www.sfedu.ru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C4007416-9A6A-CC53-6B81-3EE0A6EFC7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496550" y="4876800"/>
            <a:ext cx="1457325" cy="1457325"/>
          </a:xfrm>
          <a:prstGeom prst="roundRect">
            <a:avLst>
              <a:gd name="adj" fmla="val 817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ru-RU" dirty="0"/>
              <a:t>Место для Вашего </a:t>
            </a:r>
            <a:r>
              <a:rPr lang="en-US" dirty="0"/>
              <a:t>QR</a:t>
            </a:r>
            <a:endParaRPr lang="ru-RU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6FD0E851-8995-542B-9060-3550513A63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8715" y="5456056"/>
            <a:ext cx="3225533" cy="559023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</a:t>
            </a:r>
            <a:endParaRPr lang="en-US" dirty="0"/>
          </a:p>
          <a:p>
            <a:r>
              <a:rPr lang="ru-RU" dirty="0"/>
              <a:t>Отчество</a:t>
            </a:r>
          </a:p>
        </p:txBody>
      </p:sp>
      <p:sp>
        <p:nvSpPr>
          <p:cNvPr id="16" name="Текст 42">
            <a:extLst>
              <a:ext uri="{FF2B5EF4-FFF2-40B4-BE49-F238E27FC236}">
                <a16:creationId xmlns:a16="http://schemas.microsoft.com/office/drawing/2014/main" id="{5D196F2F-AA6F-01CA-4E20-A4833AAEB4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8714" y="6080371"/>
            <a:ext cx="3225533" cy="253754"/>
          </a:xfrm>
        </p:spPr>
        <p:txBody>
          <a:bodyPr>
            <a:noAutofit/>
          </a:bodyPr>
          <a:lstStyle>
            <a:lvl1pPr marL="0" indent="0" algn="r">
              <a:buNone/>
              <a:defRPr sz="11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3" name="Рисунок 12" descr="Изображение выглядит как текст, Графика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65D792-E227-426A-B101-D433033518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0" y="519977"/>
            <a:ext cx="910791" cy="8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78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">
            <a:extLst>
              <a:ext uri="{FF2B5EF4-FFF2-40B4-BE49-F238E27FC236}">
                <a16:creationId xmlns:a16="http://schemas.microsoft.com/office/drawing/2014/main" id="{637A734D-36B0-F2FB-7EF8-9EFD59E64127}"/>
              </a:ext>
            </a:extLst>
          </p:cNvPr>
          <p:cNvSpPr/>
          <p:nvPr userDrawn="1"/>
        </p:nvSpPr>
        <p:spPr>
          <a:xfrm>
            <a:off x="5534025" y="0"/>
            <a:ext cx="6657975" cy="5941699"/>
          </a:xfrm>
          <a:custGeom>
            <a:avLst/>
            <a:gdLst/>
            <a:ahLst/>
            <a:cxnLst/>
            <a:rect l="l" t="t" r="r" b="b"/>
            <a:pathLst>
              <a:path w="11963400" h="11290300">
                <a:moveTo>
                  <a:pt x="11963028" y="11289792"/>
                </a:moveTo>
                <a:lnTo>
                  <a:pt x="0" y="11289792"/>
                </a:lnTo>
                <a:lnTo>
                  <a:pt x="6518165" y="0"/>
                </a:lnTo>
                <a:lnTo>
                  <a:pt x="11963015" y="0"/>
                </a:lnTo>
                <a:lnTo>
                  <a:pt x="11963028" y="11289792"/>
                </a:lnTo>
                <a:close/>
              </a:path>
            </a:pathLst>
          </a:custGeom>
          <a:solidFill>
            <a:srgbClr val="E6E9EB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931A0E0-8FAE-8481-17EF-94DF57AC1BA8}"/>
              </a:ext>
            </a:extLst>
          </p:cNvPr>
          <p:cNvSpPr/>
          <p:nvPr userDrawn="1"/>
        </p:nvSpPr>
        <p:spPr>
          <a:xfrm>
            <a:off x="0" y="0"/>
            <a:ext cx="12192000" cy="2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F3069FE-14F8-3583-14C6-ADCB75EEEF71}"/>
              </a:ext>
            </a:extLst>
          </p:cNvPr>
          <p:cNvSpPr/>
          <p:nvPr userDrawn="1"/>
        </p:nvSpPr>
        <p:spPr>
          <a:xfrm>
            <a:off x="6838950" y="3679461"/>
            <a:ext cx="5353050" cy="2262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6B089-7384-0D9F-CE7C-3370F57B35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900" y="4922167"/>
            <a:ext cx="3225533" cy="55902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pic>
        <p:nvPicPr>
          <p:cNvPr id="23" name="object 3">
            <a:extLst>
              <a:ext uri="{FF2B5EF4-FFF2-40B4-BE49-F238E27FC236}">
                <a16:creationId xmlns:a16="http://schemas.microsoft.com/office/drawing/2014/main" id="{00BB84BD-B66C-2FF9-788C-7C5398E225AD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/>
          <a:stretch/>
        </p:blipFill>
        <p:spPr>
          <a:xfrm>
            <a:off x="492249" y="3679461"/>
            <a:ext cx="6429960" cy="2262238"/>
          </a:xfrm>
          <a:prstGeom prst="rect">
            <a:avLst/>
          </a:prstGeom>
        </p:spPr>
      </p:pic>
      <p:sp>
        <p:nvSpPr>
          <p:cNvPr id="43" name="Текст 42">
            <a:extLst>
              <a:ext uri="{FF2B5EF4-FFF2-40B4-BE49-F238E27FC236}">
                <a16:creationId xmlns:a16="http://schemas.microsoft.com/office/drawing/2014/main" id="{1A665C6F-85F2-F55D-3F0B-5A853C5C0C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900" y="5561299"/>
            <a:ext cx="4121150" cy="380399"/>
          </a:xfrm>
        </p:spPr>
        <p:txBody>
          <a:bodyPr>
            <a:norm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5" name="Заголовок 64">
            <a:extLst>
              <a:ext uri="{FF2B5EF4-FFF2-40B4-BE49-F238E27FC236}">
                <a16:creationId xmlns:a16="http://schemas.microsoft.com/office/drawing/2014/main" id="{6C5939A3-860D-CD17-0C83-B2816B731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249" y="695123"/>
            <a:ext cx="7746876" cy="1192206"/>
          </a:xfrm>
          <a:prstGeom prst="rect">
            <a:avLst/>
          </a:prstGeom>
        </p:spPr>
        <p:txBody>
          <a:bodyPr/>
          <a:lstStyle>
            <a:lvl1pPr>
              <a:defRPr sz="3200" spc="-150"/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4" name="Текст 42">
            <a:extLst>
              <a:ext uri="{FF2B5EF4-FFF2-40B4-BE49-F238E27FC236}">
                <a16:creationId xmlns:a16="http://schemas.microsoft.com/office/drawing/2014/main" id="{E0531C7E-E39B-BF9E-CA63-37F81FBE4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4325" y="6262132"/>
            <a:ext cx="4121150" cy="330484"/>
          </a:xfrm>
        </p:spPr>
        <p:txBody>
          <a:bodyPr>
            <a:normAutofit/>
          </a:bodyPr>
          <a:lstStyle>
            <a:lvl1pPr marL="0" indent="0" algn="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Дата (</a:t>
            </a:r>
            <a:r>
              <a:rPr lang="ru-RU" dirty="0" err="1"/>
              <a:t>дд.мм.гг</a:t>
            </a:r>
            <a:r>
              <a:rPr lang="ru-RU" dirty="0"/>
              <a:t>.)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6ED1A5A8-03A0-5B90-3E77-2150FAC40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13637"/>
          <a:stretch/>
        </p:blipFill>
        <p:spPr>
          <a:xfrm flipH="1">
            <a:off x="-1" y="2978627"/>
            <a:ext cx="1569159" cy="2262239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6F7FF35C-36DE-CB11-90A7-C8F9037F5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711"/>
          <a:stretch/>
        </p:blipFill>
        <p:spPr>
          <a:xfrm flipV="1">
            <a:off x="10423264" y="3839676"/>
            <a:ext cx="1767680" cy="226223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A35107-3651-41CE-83D2-A00DC88073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149079-642C-4035-8659-8A0A4678E3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23264" y="916301"/>
            <a:ext cx="1400682" cy="6478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867656-1A3B-4A97-B818-13976F1F8B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24864" y="888821"/>
            <a:ext cx="765045" cy="7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1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34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">
            <a:extLst>
              <a:ext uri="{FF2B5EF4-FFF2-40B4-BE49-F238E27FC236}">
                <a16:creationId xmlns:a16="http://schemas.microsoft.com/office/drawing/2014/main" id="{637A734D-36B0-F2FB-7EF8-9EFD59E64127}"/>
              </a:ext>
            </a:extLst>
          </p:cNvPr>
          <p:cNvSpPr/>
          <p:nvPr userDrawn="1"/>
        </p:nvSpPr>
        <p:spPr>
          <a:xfrm>
            <a:off x="5534025" y="0"/>
            <a:ext cx="6657975" cy="5941699"/>
          </a:xfrm>
          <a:custGeom>
            <a:avLst/>
            <a:gdLst/>
            <a:ahLst/>
            <a:cxnLst/>
            <a:rect l="l" t="t" r="r" b="b"/>
            <a:pathLst>
              <a:path w="11963400" h="11290300">
                <a:moveTo>
                  <a:pt x="11963028" y="11289792"/>
                </a:moveTo>
                <a:lnTo>
                  <a:pt x="0" y="11289792"/>
                </a:lnTo>
                <a:lnTo>
                  <a:pt x="6518165" y="0"/>
                </a:lnTo>
                <a:lnTo>
                  <a:pt x="11963015" y="0"/>
                </a:lnTo>
                <a:lnTo>
                  <a:pt x="11963028" y="11289792"/>
                </a:lnTo>
                <a:close/>
              </a:path>
            </a:pathLst>
          </a:custGeom>
          <a:solidFill>
            <a:srgbClr val="E6E9EB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F15A53-5040-445C-9526-E15CD49F2028}"/>
              </a:ext>
            </a:extLst>
          </p:cNvPr>
          <p:cNvSpPr/>
          <p:nvPr userDrawn="1"/>
        </p:nvSpPr>
        <p:spPr>
          <a:xfrm>
            <a:off x="0" y="0"/>
            <a:ext cx="12192000" cy="227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F3069FE-14F8-3583-14C6-ADCB75EEEF71}"/>
              </a:ext>
            </a:extLst>
          </p:cNvPr>
          <p:cNvSpPr/>
          <p:nvPr userDrawn="1"/>
        </p:nvSpPr>
        <p:spPr>
          <a:xfrm>
            <a:off x="6785973" y="3679461"/>
            <a:ext cx="5406027" cy="2262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6B089-7384-0D9F-CE7C-3370F57B35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900" y="4922167"/>
            <a:ext cx="3225533" cy="55902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1A665C6F-85F2-F55D-3F0B-5A853C5C0C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900" y="5561299"/>
            <a:ext cx="4121150" cy="380399"/>
          </a:xfrm>
        </p:spPr>
        <p:txBody>
          <a:bodyPr>
            <a:norm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5" name="Заголовок 64">
            <a:extLst>
              <a:ext uri="{FF2B5EF4-FFF2-40B4-BE49-F238E27FC236}">
                <a16:creationId xmlns:a16="http://schemas.microsoft.com/office/drawing/2014/main" id="{6C5939A3-860D-CD17-0C83-B2816B731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249" y="695123"/>
            <a:ext cx="7746876" cy="1192206"/>
          </a:xfrm>
          <a:prstGeom prst="rect">
            <a:avLst/>
          </a:prstGeom>
        </p:spPr>
        <p:txBody>
          <a:bodyPr/>
          <a:lstStyle>
            <a:lvl1pPr>
              <a:defRPr sz="3200" spc="-150"/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4" name="Текст 42">
            <a:extLst>
              <a:ext uri="{FF2B5EF4-FFF2-40B4-BE49-F238E27FC236}">
                <a16:creationId xmlns:a16="http://schemas.microsoft.com/office/drawing/2014/main" id="{E0531C7E-E39B-BF9E-CA63-37F81FBE4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4325" y="6262132"/>
            <a:ext cx="4121150" cy="330484"/>
          </a:xfrm>
        </p:spPr>
        <p:txBody>
          <a:bodyPr>
            <a:normAutofit/>
          </a:bodyPr>
          <a:lstStyle>
            <a:lvl1pPr marL="0" indent="0" algn="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Дата (</a:t>
            </a:r>
            <a:r>
              <a:rPr lang="ru-RU" dirty="0" err="1"/>
              <a:t>дд.мм.гг</a:t>
            </a:r>
            <a:r>
              <a:rPr lang="ru-RU" dirty="0"/>
              <a:t>.)</a:t>
            </a: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6F7FF35C-36DE-CB11-90A7-C8F9037F5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11"/>
          <a:stretch/>
        </p:blipFill>
        <p:spPr>
          <a:xfrm flipV="1">
            <a:off x="10423264" y="3839676"/>
            <a:ext cx="1767680" cy="226223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A35107-3651-41CE-83D2-A00DC88073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149079-642C-4035-8659-8A0A4678E3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23264" y="916301"/>
            <a:ext cx="1400682" cy="6478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867656-1A3B-4A97-B818-13976F1F8B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24864" y="888821"/>
            <a:ext cx="765045" cy="7027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444D64-91BC-49BE-96D3-50D807452E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61991" y="3679213"/>
            <a:ext cx="2261991" cy="22619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219B71-2219-4D95-96FA-9594CF8BC0E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23982" y="3679212"/>
            <a:ext cx="2261991" cy="22619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983DC2-DDB6-4DAB-B0DE-D565A0CE81E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0" y="3679213"/>
            <a:ext cx="2261991" cy="22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85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34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6B089-7384-0D9F-CE7C-3370F57B35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4919" y="5476191"/>
            <a:ext cx="3225533" cy="61333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1A665C6F-85F2-F55D-3F0B-5A853C5C0C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919" y="6070720"/>
            <a:ext cx="4121150" cy="301854"/>
          </a:xfrm>
        </p:spPr>
        <p:txBody>
          <a:bodyPr>
            <a:normAutofit/>
          </a:bodyPr>
          <a:lstStyle>
            <a:lvl1pPr marL="0" indent="0">
              <a:buNone/>
              <a:defRPr sz="1500" i="1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5" name="Заголовок 64">
            <a:extLst>
              <a:ext uri="{FF2B5EF4-FFF2-40B4-BE49-F238E27FC236}">
                <a16:creationId xmlns:a16="http://schemas.microsoft.com/office/drawing/2014/main" id="{6C5939A3-860D-CD17-0C83-B2816B731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124" y="2401981"/>
            <a:ext cx="6237014" cy="1192206"/>
          </a:xfrm>
          <a:prstGeom prst="rect">
            <a:avLst/>
          </a:prstGeom>
        </p:spPr>
        <p:txBody>
          <a:bodyPr/>
          <a:lstStyle>
            <a:lvl1pPr algn="l">
              <a:defRPr sz="3200" spc="-150"/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4" name="Текст 42">
            <a:extLst>
              <a:ext uri="{FF2B5EF4-FFF2-40B4-BE49-F238E27FC236}">
                <a16:creationId xmlns:a16="http://schemas.microsoft.com/office/drawing/2014/main" id="{E0531C7E-E39B-BF9E-CA63-37F81FBE4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29184" y="6030329"/>
            <a:ext cx="1303151" cy="330484"/>
          </a:xfrm>
          <a:prstGeom prst="roundRect">
            <a:avLst/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5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(</a:t>
            </a:r>
            <a:r>
              <a:rPr lang="ru-RU" dirty="0" err="1"/>
              <a:t>дд.мм.гг</a:t>
            </a:r>
            <a:r>
              <a:rPr lang="ru-RU" dirty="0"/>
              <a:t>.)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1E62D15-0431-B72F-67D7-738AA80C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9"/>
          <a:stretch/>
        </p:blipFill>
        <p:spPr>
          <a:xfrm flipV="1">
            <a:off x="516123" y="6464709"/>
            <a:ext cx="11513951" cy="137637"/>
          </a:xfrm>
          <a:prstGeom prst="roundRect">
            <a:avLst>
              <a:gd name="adj" fmla="val 50000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8A1CC0-BF09-B5AD-7770-EC80B65192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0138" r="25431" b="121"/>
          <a:stretch/>
        </p:blipFill>
        <p:spPr>
          <a:xfrm>
            <a:off x="9384191" y="0"/>
            <a:ext cx="2807810" cy="3741420"/>
          </a:xfrm>
          <a:prstGeom prst="rect">
            <a:avLst/>
          </a:prstGeom>
        </p:spPr>
      </p:pic>
      <p:sp>
        <p:nvSpPr>
          <p:cNvPr id="13" name="Текст 42">
            <a:extLst>
              <a:ext uri="{FF2B5EF4-FFF2-40B4-BE49-F238E27FC236}">
                <a16:creationId xmlns:a16="http://schemas.microsoft.com/office/drawing/2014/main" id="{D0311168-8D9F-42F4-81BB-B36A64ECE6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711" y="6030329"/>
            <a:ext cx="1973363" cy="330484"/>
          </a:xfrm>
          <a:prstGeom prst="roundRect">
            <a:avLst/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5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5F70435-CDA4-4846-BA12-9CCEFD61105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90335" y="1198496"/>
            <a:ext cx="4093601" cy="4093601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pic>
        <p:nvPicPr>
          <p:cNvPr id="7" name="Рисунок 6" descr="Изображение выглядит как текст, Графика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98F8D3-4DF3-6756-CCE0-04BA8CC162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0" y="519977"/>
            <a:ext cx="910791" cy="836657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ка, графический дизайн, Шрифт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8105F3-3DBE-666B-678A-E820F04EC7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86" y="595003"/>
            <a:ext cx="1484928" cy="6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34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2">
            <a:extLst>
              <a:ext uri="{FF2B5EF4-FFF2-40B4-BE49-F238E27FC236}">
                <a16:creationId xmlns:a16="http://schemas.microsoft.com/office/drawing/2014/main" id="{C51E33D4-E2A6-4EB3-8294-4940397DBEB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086907" y="1936511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  <a:alpha val="3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62D1104-EB8B-4820-AD90-FC2E1D56AD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964145" y="1808284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A3DC886-914D-44D2-9BC0-7EB5D5395A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41383" y="1683529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1E9984-E201-5D45-95C1-BEEB158192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9895" y="1808284"/>
            <a:ext cx="5872454" cy="4358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BE0B6-9569-A57E-19AB-FBE44229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555A37F-8FE8-44E3-F7B1-6557785A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74BFB3D-463A-4E1C-91A1-F5E988BD4B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23545" y="1120780"/>
            <a:ext cx="5872455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Рисунок 26">
            <a:extLst>
              <a:ext uri="{FF2B5EF4-FFF2-40B4-BE49-F238E27FC236}">
                <a16:creationId xmlns:a16="http://schemas.microsoft.com/office/drawing/2014/main" id="{98D39BAE-B720-4BF6-856A-F71FA20F9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18621" y="1526223"/>
            <a:ext cx="4480167" cy="4214813"/>
          </a:xfrm>
          <a:prstGeom prst="roundRect">
            <a:avLst>
              <a:gd name="adj" fmla="val 3334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Место для изображения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5B8107-F90E-D1EB-9950-76D6E5311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95E82B-0674-B2C1-7A70-B3232BC649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B4308E-CAB7-432E-B7B2-2CDEFF529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72AB6B4-E71D-42A7-A2AF-BBC67A7C647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3" y="1261722"/>
            <a:ext cx="4562995" cy="4552547"/>
          </a:xfrm>
          <a:prstGeom prst="ellipse">
            <a:avLst/>
          </a:prstGeom>
          <a:gradFill flip="none" rotWithShape="1">
            <a:gsLst>
              <a:gs pos="0">
                <a:srgbClr val="7030A0"/>
              </a:gs>
              <a:gs pos="100000">
                <a:schemeClr val="accent1"/>
              </a:gs>
              <a:gs pos="51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57F4030C-2DBA-43E9-BAD8-6F060F1F842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34017" y="1345048"/>
            <a:ext cx="4469222" cy="4469221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8" name="Заголовок 12">
            <a:extLst>
              <a:ext uri="{FF2B5EF4-FFF2-40B4-BE49-F238E27FC236}">
                <a16:creationId xmlns:a16="http://schemas.microsoft.com/office/drawing/2014/main" id="{A8B2720A-1500-42C9-B97D-51BF411AF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1" name="Рисунок 24">
            <a:extLst>
              <a:ext uri="{FF2B5EF4-FFF2-40B4-BE49-F238E27FC236}">
                <a16:creationId xmlns:a16="http://schemas.microsoft.com/office/drawing/2014/main" id="{F8FD6BD3-B579-4DB7-B8B1-FAC5C56CF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BE7C8A8E-5FD7-44B7-A64E-E2BAE5ED4B5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43700" y="1510787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3142B16B-2A54-41A4-A19D-FB8C9831D312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5294889" y="1510785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Иконка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92E05143-88F7-4170-8F1A-0DEDA0975998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8192511" y="3034788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DB9CB8A-D538-4667-BE73-7E2C58215FBB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743700" y="3034786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Иконка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BEE7A26-8C51-47EF-BE1C-A6FC7B6EF762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9108832" y="4558785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1E3E8B25-267C-4C5A-B001-6E9DA49FFA00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7660021" y="4558783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Иконка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BBDAB8-51CB-2BED-A091-A7EBA083BB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F59E24-11BF-F89D-8A38-86177E35C5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77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лефон+фото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51112709-C98D-41B1-D018-9FA9C4A758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06500" y="1860296"/>
            <a:ext cx="3241675" cy="5614953"/>
          </a:xfrm>
          <a:custGeom>
            <a:avLst/>
            <a:gdLst>
              <a:gd name="connsiteX0" fmla="*/ 0 w 3146425"/>
              <a:gd name="connsiteY0" fmla="*/ 441727 h 5614953"/>
              <a:gd name="connsiteX1" fmla="*/ 441727 w 3146425"/>
              <a:gd name="connsiteY1" fmla="*/ 0 h 5614953"/>
              <a:gd name="connsiteX2" fmla="*/ 2704698 w 3146425"/>
              <a:gd name="connsiteY2" fmla="*/ 0 h 5614953"/>
              <a:gd name="connsiteX3" fmla="*/ 3146425 w 3146425"/>
              <a:gd name="connsiteY3" fmla="*/ 441727 h 5614953"/>
              <a:gd name="connsiteX4" fmla="*/ 3146425 w 3146425"/>
              <a:gd name="connsiteY4" fmla="*/ 5173226 h 5614953"/>
              <a:gd name="connsiteX5" fmla="*/ 2704698 w 3146425"/>
              <a:gd name="connsiteY5" fmla="*/ 5614953 h 5614953"/>
              <a:gd name="connsiteX6" fmla="*/ 441727 w 3146425"/>
              <a:gd name="connsiteY6" fmla="*/ 5614953 h 5614953"/>
              <a:gd name="connsiteX7" fmla="*/ 0 w 3146425"/>
              <a:gd name="connsiteY7" fmla="*/ 5173226 h 5614953"/>
              <a:gd name="connsiteX8" fmla="*/ 0 w 3146425"/>
              <a:gd name="connsiteY8" fmla="*/ 441727 h 5614953"/>
              <a:gd name="connsiteX0" fmla="*/ 95250 w 3241675"/>
              <a:gd name="connsiteY0" fmla="*/ 441727 h 5614953"/>
              <a:gd name="connsiteX1" fmla="*/ 536977 w 3241675"/>
              <a:gd name="connsiteY1" fmla="*/ 0 h 5614953"/>
              <a:gd name="connsiteX2" fmla="*/ 2799948 w 3241675"/>
              <a:gd name="connsiteY2" fmla="*/ 0 h 5614953"/>
              <a:gd name="connsiteX3" fmla="*/ 3241675 w 3241675"/>
              <a:gd name="connsiteY3" fmla="*/ 441727 h 5614953"/>
              <a:gd name="connsiteX4" fmla="*/ 3241675 w 3241675"/>
              <a:gd name="connsiteY4" fmla="*/ 5173226 h 5614953"/>
              <a:gd name="connsiteX5" fmla="*/ 2799948 w 3241675"/>
              <a:gd name="connsiteY5" fmla="*/ 5614953 h 5614953"/>
              <a:gd name="connsiteX6" fmla="*/ 536977 w 3241675"/>
              <a:gd name="connsiteY6" fmla="*/ 5614953 h 5614953"/>
              <a:gd name="connsiteX7" fmla="*/ 0 w 3241675"/>
              <a:gd name="connsiteY7" fmla="*/ 5182751 h 5614953"/>
              <a:gd name="connsiteX8" fmla="*/ 95250 w 3241675"/>
              <a:gd name="connsiteY8" fmla="*/ 441727 h 561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1675" h="5614953">
                <a:moveTo>
                  <a:pt x="95250" y="441727"/>
                </a:moveTo>
                <a:cubicBezTo>
                  <a:pt x="95250" y="197768"/>
                  <a:pt x="293018" y="0"/>
                  <a:pt x="536977" y="0"/>
                </a:cubicBezTo>
                <a:lnTo>
                  <a:pt x="2799948" y="0"/>
                </a:lnTo>
                <a:cubicBezTo>
                  <a:pt x="3043907" y="0"/>
                  <a:pt x="3241675" y="197768"/>
                  <a:pt x="3241675" y="441727"/>
                </a:cubicBezTo>
                <a:lnTo>
                  <a:pt x="3241675" y="5173226"/>
                </a:lnTo>
                <a:cubicBezTo>
                  <a:pt x="3241675" y="5417185"/>
                  <a:pt x="3043907" y="5614953"/>
                  <a:pt x="2799948" y="5614953"/>
                </a:cubicBezTo>
                <a:lnTo>
                  <a:pt x="536977" y="5614953"/>
                </a:lnTo>
                <a:cubicBezTo>
                  <a:pt x="293018" y="5614953"/>
                  <a:pt x="0" y="5426710"/>
                  <a:pt x="0" y="5182751"/>
                </a:cubicBezTo>
                <a:cubicBezTo>
                  <a:pt x="0" y="3605585"/>
                  <a:pt x="95250" y="2018893"/>
                  <a:pt x="95250" y="441727"/>
                </a:cubicBezTo>
                <a:close/>
              </a:path>
            </a:pathLst>
          </a:custGeom>
          <a:ln>
            <a:solidFill>
              <a:schemeClr val="tx2"/>
            </a:solidFill>
          </a:ln>
          <a:scene3d>
            <a:camera prst="isometricOffAxis1Right">
              <a:rot lat="1080000" lon="2880000" rev="1440000"/>
            </a:camera>
            <a:lightRig rig="threePt" dir="t"/>
          </a:scene3d>
        </p:spPr>
        <p:txBody>
          <a:bodyPr lIns="72000"/>
          <a:lstStyle>
            <a:lvl1pPr marL="0" indent="0"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ru-RU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51E33D4-E2A6-4EB3-8294-4940397DBEB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777961" y="4853557"/>
            <a:ext cx="6079076" cy="1347218"/>
          </a:xfrm>
          <a:prstGeom prst="roundRect">
            <a:avLst>
              <a:gd name="adj" fmla="val 2934"/>
            </a:avLst>
          </a:prstGeom>
          <a:gradFill>
            <a:gsLst>
              <a:gs pos="0">
                <a:srgbClr val="7030A0">
                  <a:alpha val="70000"/>
                </a:srgbClr>
              </a:gs>
              <a:gs pos="51000">
                <a:schemeClr val="accent3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BE0B6-9569-A57E-19AB-FBE44229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555A37F-8FE8-44E3-F7B1-6557785A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442027D7-2357-DCE0-B10C-BCBBC5B113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74BFB3D-463A-4E1C-91A1-F5E988BD4B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23546" y="1120780"/>
            <a:ext cx="4477838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62D1104-EB8B-4820-AD90-FC2E1D56AD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655199" y="4725330"/>
            <a:ext cx="6079076" cy="1347218"/>
          </a:xfrm>
          <a:prstGeom prst="roundRect">
            <a:avLst>
              <a:gd name="adj" fmla="val 2934"/>
            </a:avLst>
          </a:prstGeom>
          <a:gradFill>
            <a:gsLst>
              <a:gs pos="0">
                <a:srgbClr val="7030A0">
                  <a:alpha val="50000"/>
                </a:srgbClr>
              </a:gs>
              <a:gs pos="51000">
                <a:schemeClr val="accent3">
                  <a:alpha val="5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A3DC886-914D-44D2-9BC0-7EB5D5395A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32437" y="4600575"/>
            <a:ext cx="6079076" cy="1347218"/>
          </a:xfrm>
          <a:prstGeom prst="roundRect">
            <a:avLst>
              <a:gd name="adj" fmla="val 2934"/>
            </a:avLst>
          </a:prstGeom>
          <a:gradFill flip="none" rotWithShape="1">
            <a:gsLst>
              <a:gs pos="0">
                <a:srgbClr val="7030A0"/>
              </a:gs>
              <a:gs pos="5100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33" name="Рисунок 31">
            <a:extLst>
              <a:ext uri="{FF2B5EF4-FFF2-40B4-BE49-F238E27FC236}">
                <a16:creationId xmlns:a16="http://schemas.microsoft.com/office/drawing/2014/main" id="{DEC98D6F-4B4C-8557-59C2-718FAD45A78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564562" y="1403484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35" name="Рисунок 31">
            <a:extLst>
              <a:ext uri="{FF2B5EF4-FFF2-40B4-BE49-F238E27FC236}">
                <a16:creationId xmlns:a16="http://schemas.microsoft.com/office/drawing/2014/main" id="{AF900F86-BE10-86F9-F220-EA51029712D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84043" y="1403483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36" name="Рисунок 31">
            <a:extLst>
              <a:ext uri="{FF2B5EF4-FFF2-40B4-BE49-F238E27FC236}">
                <a16:creationId xmlns:a16="http://schemas.microsoft.com/office/drawing/2014/main" id="{BB631865-499B-9CA9-1990-CCC882BA117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03524" y="1403482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pic>
        <p:nvPicPr>
          <p:cNvPr id="1028" name="Picture 4" descr="Стрелка – Бесплатные иконки: ui">
            <a:extLst>
              <a:ext uri="{FF2B5EF4-FFF2-40B4-BE49-F238E27FC236}">
                <a16:creationId xmlns:a16="http://schemas.microsoft.com/office/drawing/2014/main" id="{0BBE19F5-EB18-C44C-705F-FAE23B44FF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0383" y="2602171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Стрелка – Бесплатные иконки: ui">
            <a:extLst>
              <a:ext uri="{FF2B5EF4-FFF2-40B4-BE49-F238E27FC236}">
                <a16:creationId xmlns:a16="http://schemas.microsoft.com/office/drawing/2014/main" id="{AE36051D-02BA-56A3-CDBE-50418F8642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1780881" y="2411671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7DA27A-1F37-7652-37AF-4DB275E220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F27D57-35F7-4E43-1DA6-D05E185C03B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00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CC2505-9362-A2AE-D6E5-0851F7CC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24">
            <a:extLst>
              <a:ext uri="{FF2B5EF4-FFF2-40B4-BE49-F238E27FC236}">
                <a16:creationId xmlns:a16="http://schemas.microsoft.com/office/drawing/2014/main" id="{7E4A9DD1-1090-CBBD-13D6-69624E7AB3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B35FED-E722-6913-0E69-47072BE20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2" y="1681777"/>
            <a:ext cx="9418637" cy="15960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F3D4DE2-7C6B-08EB-4DA9-E3CDF56D859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4963" y="1044566"/>
            <a:ext cx="9418637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152CD4-FA2D-9AB2-6C35-1A9AB3CEB9EC}"/>
              </a:ext>
            </a:extLst>
          </p:cNvPr>
          <p:cNvSpPr/>
          <p:nvPr userDrawn="1"/>
        </p:nvSpPr>
        <p:spPr>
          <a:xfrm>
            <a:off x="0" y="3533775"/>
            <a:ext cx="12192000" cy="33242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E66033E-FFB6-2F8B-4D01-BD46DD6FED6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34961" y="4479012"/>
            <a:ext cx="9418637" cy="15960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4117592-9126-2DD3-72C0-D4AB330414A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4962" y="3841801"/>
            <a:ext cx="9418637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CD358BA1-D39F-491C-9E77-DD71B6CC6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EF6B8-354D-7BD2-1526-DFA7A126C8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5B08DD-E0D5-DD49-E7A5-3CE9BC741E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4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04919" y="5476191"/>
            <a:ext cx="3225533" cy="61333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Фамилия Имя Отчество</a:t>
            </a:r>
            <a:endParaRPr/>
          </a:p>
        </p:txBody>
      </p:sp>
      <p:sp>
        <p:nvSpPr>
          <p:cNvPr id="43" name="Текст 4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04919" y="6070720"/>
            <a:ext cx="4121150" cy="301854"/>
          </a:xfrm>
        </p:spPr>
        <p:txBody>
          <a:bodyPr>
            <a:normAutofit/>
          </a:bodyPr>
          <a:lstStyle>
            <a:lvl1pPr marL="0" indent="0">
              <a:buNone/>
              <a:defRPr sz="1500" i="1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65" name="Заголовок 64"/>
          <p:cNvSpPr>
            <a:spLocks noGrp="1"/>
          </p:cNvSpPr>
          <p:nvPr>
            <p:ph type="title" hasCustomPrompt="1"/>
          </p:nvPr>
        </p:nvSpPr>
        <p:spPr bwMode="auto">
          <a:xfrm>
            <a:off x="516124" y="2401981"/>
            <a:ext cx="6237014" cy="1192206"/>
          </a:xfrm>
          <a:prstGeom prst="rect">
            <a:avLst/>
          </a:prstGeom>
        </p:spPr>
        <p:txBody>
          <a:bodyPr/>
          <a:lstStyle>
            <a:lvl1pPr algn="l">
              <a:defRPr sz="3200" spc="-150"/>
            </a:lvl1pPr>
          </a:lstStyle>
          <a:p>
            <a:pPr>
              <a:defRPr/>
            </a:pPr>
            <a:r>
              <a:rPr lang="ru-RU"/>
              <a:t>НАЗВАНИЕ </a:t>
            </a:r>
            <a:br>
              <a:rPr lang="ru-RU"/>
            </a:br>
            <a:r>
              <a:rPr lang="ru-RU"/>
              <a:t>ПРЕЗЕНТАЦИИ</a:t>
            </a:r>
            <a:endParaRPr/>
          </a:p>
        </p:txBody>
      </p:sp>
      <p:sp>
        <p:nvSpPr>
          <p:cNvPr id="74" name="Текст 4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629184" y="6030329"/>
            <a:ext cx="1303151" cy="330484"/>
          </a:xfrm>
          <a:prstGeom prst="roundRect">
            <a:avLst>
              <a:gd name="adj" fmla="val 16667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500" i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(дд.мм.гг.)</a:t>
            </a:r>
            <a:endParaRPr/>
          </a:p>
        </p:txBody>
      </p:sp>
      <p:pic>
        <p:nvPicPr>
          <p:cNvPr id="78" name="Рисунок 77"/>
          <p:cNvPicPr>
            <a:picLocks noChangeAspect="1"/>
          </p:cNvPicPr>
          <p:nvPr userDrawn="1"/>
        </p:nvPicPr>
        <p:blipFill>
          <a:blip r:embed="rId2"/>
          <a:srcRect t="68559"/>
          <a:stretch/>
        </p:blipFill>
        <p:spPr bwMode="auto">
          <a:xfrm flipV="1">
            <a:off x="516123" y="6464709"/>
            <a:ext cx="11513951" cy="137637"/>
          </a:xfrm>
          <a:prstGeom prst="roundRect">
            <a:avLst>
              <a:gd name="adj" fmla="val 50000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rcRect t="20138" r="25430" b="120"/>
          <a:stretch/>
        </p:blipFill>
        <p:spPr bwMode="auto">
          <a:xfrm>
            <a:off x="9384191" y="0"/>
            <a:ext cx="2807810" cy="3741420"/>
          </a:xfrm>
          <a:prstGeom prst="rect">
            <a:avLst/>
          </a:prstGeom>
        </p:spPr>
      </p:pic>
      <p:sp>
        <p:nvSpPr>
          <p:cNvPr id="13" name="Текст 4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056711" y="6030329"/>
            <a:ext cx="1973363" cy="330484"/>
          </a:xfrm>
          <a:prstGeom prst="roundRect">
            <a:avLst>
              <a:gd name="adj" fmla="val 16667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500" i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Город</a:t>
            </a:r>
            <a:endParaRPr/>
          </a:p>
        </p:txBody>
      </p:sp>
      <p:sp>
        <p:nvSpPr>
          <p:cNvPr id="5" name="Объект 4"/>
          <p:cNvSpPr>
            <a:spLocks noGrp="1"/>
          </p:cNvSpPr>
          <p:nvPr>
            <p:ph sz="quarter" idx="20"/>
          </p:nvPr>
        </p:nvSpPr>
        <p:spPr bwMode="auto">
          <a:xfrm>
            <a:off x="6690335" y="1198496"/>
            <a:ext cx="4093601" cy="4093601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endParaRPr lang="ru-RU"/>
          </a:p>
        </p:txBody>
      </p:sp>
      <p:pic>
        <p:nvPicPr>
          <p:cNvPr id="7" name="Рисунок 6" descr="Изображение выглядит как текст, Графика, логотип, Шрифт&#10;&#10;Контент, сгенерированный ИИ, может содержать ошибки.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42030" y="519976"/>
            <a:ext cx="910791" cy="836657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ка, графический дизайн, Шрифт, круг&#10;&#10;Контент, сгенерированный ИИ, может содержать ошибки.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894186" y="595003"/>
            <a:ext cx="1484928" cy="6866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CC2505-9362-A2AE-D6E5-0851F7CC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24">
            <a:extLst>
              <a:ext uri="{FF2B5EF4-FFF2-40B4-BE49-F238E27FC236}">
                <a16:creationId xmlns:a16="http://schemas.microsoft.com/office/drawing/2014/main" id="{7E4A9DD1-1090-CBBD-13D6-69624E7AB3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20" name="Объект 13">
            <a:extLst>
              <a:ext uri="{FF2B5EF4-FFF2-40B4-BE49-F238E27FC236}">
                <a16:creationId xmlns:a16="http://schemas.microsoft.com/office/drawing/2014/main" id="{6332D3AB-F318-48F5-853F-55D321BDC28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17960" y="1038225"/>
            <a:ext cx="11650493" cy="5132135"/>
          </a:xfrm>
          <a:prstGeom prst="roundRect">
            <a:avLst>
              <a:gd name="adj" fmla="val 1209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noFill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D623BE-007A-46D4-ABB2-30B1A640F5B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14350" y="12668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ru-RU" dirty="0"/>
              <a:t>Текс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53003A1F-E6BD-40B7-9602-BABEB830A13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14350" y="24479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D219053F-C232-473C-80D0-3809F108891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14350" y="36290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7ADEA596-18A6-4847-8D87-48F8A23BB6F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4350" y="48101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BEBD988-5896-4444-B03A-8A1FCBDAA7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19275" y="1341136"/>
            <a:ext cx="985837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DC024334-96C6-4B2E-829A-81EDEAEF1F84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1819275" y="2520925"/>
            <a:ext cx="985837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83B0D35-CD51-440F-85A0-BFD8CD831C3D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1819275" y="3700714"/>
            <a:ext cx="985837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B6BF8D94-1891-4904-8428-0449ADC55F52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1819275" y="4880503"/>
            <a:ext cx="985837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3C858889-B31B-4EF5-8D96-929FED763A6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16" y="133459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28D8D54D-2648-4C90-9941-AAE94CF83B5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16" y="252092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2693642-CD19-4E64-A902-DF077FDDFE3F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09616" y="370725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B149EF0E-AE78-4233-A1A3-3FDDC0253BB3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09616" y="489358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1" name="Заголовок 12">
            <a:extLst>
              <a:ext uri="{FF2B5EF4-FFF2-40B4-BE49-F238E27FC236}">
                <a16:creationId xmlns:a16="http://schemas.microsoft.com/office/drawing/2014/main" id="{D2278F04-B6D8-4FB6-AF86-361877F4E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AC46B-C309-0322-56F2-2C68BE56DE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2C8131-0478-4066-84AB-74EE808738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2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оки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бъект 3">
            <a:extLst>
              <a:ext uri="{FF2B5EF4-FFF2-40B4-BE49-F238E27FC236}">
                <a16:creationId xmlns:a16="http://schemas.microsoft.com/office/drawing/2014/main" id="{D88FCD62-D93B-46D9-A773-11C691552B6B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514350" y="1200437"/>
            <a:ext cx="5581650" cy="1028700"/>
          </a:xfrm>
          <a:prstGeom prst="roundRect">
            <a:avLst>
              <a:gd name="adj" fmla="val 13889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CC2505-9362-A2AE-D6E5-0851F7CC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24">
            <a:extLst>
              <a:ext uri="{FF2B5EF4-FFF2-40B4-BE49-F238E27FC236}">
                <a16:creationId xmlns:a16="http://schemas.microsoft.com/office/drawing/2014/main" id="{7E4A9DD1-1090-CBBD-13D6-69624E7AB3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53003A1F-E6BD-40B7-9602-BABEB830A13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14350" y="2447925"/>
            <a:ext cx="5581650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7ADEA596-18A6-4847-8D87-48F8A23BB6F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4350" y="4810125"/>
            <a:ext cx="5581650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BEBD988-5896-4444-B03A-8A1FCBDAA7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19275" y="1264875"/>
            <a:ext cx="416242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DC024334-96C6-4B2E-829A-81EDEAEF1F84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1819275" y="2520925"/>
            <a:ext cx="416242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B6BF8D94-1891-4904-8428-0449ADC55F52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1819275" y="4880503"/>
            <a:ext cx="416242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3C858889-B31B-4EF5-8D96-929FED763A6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16" y="1258334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28D8D54D-2648-4C90-9941-AAE94CF83B5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16" y="252092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B149EF0E-AE78-4233-A1A3-3FDDC0253BB3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09616" y="489358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07CD24-AC45-4D12-9B03-08E3F40B803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654795" y="2151687"/>
            <a:ext cx="3273950" cy="3273949"/>
          </a:xfrm>
          <a:prstGeom prst="ellipse">
            <a:avLst/>
          </a:prstGeom>
          <a:effectLst>
            <a:outerShdw blurRad="215900" dist="304800" dir="5400000" sx="90000" sy="-19000" rotWithShape="0">
              <a:prstClr val="black">
                <a:alpha val="9000"/>
              </a:prst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C02AE687-9E6A-45D5-B126-1260E38A307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099833" y="1319747"/>
            <a:ext cx="1271789" cy="126887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C131CCD6-F61C-4616-BA3C-49A0DD5D62B0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10735689" y="2024822"/>
            <a:ext cx="386112" cy="385228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9A1956B4-93F5-43FF-838A-654C1F72B9FD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10117789" y="4678028"/>
            <a:ext cx="876480" cy="8744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Объект 3">
            <a:extLst>
              <a:ext uri="{FF2B5EF4-FFF2-40B4-BE49-F238E27FC236}">
                <a16:creationId xmlns:a16="http://schemas.microsoft.com/office/drawing/2014/main" id="{58B639A2-544B-407C-BF5E-12FC383770D5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510112" y="3629025"/>
            <a:ext cx="5581650" cy="1028700"/>
          </a:xfrm>
          <a:prstGeom prst="roundRect">
            <a:avLst>
              <a:gd name="adj" fmla="val 13889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10521240-936D-4BE0-B486-940BD52D9605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1815037" y="3693463"/>
            <a:ext cx="416242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3638B9D-AD08-4289-B491-8484441E101E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605378" y="3686922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Заголовок 12">
            <a:extLst>
              <a:ext uri="{FF2B5EF4-FFF2-40B4-BE49-F238E27FC236}">
                <a16:creationId xmlns:a16="http://schemas.microsoft.com/office/drawing/2014/main" id="{DE33D647-DF9F-4BF1-931D-525A4B93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25A547-8841-0152-FED0-5BFB2BF32A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DF7BD6-3F8D-327E-DB81-A601B6F1B6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04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21E9984-E201-5D45-95C1-BEEB158192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19526" y="1834980"/>
            <a:ext cx="5008792" cy="4358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BE0B6-9569-A57E-19AB-FBE44229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555A37F-8FE8-44E3-F7B1-6557785A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442027D7-2357-DCE0-B10C-BCBBC5B113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74BFB3D-463A-4E1C-91A1-F5E988BD4B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19526" y="1163411"/>
            <a:ext cx="5008792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A3DC886-914D-44D2-9BC0-7EB5D5395A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10219" y="1163411"/>
            <a:ext cx="3299736" cy="2873614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Рисунок 26">
            <a:extLst>
              <a:ext uri="{FF2B5EF4-FFF2-40B4-BE49-F238E27FC236}">
                <a16:creationId xmlns:a16="http://schemas.microsoft.com/office/drawing/2014/main" id="{98D39BAE-B720-4BF6-856A-F71FA20F9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682" y="1318748"/>
            <a:ext cx="3299914" cy="2873614"/>
          </a:xfrm>
          <a:prstGeom prst="roundRect">
            <a:avLst>
              <a:gd name="adj" fmla="val 3334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ru-RU" sz="16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Место для изображения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97585077-CDA8-4376-B02B-885E602992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1309" y="3143378"/>
            <a:ext cx="3299736" cy="2873614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1" name="Рисунок 26">
            <a:extLst>
              <a:ext uri="{FF2B5EF4-FFF2-40B4-BE49-F238E27FC236}">
                <a16:creationId xmlns:a16="http://schemas.microsoft.com/office/drawing/2014/main" id="{A3EE3317-1C22-4C97-BB8D-B94BA35A5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92119" y="3297604"/>
            <a:ext cx="3299914" cy="2873614"/>
          </a:xfrm>
          <a:prstGeom prst="roundRect">
            <a:avLst>
              <a:gd name="adj" fmla="val 3334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Место для изображения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8A0ACDA5-EFC0-4474-A605-20237AF4896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24325" y="1353739"/>
            <a:ext cx="1457325" cy="14573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Место для иконки (изображения)</a:t>
            </a:r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7FDE7A27-A267-4CB9-80D8-7E62B3D0CA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6314" y="4559667"/>
            <a:ext cx="1457325" cy="14573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Место для иконки (изображения)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0CA53B-6B9B-994C-BF58-77E9381B99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FE997-FBAD-DC3D-FB5A-265F8F2A64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3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3 фо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бъект 2">
            <a:extLst>
              <a:ext uri="{FF2B5EF4-FFF2-40B4-BE49-F238E27FC236}">
                <a16:creationId xmlns:a16="http://schemas.microsoft.com/office/drawing/2014/main" id="{205E2047-7916-4FB7-A91C-38F0651CE75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13809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41E5E7-C7CB-4B11-8DC8-3EBA147F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E922DDA1-A522-4ED9-B86D-77993344583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510927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EA269501-CC6F-4B76-88F5-3B3AA7AEBB3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62368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Рисунок 24">
            <a:extLst>
              <a:ext uri="{FF2B5EF4-FFF2-40B4-BE49-F238E27FC236}">
                <a16:creationId xmlns:a16="http://schemas.microsoft.com/office/drawing/2014/main" id="{0D08EDBA-BAD3-EFDF-7A1F-23A10BEEB0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6456F916-69FD-4508-10CD-2EE866D7F75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41196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Ваше фото</a:t>
            </a:r>
          </a:p>
        </p:txBody>
      </p:sp>
      <p:sp>
        <p:nvSpPr>
          <p:cNvPr id="21" name="Рисунок 19">
            <a:extLst>
              <a:ext uri="{FF2B5EF4-FFF2-40B4-BE49-F238E27FC236}">
                <a16:creationId xmlns:a16="http://schemas.microsoft.com/office/drawing/2014/main" id="{7A3220C5-01EA-E8BC-B225-81C393E3B0B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89755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Ваше фото</a:t>
            </a:r>
          </a:p>
        </p:txBody>
      </p:sp>
      <p:sp>
        <p:nvSpPr>
          <p:cNvPr id="22" name="Рисунок 19">
            <a:extLst>
              <a:ext uri="{FF2B5EF4-FFF2-40B4-BE49-F238E27FC236}">
                <a16:creationId xmlns:a16="http://schemas.microsoft.com/office/drawing/2014/main" id="{95D092EE-CD7A-6608-62AA-FE831A85705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38314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Ваше фото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DE965E3-8817-4CFE-92CA-F56038B72A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2" y="1834981"/>
            <a:ext cx="8332787" cy="119635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7D67D2D5-35A0-4F82-A6A4-FD5057B7A38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4963" y="1163411"/>
            <a:ext cx="5008792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Заголовок 12">
            <a:extLst>
              <a:ext uri="{FF2B5EF4-FFF2-40B4-BE49-F238E27FC236}">
                <a16:creationId xmlns:a16="http://schemas.microsoft.com/office/drawing/2014/main" id="{7405A6A0-0BF3-431D-965E-833A8EDBD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24E92A-0661-3D46-264E-478C700E7C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CE97DA-7A7C-D93C-E20F-B0C958D7E8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18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46DDD-CF9E-B0DD-7D19-A85481DB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24">
            <a:extLst>
              <a:ext uri="{FF2B5EF4-FFF2-40B4-BE49-F238E27FC236}">
                <a16:creationId xmlns:a16="http://schemas.microsoft.com/office/drawing/2014/main" id="{A4FD3881-7339-84AE-820C-C636BCDBC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F89C6C30-0EA4-11BB-2618-4B4E7C4B9B74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334962" y="1076325"/>
            <a:ext cx="8370887" cy="51292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4F1E3968-C051-BF1E-D485-5293D26CCBE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91438" y="1076325"/>
            <a:ext cx="2828925" cy="2286000"/>
          </a:xfrm>
          <a:prstGeom prst="roundRect">
            <a:avLst>
              <a:gd name="adj" fmla="val 3873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Объект 13">
            <a:extLst>
              <a:ext uri="{FF2B5EF4-FFF2-40B4-BE49-F238E27FC236}">
                <a16:creationId xmlns:a16="http://schemas.microsoft.com/office/drawing/2014/main" id="{C2818C45-D00E-4F6A-B945-2B3E17E987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94370" y="3598294"/>
            <a:ext cx="2828925" cy="2607243"/>
          </a:xfrm>
          <a:prstGeom prst="roundRect">
            <a:avLst>
              <a:gd name="adj" fmla="val 3873"/>
            </a:avLst>
          </a:prstGeom>
          <a:solidFill>
            <a:schemeClr val="bg2"/>
          </a:solidFill>
          <a:ln w="6350"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Заголовок 12">
            <a:extLst>
              <a:ext uri="{FF2B5EF4-FFF2-40B4-BE49-F238E27FC236}">
                <a16:creationId xmlns:a16="http://schemas.microsoft.com/office/drawing/2014/main" id="{68392316-EDA1-48FA-A348-016A04110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DDC1E-2978-F42E-FC05-66B32121B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045BF3-B628-24CB-8A7E-116ACCF96E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2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тк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EA042FC1-C611-F3D8-D746-9F484B388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5" name="Рисунок 24">
            <a:extLst>
              <a:ext uri="{FF2B5EF4-FFF2-40B4-BE49-F238E27FC236}">
                <a16:creationId xmlns:a16="http://schemas.microsoft.com/office/drawing/2014/main" id="{77870940-93A2-7050-97CE-C87A9AC07A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F02F672B-EAA6-7301-20FA-8640669E21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53398" y="4175832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z="1800" dirty="0"/>
              <a:t>Изображение</a:t>
            </a:r>
            <a:endParaRPr lang="ru-RU" dirty="0"/>
          </a:p>
        </p:txBody>
      </p:sp>
      <p:sp>
        <p:nvSpPr>
          <p:cNvPr id="26" name="Рисунок 24">
            <a:extLst>
              <a:ext uri="{FF2B5EF4-FFF2-40B4-BE49-F238E27FC236}">
                <a16:creationId xmlns:a16="http://schemas.microsoft.com/office/drawing/2014/main" id="{071F349B-D5D0-E8CD-0E30-B36CEB2DEA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546" y="4175832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z="1800" dirty="0"/>
              <a:t>Изображение</a:t>
            </a:r>
            <a:endParaRPr lang="ru-RU" dirty="0"/>
          </a:p>
        </p:txBody>
      </p:sp>
      <p:sp>
        <p:nvSpPr>
          <p:cNvPr id="31" name="Номер слайда 30">
            <a:extLst>
              <a:ext uri="{FF2B5EF4-FFF2-40B4-BE49-F238E27FC236}">
                <a16:creationId xmlns:a16="http://schemas.microsoft.com/office/drawing/2014/main" id="{BF61F3B1-D4D4-394C-6DDD-81B4112AE4A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Объект 32">
            <a:extLst>
              <a:ext uri="{FF2B5EF4-FFF2-40B4-BE49-F238E27FC236}">
                <a16:creationId xmlns:a16="http://schemas.microsoft.com/office/drawing/2014/main" id="{F62E6878-BB64-A6B1-F4FD-E52AD9D86A7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23838" y="1365250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35" name="Объект 32">
            <a:extLst>
              <a:ext uri="{FF2B5EF4-FFF2-40B4-BE49-F238E27FC236}">
                <a16:creationId xmlns:a16="http://schemas.microsoft.com/office/drawing/2014/main" id="{AD0EDA63-BA82-003F-F70F-C8CDC2D230C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153399" y="1365250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36" name="Объект 32">
            <a:extLst>
              <a:ext uri="{FF2B5EF4-FFF2-40B4-BE49-F238E27FC236}">
                <a16:creationId xmlns:a16="http://schemas.microsoft.com/office/drawing/2014/main" id="{2F96BC72-83CE-3567-030F-73E6EB648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188472" y="4175832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Рисунок 24">
            <a:extLst>
              <a:ext uri="{FF2B5EF4-FFF2-40B4-BE49-F238E27FC236}">
                <a16:creationId xmlns:a16="http://schemas.microsoft.com/office/drawing/2014/main" id="{2C6CD060-5363-4E20-9DE3-448AD06C17F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88471" y="1365250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z="1800" dirty="0"/>
              <a:t>Изображение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DB8A62-1E27-4939-BA70-8E9C4AFE12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9"/>
          <a:stretch/>
        </p:blipFill>
        <p:spPr>
          <a:xfrm flipV="1">
            <a:off x="223546" y="3705713"/>
            <a:ext cx="11633490" cy="139066"/>
          </a:xfrm>
          <a:prstGeom prst="roundRect">
            <a:avLst>
              <a:gd name="adj" fmla="val 50000"/>
            </a:avLst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7295C8-EEB4-57B8-394D-53B2224ED0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81D718-1221-353C-3742-0FB713DF4DA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67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тка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31B2953-9F07-7D70-CC7D-43CD58DEE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1929"/>
          <a:stretch/>
        </p:blipFill>
        <p:spPr>
          <a:xfrm flipV="1">
            <a:off x="10647954" y="2020796"/>
            <a:ext cx="1544046" cy="331320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6A7E2B8-0530-4E90-99C5-936B8E320A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2163" r="31235"/>
          <a:stretch/>
        </p:blipFill>
        <p:spPr>
          <a:xfrm flipH="1" flipV="1">
            <a:off x="-2" y="4610422"/>
            <a:ext cx="1828401" cy="2247577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D7FBAF74-9450-9E28-ADCE-E6238DFED0E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605362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EA042FC1-C611-F3D8-D746-9F484B388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5" name="Рисунок 24">
            <a:extLst>
              <a:ext uri="{FF2B5EF4-FFF2-40B4-BE49-F238E27FC236}">
                <a16:creationId xmlns:a16="http://schemas.microsoft.com/office/drawing/2014/main" id="{77870940-93A2-7050-97CE-C87A9AC07A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31" name="Номер слайда 30">
            <a:extLst>
              <a:ext uri="{FF2B5EF4-FFF2-40B4-BE49-F238E27FC236}">
                <a16:creationId xmlns:a16="http://schemas.microsoft.com/office/drawing/2014/main" id="{BF61F3B1-D4D4-394C-6DDD-81B4112AE4A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4E3ED3-1A36-76ED-DBDF-2DE4FEAC492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605362" y="1524001"/>
            <a:ext cx="2913062" cy="415948"/>
          </a:xfrm>
          <a:prstGeom prst="round2SameRect">
            <a:avLst/>
          </a:prstGeom>
          <a:solidFill>
            <a:schemeClr val="accent5"/>
          </a:solidFill>
          <a:ln w="6350">
            <a:solidFill>
              <a:schemeClr val="accent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ru-RU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ru-RU" dirty="0"/>
              <a:t>Заголовок 2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55F3629-476B-05E7-02BE-0AAAC4A92DC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904821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400AA033-B06A-AD0D-29C0-98736FA4284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305902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3828A2B5-57B9-C2C2-723D-CCC0C228679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305902" y="1524001"/>
            <a:ext cx="2913062" cy="415948"/>
          </a:xfrm>
          <a:prstGeom prst="round2SameRect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dirty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ru-RU" dirty="0"/>
              <a:t>Заголовок 1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9C4F5B55-B72C-84A6-289F-430F8469172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05901" y="4353868"/>
            <a:ext cx="9511981" cy="16569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72F2FCD2-E2C4-B138-EC87-6CABEE23406E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904821" y="1524001"/>
            <a:ext cx="2913062" cy="415948"/>
          </a:xfrm>
          <a:prstGeom prst="round2SameRect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2000" dirty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ru-RU" dirty="0"/>
              <a:t>Заголовок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FD8F12-E699-A980-3EF5-D1B294043A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4392CF-54A7-D0C5-6E30-7949AC141A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99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тк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4">
            <a:extLst>
              <a:ext uri="{FF2B5EF4-FFF2-40B4-BE49-F238E27FC236}">
                <a16:creationId xmlns:a16="http://schemas.microsoft.com/office/drawing/2014/main" id="{7E4A9DD1-1090-CBBD-13D6-69624E7AB3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D9F8F985-DFEB-4613-A1FD-B74261749BD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4963" y="1232203"/>
            <a:ext cx="2218356" cy="1989629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E93EA6E-A0BA-4596-8EF5-207A1D09DFE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705719" y="1591771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DE9B3488-6B88-4B59-9AA9-90EB708EF88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34963" y="3429000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CA3BD40-549C-4817-8140-A241AB93385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705719" y="3774092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Фото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49E2237-6F86-4CF7-9D69-37A5B13A610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31334" y="5625797"/>
            <a:ext cx="2218356" cy="1403653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4001AEBD-AA4F-43F4-AF20-03C9E061776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705719" y="5956413"/>
            <a:ext cx="2218356" cy="901587"/>
          </a:xfrm>
          <a:prstGeom prst="roundRect">
            <a:avLst>
              <a:gd name="adj" fmla="val 2934"/>
            </a:avLst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164294F8-95E2-4402-ACC8-05A2D6E100F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076475" y="1232203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Фото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6D076514-19C8-482A-B912-5F5128BAE1F4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76475" y="3414524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FA35DF1A-2670-442C-8627-9F8675CEADE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076475" y="5596845"/>
            <a:ext cx="2218356" cy="1261155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Фото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EAD6A90E-6831-4684-A176-FCC78F1E962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447231" y="1591771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7D8F2292-EF97-4C1D-83B5-EE44E130946F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447231" y="3774092"/>
            <a:ext cx="2218356" cy="1989629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EC6C67E1-1CBA-4A3F-99A3-E41D19BD85C0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447231" y="5956413"/>
            <a:ext cx="2218356" cy="901587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9B6CE807-D89A-428B-A9FB-B0EC29363B17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817987" y="1951339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Фото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07C2643C-F4A5-41A3-870E-0213DC0BD705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9817987" y="4133660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" name="Номер слайда 4">
            <a:extLst>
              <a:ext uri="{FF2B5EF4-FFF2-40B4-BE49-F238E27FC236}">
                <a16:creationId xmlns:a16="http://schemas.microsoft.com/office/drawing/2014/main" id="{4AA01B15-3023-5D86-54D9-66B82330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4000" y="6356350"/>
            <a:ext cx="457200" cy="365125"/>
          </a:xfrm>
        </p:spPr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Заголовок 12">
            <a:extLst>
              <a:ext uri="{FF2B5EF4-FFF2-40B4-BE49-F238E27FC236}">
                <a16:creationId xmlns:a16="http://schemas.microsoft.com/office/drawing/2014/main" id="{115EB7BA-7B6D-430C-9093-5F56ACC0B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3B17A6-FD4F-8673-B49E-9AE45BAF59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5476A-16C5-7007-54EF-AEC824720C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1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+бл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8505FA-9322-ABC8-1866-4DAF1430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Рисунок 24">
            <a:extLst>
              <a:ext uri="{FF2B5EF4-FFF2-40B4-BE49-F238E27FC236}">
                <a16:creationId xmlns:a16="http://schemas.microsoft.com/office/drawing/2014/main" id="{7A13E139-6F55-06C8-1559-B1F660B7E3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BAA57EDB-3156-978A-2D95-461896C43BE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3857625" y="1573213"/>
            <a:ext cx="4476750" cy="4476750"/>
          </a:xfrm>
        </p:spPr>
        <p:txBody>
          <a:bodyPr/>
          <a:lstStyle>
            <a:lvl1pPr marL="0" indent="0">
              <a:buNone/>
              <a:defRPr lang="ru-RU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6" name="Объект 32">
            <a:extLst>
              <a:ext uri="{FF2B5EF4-FFF2-40B4-BE49-F238E27FC236}">
                <a16:creationId xmlns:a16="http://schemas.microsoft.com/office/drawing/2014/main" id="{6E107669-AB73-99E4-F61B-B6BBE6C7ECE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34963" y="1573213"/>
            <a:ext cx="3300704" cy="2151062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17" name="Объект 32">
            <a:extLst>
              <a:ext uri="{FF2B5EF4-FFF2-40B4-BE49-F238E27FC236}">
                <a16:creationId xmlns:a16="http://schemas.microsoft.com/office/drawing/2014/main" id="{666EA3EF-1AB5-40A9-81DB-967C13B3F46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34963" y="3924048"/>
            <a:ext cx="3300704" cy="2151062"/>
          </a:xfrm>
          <a:prstGeom prst="roundRect">
            <a:avLst>
              <a:gd name="adj" fmla="val 5129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Объект 32">
            <a:extLst>
              <a:ext uri="{FF2B5EF4-FFF2-40B4-BE49-F238E27FC236}">
                <a16:creationId xmlns:a16="http://schemas.microsoft.com/office/drawing/2014/main" id="{1055BA4A-885B-290E-D152-C6C07081ED8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556333" y="1573213"/>
            <a:ext cx="3300704" cy="2151062"/>
          </a:xfrm>
          <a:prstGeom prst="roundRect">
            <a:avLst>
              <a:gd name="adj" fmla="val 5129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9" name="Объект 32">
            <a:extLst>
              <a:ext uri="{FF2B5EF4-FFF2-40B4-BE49-F238E27FC236}">
                <a16:creationId xmlns:a16="http://schemas.microsoft.com/office/drawing/2014/main" id="{CEEC4CE0-6979-D8DA-171B-22236CAAE1D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556333" y="3924048"/>
            <a:ext cx="3300704" cy="2125915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14" name="Заголовок 12">
            <a:extLst>
              <a:ext uri="{FF2B5EF4-FFF2-40B4-BE49-F238E27FC236}">
                <a16:creationId xmlns:a16="http://schemas.microsoft.com/office/drawing/2014/main" id="{1CE6F104-4EEB-4863-BF7E-E2B9A5279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078884-4E35-BBEB-3BCD-4B759F3538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F3B664-4E2F-C70C-012D-3F4630CFDD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03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">
            <a:extLst>
              <a:ext uri="{FF2B5EF4-FFF2-40B4-BE49-F238E27FC236}">
                <a16:creationId xmlns:a16="http://schemas.microsoft.com/office/drawing/2014/main" id="{637A734D-36B0-F2FB-7EF8-9EFD59E64127}"/>
              </a:ext>
            </a:extLst>
          </p:cNvPr>
          <p:cNvSpPr/>
          <p:nvPr userDrawn="1"/>
        </p:nvSpPr>
        <p:spPr>
          <a:xfrm>
            <a:off x="5534025" y="0"/>
            <a:ext cx="6657975" cy="5941699"/>
          </a:xfrm>
          <a:custGeom>
            <a:avLst/>
            <a:gdLst/>
            <a:ahLst/>
            <a:cxnLst/>
            <a:rect l="l" t="t" r="r" b="b"/>
            <a:pathLst>
              <a:path w="11963400" h="11290300">
                <a:moveTo>
                  <a:pt x="11963028" y="11289792"/>
                </a:moveTo>
                <a:lnTo>
                  <a:pt x="0" y="11289792"/>
                </a:lnTo>
                <a:lnTo>
                  <a:pt x="6518165" y="0"/>
                </a:lnTo>
                <a:lnTo>
                  <a:pt x="11963015" y="0"/>
                </a:lnTo>
                <a:lnTo>
                  <a:pt x="11963028" y="11289792"/>
                </a:lnTo>
                <a:close/>
              </a:path>
            </a:pathLst>
          </a:custGeom>
          <a:solidFill>
            <a:srgbClr val="E6E9EB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931A0E0-8FAE-8481-17EF-94DF57AC1BA8}"/>
              </a:ext>
            </a:extLst>
          </p:cNvPr>
          <p:cNvSpPr/>
          <p:nvPr userDrawn="1"/>
        </p:nvSpPr>
        <p:spPr>
          <a:xfrm>
            <a:off x="0" y="265384"/>
            <a:ext cx="12192000" cy="166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F3069FE-14F8-3583-14C6-ADCB75EEEF71}"/>
              </a:ext>
            </a:extLst>
          </p:cNvPr>
          <p:cNvSpPr/>
          <p:nvPr userDrawn="1"/>
        </p:nvSpPr>
        <p:spPr>
          <a:xfrm>
            <a:off x="6838950" y="3679461"/>
            <a:ext cx="5353050" cy="2262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object 3">
            <a:extLst>
              <a:ext uri="{FF2B5EF4-FFF2-40B4-BE49-F238E27FC236}">
                <a16:creationId xmlns:a16="http://schemas.microsoft.com/office/drawing/2014/main" id="{00BB84BD-B66C-2FF9-788C-7C5398E225AD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/>
          <a:stretch/>
        </p:blipFill>
        <p:spPr>
          <a:xfrm>
            <a:off x="492249" y="3679461"/>
            <a:ext cx="6429960" cy="226223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6ED1A5A8-03A0-5B90-3E77-2150FAC40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13637"/>
          <a:stretch/>
        </p:blipFill>
        <p:spPr>
          <a:xfrm flipH="1">
            <a:off x="-1" y="2978627"/>
            <a:ext cx="1569159" cy="2262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53AF3-36C9-B168-C524-089E955D8F94}"/>
              </a:ext>
            </a:extLst>
          </p:cNvPr>
          <p:cNvSpPr txBox="1"/>
          <p:nvPr userDrawn="1"/>
        </p:nvSpPr>
        <p:spPr>
          <a:xfrm>
            <a:off x="704919" y="916301"/>
            <a:ext cx="574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+mj-lt"/>
              </a:rPr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7A2E3-4ED0-9E99-BC43-1592FEFEB4CF}"/>
              </a:ext>
            </a:extLst>
          </p:cNvPr>
          <p:cNvSpPr txBox="1"/>
          <p:nvPr userDrawn="1"/>
        </p:nvSpPr>
        <p:spPr>
          <a:xfrm>
            <a:off x="404997" y="604119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www.sfedu.ru</a:t>
            </a:r>
            <a:endParaRPr lang="ru-RU" dirty="0"/>
          </a:p>
        </p:txBody>
      </p:sp>
      <p:sp>
        <p:nvSpPr>
          <p:cNvPr id="5" name="Рисунок 13">
            <a:extLst>
              <a:ext uri="{FF2B5EF4-FFF2-40B4-BE49-F238E27FC236}">
                <a16:creationId xmlns:a16="http://schemas.microsoft.com/office/drawing/2014/main" id="{07364894-613B-9A1A-7B7B-39919C5774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496550" y="4414135"/>
            <a:ext cx="1457325" cy="1457325"/>
          </a:xfrm>
          <a:prstGeom prst="roundRect">
            <a:avLst>
              <a:gd name="adj" fmla="val 4902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Место для Вашего </a:t>
            </a:r>
            <a:r>
              <a:rPr lang="en-US" dirty="0"/>
              <a:t>QR</a:t>
            </a:r>
            <a:endParaRPr lang="ru-RU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76312938-D40A-45A2-6AC5-CEAEBFB59C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8715" y="4993391"/>
            <a:ext cx="3225533" cy="559023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</a:t>
            </a:r>
            <a:endParaRPr lang="en-US" dirty="0"/>
          </a:p>
          <a:p>
            <a:r>
              <a:rPr lang="ru-RU" dirty="0"/>
              <a:t>Отчество</a:t>
            </a:r>
          </a:p>
        </p:txBody>
      </p:sp>
      <p:sp>
        <p:nvSpPr>
          <p:cNvPr id="7" name="Текст 42">
            <a:extLst>
              <a:ext uri="{FF2B5EF4-FFF2-40B4-BE49-F238E27FC236}">
                <a16:creationId xmlns:a16="http://schemas.microsoft.com/office/drawing/2014/main" id="{7D9FE35D-7D40-C782-794F-50B51DEF89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4837" y="5617706"/>
            <a:ext cx="3225533" cy="253754"/>
          </a:xfrm>
        </p:spPr>
        <p:txBody>
          <a:bodyPr>
            <a:noAutofit/>
          </a:bodyPr>
          <a:lstStyle>
            <a:lvl1pPr marL="0" indent="0" algn="r">
              <a:buNone/>
              <a:defRPr sz="11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A7E42D-68AC-441E-A626-861050E348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23264" y="916301"/>
            <a:ext cx="1400682" cy="6478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72CD17A-BF71-4783-B6AC-30D4FDBE44D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24864" y="888821"/>
            <a:ext cx="765045" cy="7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9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34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+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Объект 2"/>
          <p:cNvSpPr>
            <a:spLocks noGrp="1"/>
          </p:cNvSpPr>
          <p:nvPr>
            <p:ph sz="quarter" idx="19"/>
          </p:nvPr>
        </p:nvSpPr>
        <p:spPr bwMode="auto">
          <a:xfrm>
            <a:off x="7086907" y="1936511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  <a:alpha val="3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14" name="Объект 2"/>
          <p:cNvSpPr>
            <a:spLocks noGrp="1"/>
          </p:cNvSpPr>
          <p:nvPr>
            <p:ph sz="quarter" idx="18"/>
          </p:nvPr>
        </p:nvSpPr>
        <p:spPr bwMode="auto">
          <a:xfrm>
            <a:off x="6964145" y="1808284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15" name="Объект 2"/>
          <p:cNvSpPr>
            <a:spLocks noGrp="1"/>
          </p:cNvSpPr>
          <p:nvPr>
            <p:ph sz="quarter" idx="16"/>
          </p:nvPr>
        </p:nvSpPr>
        <p:spPr bwMode="auto">
          <a:xfrm>
            <a:off x="6841383" y="1683529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229895" y="1808284"/>
            <a:ext cx="5872454" cy="4358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9" name="Объект 2"/>
          <p:cNvSpPr>
            <a:spLocks noGrp="1"/>
          </p:cNvSpPr>
          <p:nvPr>
            <p:ph idx="17" hasCustomPrompt="1"/>
          </p:nvPr>
        </p:nvSpPr>
        <p:spPr bwMode="auto">
          <a:xfrm>
            <a:off x="223545" y="1120780"/>
            <a:ext cx="5872455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7" name="Рисунок 26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6718621" y="1526223"/>
            <a:ext cx="4480167" cy="4214813"/>
          </a:xfrm>
          <a:prstGeom prst="roundRect">
            <a:avLst>
              <a:gd name="adj" fmla="val 3334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Место для изображения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E6D2E-8AAF-12E0-EF4B-35C3622A3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9"/>
          <a:stretch/>
        </p:blipFill>
        <p:spPr>
          <a:xfrm flipV="1">
            <a:off x="516123" y="6464709"/>
            <a:ext cx="11513951" cy="137637"/>
          </a:xfrm>
          <a:prstGeom prst="roundRect">
            <a:avLst>
              <a:gd name="adj" fmla="val 50000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2308E7-FDA8-8740-2F13-98B62147E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-1" r="1517" b="121"/>
          <a:stretch/>
        </p:blipFill>
        <p:spPr>
          <a:xfrm>
            <a:off x="8483739" y="0"/>
            <a:ext cx="3708261" cy="4686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AF3F52-8C64-B711-7625-DFDE11BFC8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4919" y="645464"/>
            <a:ext cx="626371" cy="577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26989-7397-19B6-FB1A-87905473768A}"/>
              </a:ext>
            </a:extLst>
          </p:cNvPr>
          <p:cNvSpPr txBox="1"/>
          <p:nvPr userDrawn="1"/>
        </p:nvSpPr>
        <p:spPr>
          <a:xfrm>
            <a:off x="704919" y="2695452"/>
            <a:ext cx="574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+mj-lt"/>
              </a:rPr>
              <a:t>Спасибо за внимание!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7B014-9CB0-0BB1-BA57-242ACC447DB9}"/>
              </a:ext>
            </a:extLst>
          </p:cNvPr>
          <p:cNvSpPr txBox="1"/>
          <p:nvPr userDrawn="1"/>
        </p:nvSpPr>
        <p:spPr>
          <a:xfrm>
            <a:off x="404997" y="604119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www.sfedu.ru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C4007416-9A6A-CC53-6B81-3EE0A6EFC7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496550" y="4876800"/>
            <a:ext cx="1457325" cy="1457325"/>
          </a:xfrm>
          <a:prstGeom prst="roundRect">
            <a:avLst>
              <a:gd name="adj" fmla="val 817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ru-RU" dirty="0"/>
              <a:t>Место для Вашего </a:t>
            </a:r>
            <a:r>
              <a:rPr lang="en-US" dirty="0"/>
              <a:t>QR</a:t>
            </a:r>
            <a:endParaRPr lang="ru-RU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6FD0E851-8995-542B-9060-3550513A63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8715" y="5456056"/>
            <a:ext cx="3225533" cy="559023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</a:t>
            </a:r>
            <a:endParaRPr lang="en-US" dirty="0"/>
          </a:p>
          <a:p>
            <a:r>
              <a:rPr lang="ru-RU" dirty="0"/>
              <a:t>Отчество</a:t>
            </a:r>
          </a:p>
        </p:txBody>
      </p:sp>
      <p:sp>
        <p:nvSpPr>
          <p:cNvPr id="16" name="Текст 42">
            <a:extLst>
              <a:ext uri="{FF2B5EF4-FFF2-40B4-BE49-F238E27FC236}">
                <a16:creationId xmlns:a16="http://schemas.microsoft.com/office/drawing/2014/main" id="{5D196F2F-AA6F-01CA-4E20-A4833AAEB4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8714" y="6080371"/>
            <a:ext cx="3225533" cy="253754"/>
          </a:xfrm>
        </p:spPr>
        <p:txBody>
          <a:bodyPr>
            <a:noAutofit/>
          </a:bodyPr>
          <a:lstStyle>
            <a:lvl1pPr marL="0" indent="0" algn="r">
              <a:buNone/>
              <a:defRPr sz="11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3" name="Рисунок 12" descr="Изображение выглядит как текст, Графика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65D792-E227-426A-B101-D433033518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0" y="519977"/>
            <a:ext cx="910791" cy="83665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Графика, графический дизайн, Шрифт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D225BA-9A57-402D-AFFF-D5B10A165F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86" y="595003"/>
            <a:ext cx="1484928" cy="6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13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4">
            <a:extLst>
              <a:ext uri="{FF2B5EF4-FFF2-40B4-BE49-F238E27FC236}">
                <a16:creationId xmlns:a16="http://schemas.microsoft.com/office/drawing/2014/main" id="{8D699479-5AA7-4665-8013-FE6C9DDC82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6" name="Заголовок 12">
            <a:extLst>
              <a:ext uri="{FF2B5EF4-FFF2-40B4-BE49-F238E27FC236}">
                <a16:creationId xmlns:a16="http://schemas.microsoft.com/office/drawing/2014/main" id="{E3414568-19D4-40B9-B49F-E5C0F2DF0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AB8B6B-5069-46B0-835D-9618702D08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212F5E-03F7-4E94-BF93-544D3B9DA3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4638" y="404854"/>
            <a:ext cx="476816" cy="4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19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555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">
            <a:extLst>
              <a:ext uri="{FF2B5EF4-FFF2-40B4-BE49-F238E27FC236}">
                <a16:creationId xmlns:a16="http://schemas.microsoft.com/office/drawing/2014/main" id="{637A734D-36B0-F2FB-7EF8-9EFD59E64127}"/>
              </a:ext>
            </a:extLst>
          </p:cNvPr>
          <p:cNvSpPr/>
          <p:nvPr userDrawn="1"/>
        </p:nvSpPr>
        <p:spPr>
          <a:xfrm>
            <a:off x="4859928" y="1"/>
            <a:ext cx="7344561" cy="6849482"/>
          </a:xfrm>
          <a:custGeom>
            <a:avLst/>
            <a:gdLst>
              <a:gd name="connsiteX0" fmla="*/ 12925781 w 12925781"/>
              <a:gd name="connsiteY0" fmla="*/ 11289792 h 13003185"/>
              <a:gd name="connsiteX1" fmla="*/ 0 w 12925781"/>
              <a:gd name="connsiteY1" fmla="*/ 13003185 h 13003185"/>
              <a:gd name="connsiteX2" fmla="*/ 7480918 w 12925781"/>
              <a:gd name="connsiteY2" fmla="*/ 0 h 13003185"/>
              <a:gd name="connsiteX3" fmla="*/ 12925768 w 12925781"/>
              <a:gd name="connsiteY3" fmla="*/ 0 h 13003185"/>
              <a:gd name="connsiteX4" fmla="*/ 12925781 w 12925781"/>
              <a:gd name="connsiteY4" fmla="*/ 11289792 h 13003185"/>
              <a:gd name="connsiteX0" fmla="*/ 12948171 w 12948171"/>
              <a:gd name="connsiteY0" fmla="*/ 13015251 h 13015251"/>
              <a:gd name="connsiteX1" fmla="*/ 0 w 12948171"/>
              <a:gd name="connsiteY1" fmla="*/ 13003185 h 13015251"/>
              <a:gd name="connsiteX2" fmla="*/ 7480918 w 12948171"/>
              <a:gd name="connsiteY2" fmla="*/ 0 h 13015251"/>
              <a:gd name="connsiteX3" fmla="*/ 12925768 w 12948171"/>
              <a:gd name="connsiteY3" fmla="*/ 0 h 13015251"/>
              <a:gd name="connsiteX4" fmla="*/ 12948171 w 12948171"/>
              <a:gd name="connsiteY4" fmla="*/ 13015251 h 1301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8171" h="13015251">
                <a:moveTo>
                  <a:pt x="12948171" y="13015251"/>
                </a:moveTo>
                <a:lnTo>
                  <a:pt x="0" y="13003185"/>
                </a:lnTo>
                <a:lnTo>
                  <a:pt x="7480918" y="0"/>
                </a:lnTo>
                <a:lnTo>
                  <a:pt x="12925768" y="0"/>
                </a:lnTo>
                <a:cubicBezTo>
                  <a:pt x="12925772" y="3763264"/>
                  <a:pt x="12948167" y="9251987"/>
                  <a:pt x="12948171" y="13015251"/>
                </a:cubicBez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F3069FE-14F8-3583-14C6-ADCB75EEEF71}"/>
              </a:ext>
            </a:extLst>
          </p:cNvPr>
          <p:cNvSpPr/>
          <p:nvPr userDrawn="1"/>
        </p:nvSpPr>
        <p:spPr>
          <a:xfrm>
            <a:off x="6758154" y="3759199"/>
            <a:ext cx="5433847" cy="2182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6B089-7384-0D9F-CE7C-3370F57B35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900" y="4922167"/>
            <a:ext cx="3225533" cy="55902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1A665C6F-85F2-F55D-3F0B-5A853C5C0C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900" y="5561299"/>
            <a:ext cx="4121150" cy="380399"/>
          </a:xfrm>
        </p:spPr>
        <p:txBody>
          <a:bodyPr>
            <a:norm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 / статус</a:t>
            </a:r>
          </a:p>
        </p:txBody>
      </p:sp>
      <p:sp>
        <p:nvSpPr>
          <p:cNvPr id="65" name="Заголовок 64">
            <a:extLst>
              <a:ext uri="{FF2B5EF4-FFF2-40B4-BE49-F238E27FC236}">
                <a16:creationId xmlns:a16="http://schemas.microsoft.com/office/drawing/2014/main" id="{6C5939A3-860D-CD17-0C83-B2816B731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89" y="1189182"/>
            <a:ext cx="7746876" cy="990409"/>
          </a:xfrm>
          <a:prstGeom prst="rect">
            <a:avLst/>
          </a:prstGeom>
        </p:spPr>
        <p:txBody>
          <a:bodyPr/>
          <a:lstStyle>
            <a:lvl1pPr>
              <a:defRPr sz="3600" spc="-150"/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4" name="Текст 42">
            <a:extLst>
              <a:ext uri="{FF2B5EF4-FFF2-40B4-BE49-F238E27FC236}">
                <a16:creationId xmlns:a16="http://schemas.microsoft.com/office/drawing/2014/main" id="{E0531C7E-E39B-BF9E-CA63-37F81FBE4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4325" y="6262132"/>
            <a:ext cx="4121150" cy="330484"/>
          </a:xfrm>
        </p:spPr>
        <p:txBody>
          <a:bodyPr>
            <a:normAutofit/>
          </a:bodyPr>
          <a:lstStyle>
            <a:lvl1pPr marL="0" indent="0" algn="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(</a:t>
            </a:r>
            <a:r>
              <a:rPr lang="ru-RU" dirty="0" err="1"/>
              <a:t>дд.мм.гг</a:t>
            </a:r>
            <a:r>
              <a:rPr lang="ru-RU" dirty="0"/>
              <a:t>.)</a:t>
            </a: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6F7FF35C-36DE-CB11-90A7-C8F9037F5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11"/>
          <a:stretch/>
        </p:blipFill>
        <p:spPr>
          <a:xfrm flipV="1">
            <a:off x="10381656" y="3624856"/>
            <a:ext cx="1810344" cy="231684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A35107-3651-41CE-83D2-A00DC88073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3" descr="Изображение выглядит как текст, Графика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EF07ED-91A9-B07E-2C13-73EAEE5813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023" y="467574"/>
            <a:ext cx="976977" cy="8974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9ADF4D-941F-4406-B556-0DF183F9E9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00"/>
            <a:ext cx="6758154" cy="2182496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74450AF7-231F-4628-9C74-7F54AC109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089" y="2179591"/>
            <a:ext cx="4140200" cy="502920"/>
          </a:xfrm>
        </p:spPr>
        <p:txBody>
          <a:bodyPr>
            <a:normAutofit/>
          </a:bodyPr>
          <a:lstStyle>
            <a:lvl1pPr marL="228600" indent="-228600">
              <a:defRPr sz="2400"/>
            </a:lvl1pPr>
          </a:lstStyle>
          <a:p>
            <a:pPr marL="0" indent="0">
              <a:buNone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39490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34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">
            <a:extLst>
              <a:ext uri="{FF2B5EF4-FFF2-40B4-BE49-F238E27FC236}">
                <a16:creationId xmlns:a16="http://schemas.microsoft.com/office/drawing/2014/main" id="{637A734D-36B0-F2FB-7EF8-9EFD59E64127}"/>
              </a:ext>
            </a:extLst>
          </p:cNvPr>
          <p:cNvSpPr/>
          <p:nvPr userDrawn="1"/>
        </p:nvSpPr>
        <p:spPr>
          <a:xfrm>
            <a:off x="4859928" y="1"/>
            <a:ext cx="7344561" cy="6849482"/>
          </a:xfrm>
          <a:custGeom>
            <a:avLst/>
            <a:gdLst>
              <a:gd name="connsiteX0" fmla="*/ 12925781 w 12925781"/>
              <a:gd name="connsiteY0" fmla="*/ 11289792 h 13003185"/>
              <a:gd name="connsiteX1" fmla="*/ 0 w 12925781"/>
              <a:gd name="connsiteY1" fmla="*/ 13003185 h 13003185"/>
              <a:gd name="connsiteX2" fmla="*/ 7480918 w 12925781"/>
              <a:gd name="connsiteY2" fmla="*/ 0 h 13003185"/>
              <a:gd name="connsiteX3" fmla="*/ 12925768 w 12925781"/>
              <a:gd name="connsiteY3" fmla="*/ 0 h 13003185"/>
              <a:gd name="connsiteX4" fmla="*/ 12925781 w 12925781"/>
              <a:gd name="connsiteY4" fmla="*/ 11289792 h 13003185"/>
              <a:gd name="connsiteX0" fmla="*/ 12948171 w 12948171"/>
              <a:gd name="connsiteY0" fmla="*/ 13015251 h 13015251"/>
              <a:gd name="connsiteX1" fmla="*/ 0 w 12948171"/>
              <a:gd name="connsiteY1" fmla="*/ 13003185 h 13015251"/>
              <a:gd name="connsiteX2" fmla="*/ 7480918 w 12948171"/>
              <a:gd name="connsiteY2" fmla="*/ 0 h 13015251"/>
              <a:gd name="connsiteX3" fmla="*/ 12925768 w 12948171"/>
              <a:gd name="connsiteY3" fmla="*/ 0 h 13015251"/>
              <a:gd name="connsiteX4" fmla="*/ 12948171 w 12948171"/>
              <a:gd name="connsiteY4" fmla="*/ 13015251 h 1301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8171" h="13015251">
                <a:moveTo>
                  <a:pt x="12948171" y="13015251"/>
                </a:moveTo>
                <a:lnTo>
                  <a:pt x="0" y="13003185"/>
                </a:lnTo>
                <a:lnTo>
                  <a:pt x="7480918" y="0"/>
                </a:lnTo>
                <a:lnTo>
                  <a:pt x="12925768" y="0"/>
                </a:lnTo>
                <a:cubicBezTo>
                  <a:pt x="12925772" y="3763264"/>
                  <a:pt x="12948167" y="9251987"/>
                  <a:pt x="12948171" y="13015251"/>
                </a:cubicBez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F3069FE-14F8-3583-14C6-ADCB75EEEF71}"/>
              </a:ext>
            </a:extLst>
          </p:cNvPr>
          <p:cNvSpPr/>
          <p:nvPr userDrawn="1"/>
        </p:nvSpPr>
        <p:spPr>
          <a:xfrm>
            <a:off x="6758154" y="3759199"/>
            <a:ext cx="5433847" cy="2182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6B089-7384-0D9F-CE7C-3370F57B35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900" y="4922167"/>
            <a:ext cx="3225533" cy="55902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1A665C6F-85F2-F55D-3F0B-5A853C5C0C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900" y="5561299"/>
            <a:ext cx="4121150" cy="380399"/>
          </a:xfrm>
        </p:spPr>
        <p:txBody>
          <a:bodyPr>
            <a:norm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 / статус</a:t>
            </a:r>
          </a:p>
        </p:txBody>
      </p:sp>
      <p:sp>
        <p:nvSpPr>
          <p:cNvPr id="65" name="Заголовок 64">
            <a:extLst>
              <a:ext uri="{FF2B5EF4-FFF2-40B4-BE49-F238E27FC236}">
                <a16:creationId xmlns:a16="http://schemas.microsoft.com/office/drawing/2014/main" id="{6C5939A3-860D-CD17-0C83-B2816B731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89" y="1189182"/>
            <a:ext cx="7746876" cy="990409"/>
          </a:xfrm>
          <a:prstGeom prst="rect">
            <a:avLst/>
          </a:prstGeom>
        </p:spPr>
        <p:txBody>
          <a:bodyPr/>
          <a:lstStyle>
            <a:lvl1pPr>
              <a:defRPr sz="3600" spc="-150"/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4" name="Текст 42">
            <a:extLst>
              <a:ext uri="{FF2B5EF4-FFF2-40B4-BE49-F238E27FC236}">
                <a16:creationId xmlns:a16="http://schemas.microsoft.com/office/drawing/2014/main" id="{E0531C7E-E39B-BF9E-CA63-37F81FBE4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4325" y="6262132"/>
            <a:ext cx="4121150" cy="330484"/>
          </a:xfrm>
        </p:spPr>
        <p:txBody>
          <a:bodyPr>
            <a:normAutofit/>
          </a:bodyPr>
          <a:lstStyle>
            <a:lvl1pPr marL="0" indent="0" algn="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(</a:t>
            </a:r>
            <a:r>
              <a:rPr lang="ru-RU" dirty="0" err="1"/>
              <a:t>дд.мм.гг</a:t>
            </a:r>
            <a:r>
              <a:rPr lang="ru-RU" dirty="0"/>
              <a:t>.)</a:t>
            </a: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6F7FF35C-36DE-CB11-90A7-C8F9037F5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11"/>
          <a:stretch/>
        </p:blipFill>
        <p:spPr>
          <a:xfrm flipV="1">
            <a:off x="10381656" y="3624856"/>
            <a:ext cx="1810344" cy="231684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A35107-3651-41CE-83D2-A00DC88073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3" descr="Изображение выглядит как текст, Графика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EF07ED-91A9-B07E-2C13-73EAEE5813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023" y="467574"/>
            <a:ext cx="976977" cy="8974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9ADF4D-941F-4406-B556-0DF183F9E9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00"/>
            <a:ext cx="6758154" cy="2182496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74450AF7-231F-4628-9C74-7F54AC109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089" y="2179591"/>
            <a:ext cx="4140200" cy="502920"/>
          </a:xfrm>
        </p:spPr>
        <p:txBody>
          <a:bodyPr>
            <a:normAutofit/>
          </a:bodyPr>
          <a:lstStyle>
            <a:lvl1pPr marL="228600" indent="-228600">
              <a:defRPr sz="2400"/>
            </a:lvl1pPr>
          </a:lstStyle>
          <a:p>
            <a:pPr marL="0" indent="0">
              <a:buNone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69087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34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E5F70435-CDA4-4846-BA12-9CCEFD61105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90335" y="1198496"/>
            <a:ext cx="4093601" cy="4093601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6B089-7384-0D9F-CE7C-3370F57B35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124" y="5476191"/>
            <a:ext cx="3225533" cy="613333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1A665C6F-85F2-F55D-3F0B-5A853C5C0C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124" y="6070720"/>
            <a:ext cx="4121150" cy="301854"/>
          </a:xfrm>
        </p:spPr>
        <p:txBody>
          <a:bodyPr>
            <a:normAutofit/>
          </a:bodyPr>
          <a:lstStyle>
            <a:lvl1pPr marL="0" indent="0">
              <a:buNone/>
              <a:defRPr sz="1500" i="1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 / статус</a:t>
            </a:r>
          </a:p>
        </p:txBody>
      </p:sp>
      <p:sp>
        <p:nvSpPr>
          <p:cNvPr id="65" name="Заголовок 64">
            <a:extLst>
              <a:ext uri="{FF2B5EF4-FFF2-40B4-BE49-F238E27FC236}">
                <a16:creationId xmlns:a16="http://schemas.microsoft.com/office/drawing/2014/main" id="{6C5939A3-860D-CD17-0C83-B2816B731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124" y="2401981"/>
            <a:ext cx="6237014" cy="1192206"/>
          </a:xfrm>
          <a:prstGeom prst="rect">
            <a:avLst/>
          </a:prstGeom>
        </p:spPr>
        <p:txBody>
          <a:bodyPr/>
          <a:lstStyle>
            <a:lvl1pPr algn="l">
              <a:defRPr sz="3200" spc="-150"/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4" name="Текст 42">
            <a:extLst>
              <a:ext uri="{FF2B5EF4-FFF2-40B4-BE49-F238E27FC236}">
                <a16:creationId xmlns:a16="http://schemas.microsoft.com/office/drawing/2014/main" id="{E0531C7E-E39B-BF9E-CA63-37F81FBE4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29184" y="6030329"/>
            <a:ext cx="1303151" cy="330484"/>
          </a:xfrm>
          <a:prstGeom prst="roundRect">
            <a:avLst/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5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(</a:t>
            </a:r>
            <a:r>
              <a:rPr lang="ru-RU" dirty="0" err="1"/>
              <a:t>дд.мм.гг</a:t>
            </a:r>
            <a:r>
              <a:rPr lang="ru-RU" dirty="0"/>
              <a:t>.)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8A1CC0-BF09-B5AD-7770-EC80B6519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0138" r="25431" b="121"/>
          <a:stretch/>
        </p:blipFill>
        <p:spPr>
          <a:xfrm>
            <a:off x="10167632" y="935"/>
            <a:ext cx="2024368" cy="2700120"/>
          </a:xfrm>
          <a:prstGeom prst="rect">
            <a:avLst/>
          </a:prstGeom>
        </p:spPr>
      </p:pic>
      <p:sp>
        <p:nvSpPr>
          <p:cNvPr id="13" name="Текст 42">
            <a:extLst>
              <a:ext uri="{FF2B5EF4-FFF2-40B4-BE49-F238E27FC236}">
                <a16:creationId xmlns:a16="http://schemas.microsoft.com/office/drawing/2014/main" id="{D0311168-8D9F-42F4-81BB-B36A64ECE6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711" y="6030329"/>
            <a:ext cx="1973363" cy="330484"/>
          </a:xfrm>
          <a:prstGeom prst="roundRect">
            <a:avLst/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5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Город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32E01221-74E4-5437-AFEB-766FCFE85D9D}"/>
              </a:ext>
            </a:extLst>
          </p:cNvPr>
          <p:cNvGrpSpPr/>
          <p:nvPr userDrawn="1"/>
        </p:nvGrpSpPr>
        <p:grpSpPr>
          <a:xfrm>
            <a:off x="516124" y="358359"/>
            <a:ext cx="992636" cy="992636"/>
            <a:chOff x="10783936" y="251557"/>
            <a:chExt cx="1099823" cy="1099823"/>
          </a:xfrm>
        </p:grpSpPr>
        <p:pic>
          <p:nvPicPr>
            <p:cNvPr id="23" name="Рисунок 22" descr="Изображение выглядит как Астрономический объект, планета, луна, сфер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DECA6CC-CF08-D5FF-3073-0109F00D03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936" y="251557"/>
              <a:ext cx="1099823" cy="1099823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текст, Графика, логотип, Шриф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DE079-455C-32F1-50E3-598CA692B7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0206" y="403259"/>
              <a:ext cx="821921" cy="755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391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34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2">
            <a:extLst>
              <a:ext uri="{FF2B5EF4-FFF2-40B4-BE49-F238E27FC236}">
                <a16:creationId xmlns:a16="http://schemas.microsoft.com/office/drawing/2014/main" id="{C51E33D4-E2A6-4EB3-8294-4940397DBEB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086907" y="1936511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  <a:alpha val="3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62D1104-EB8B-4820-AD90-FC2E1D56AD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964145" y="1808284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A3DC886-914D-44D2-9BC0-7EB5D5395A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41383" y="1683529"/>
            <a:ext cx="4479925" cy="4214813"/>
          </a:xfrm>
          <a:prstGeom prst="roundRect">
            <a:avLst>
              <a:gd name="adj" fmla="val 293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1E9984-E201-5D45-95C1-BEEB158192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9895" y="1808284"/>
            <a:ext cx="5872454" cy="4358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BE0B6-9569-A57E-19AB-FBE44229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555A37F-8FE8-44E3-F7B1-6557785A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74BFB3D-463A-4E1C-91A1-F5E988BD4B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23545" y="1120780"/>
            <a:ext cx="5872455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Рисунок 26">
            <a:extLst>
              <a:ext uri="{FF2B5EF4-FFF2-40B4-BE49-F238E27FC236}">
                <a16:creationId xmlns:a16="http://schemas.microsoft.com/office/drawing/2014/main" id="{98D39BAE-B720-4BF6-856A-F71FA20F9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18621" y="1526223"/>
            <a:ext cx="4480167" cy="4214813"/>
          </a:xfrm>
          <a:prstGeom prst="roundRect">
            <a:avLst>
              <a:gd name="adj" fmla="val 3334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Место для изображения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ED9C20-01DA-CE16-B7E5-8647F063A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0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B4308E-CAB7-432E-B7B2-2CDEFF529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72AB6B4-E71D-42A7-A2AF-BBC67A7C647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3" y="1261722"/>
            <a:ext cx="4562995" cy="4552547"/>
          </a:xfrm>
          <a:prstGeom prst="ellipse">
            <a:avLst/>
          </a:prstGeom>
          <a:gradFill flip="none" rotWithShape="1">
            <a:gsLst>
              <a:gs pos="0">
                <a:srgbClr val="7030A0"/>
              </a:gs>
              <a:gs pos="100000">
                <a:schemeClr val="accent1"/>
              </a:gs>
              <a:gs pos="51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57F4030C-2DBA-43E9-BAD8-6F060F1F842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34017" y="1345048"/>
            <a:ext cx="4469222" cy="4469221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8" name="Заголовок 12">
            <a:extLst>
              <a:ext uri="{FF2B5EF4-FFF2-40B4-BE49-F238E27FC236}">
                <a16:creationId xmlns:a16="http://schemas.microsoft.com/office/drawing/2014/main" id="{A8B2720A-1500-42C9-B97D-51BF411AF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1" name="Рисунок 24">
            <a:extLst>
              <a:ext uri="{FF2B5EF4-FFF2-40B4-BE49-F238E27FC236}">
                <a16:creationId xmlns:a16="http://schemas.microsoft.com/office/drawing/2014/main" id="{F8FD6BD3-B579-4DB7-B8B1-FAC5C56CF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BE7C8A8E-5FD7-44B7-A64E-E2BAE5ED4B5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43700" y="1510787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3142B16B-2A54-41A4-A19D-FB8C9831D312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5294889" y="1510785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Иконка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92E05143-88F7-4170-8F1A-0DEDA0975998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8192511" y="3034788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DB9CB8A-D538-4667-BE73-7E2C58215FBB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743700" y="3034786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Иконка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BEE7A26-8C51-47EF-BE1C-A6FC7B6EF762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9108832" y="4558785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1E3E8B25-267C-4C5A-B001-6E9DA49FFA00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7660021" y="4558783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Иконка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026DA4-EC08-439D-B8ED-79E77C4E15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998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лефон+фото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51112709-C98D-41B1-D018-9FA9C4A758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06500" y="1860296"/>
            <a:ext cx="3241675" cy="5614953"/>
          </a:xfrm>
          <a:custGeom>
            <a:avLst/>
            <a:gdLst>
              <a:gd name="connsiteX0" fmla="*/ 0 w 3146425"/>
              <a:gd name="connsiteY0" fmla="*/ 441727 h 5614953"/>
              <a:gd name="connsiteX1" fmla="*/ 441727 w 3146425"/>
              <a:gd name="connsiteY1" fmla="*/ 0 h 5614953"/>
              <a:gd name="connsiteX2" fmla="*/ 2704698 w 3146425"/>
              <a:gd name="connsiteY2" fmla="*/ 0 h 5614953"/>
              <a:gd name="connsiteX3" fmla="*/ 3146425 w 3146425"/>
              <a:gd name="connsiteY3" fmla="*/ 441727 h 5614953"/>
              <a:gd name="connsiteX4" fmla="*/ 3146425 w 3146425"/>
              <a:gd name="connsiteY4" fmla="*/ 5173226 h 5614953"/>
              <a:gd name="connsiteX5" fmla="*/ 2704698 w 3146425"/>
              <a:gd name="connsiteY5" fmla="*/ 5614953 h 5614953"/>
              <a:gd name="connsiteX6" fmla="*/ 441727 w 3146425"/>
              <a:gd name="connsiteY6" fmla="*/ 5614953 h 5614953"/>
              <a:gd name="connsiteX7" fmla="*/ 0 w 3146425"/>
              <a:gd name="connsiteY7" fmla="*/ 5173226 h 5614953"/>
              <a:gd name="connsiteX8" fmla="*/ 0 w 3146425"/>
              <a:gd name="connsiteY8" fmla="*/ 441727 h 5614953"/>
              <a:gd name="connsiteX0" fmla="*/ 95250 w 3241675"/>
              <a:gd name="connsiteY0" fmla="*/ 441727 h 5614953"/>
              <a:gd name="connsiteX1" fmla="*/ 536977 w 3241675"/>
              <a:gd name="connsiteY1" fmla="*/ 0 h 5614953"/>
              <a:gd name="connsiteX2" fmla="*/ 2799948 w 3241675"/>
              <a:gd name="connsiteY2" fmla="*/ 0 h 5614953"/>
              <a:gd name="connsiteX3" fmla="*/ 3241675 w 3241675"/>
              <a:gd name="connsiteY3" fmla="*/ 441727 h 5614953"/>
              <a:gd name="connsiteX4" fmla="*/ 3241675 w 3241675"/>
              <a:gd name="connsiteY4" fmla="*/ 5173226 h 5614953"/>
              <a:gd name="connsiteX5" fmla="*/ 2799948 w 3241675"/>
              <a:gd name="connsiteY5" fmla="*/ 5614953 h 5614953"/>
              <a:gd name="connsiteX6" fmla="*/ 536977 w 3241675"/>
              <a:gd name="connsiteY6" fmla="*/ 5614953 h 5614953"/>
              <a:gd name="connsiteX7" fmla="*/ 0 w 3241675"/>
              <a:gd name="connsiteY7" fmla="*/ 5182751 h 5614953"/>
              <a:gd name="connsiteX8" fmla="*/ 95250 w 3241675"/>
              <a:gd name="connsiteY8" fmla="*/ 441727 h 561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1675" h="5614953">
                <a:moveTo>
                  <a:pt x="95250" y="441727"/>
                </a:moveTo>
                <a:cubicBezTo>
                  <a:pt x="95250" y="197768"/>
                  <a:pt x="293018" y="0"/>
                  <a:pt x="536977" y="0"/>
                </a:cubicBezTo>
                <a:lnTo>
                  <a:pt x="2799948" y="0"/>
                </a:lnTo>
                <a:cubicBezTo>
                  <a:pt x="3043907" y="0"/>
                  <a:pt x="3241675" y="197768"/>
                  <a:pt x="3241675" y="441727"/>
                </a:cubicBezTo>
                <a:lnTo>
                  <a:pt x="3241675" y="5173226"/>
                </a:lnTo>
                <a:cubicBezTo>
                  <a:pt x="3241675" y="5417185"/>
                  <a:pt x="3043907" y="5614953"/>
                  <a:pt x="2799948" y="5614953"/>
                </a:cubicBezTo>
                <a:lnTo>
                  <a:pt x="536977" y="5614953"/>
                </a:lnTo>
                <a:cubicBezTo>
                  <a:pt x="293018" y="5614953"/>
                  <a:pt x="0" y="5426710"/>
                  <a:pt x="0" y="5182751"/>
                </a:cubicBezTo>
                <a:cubicBezTo>
                  <a:pt x="0" y="3605585"/>
                  <a:pt x="95250" y="2018893"/>
                  <a:pt x="95250" y="441727"/>
                </a:cubicBezTo>
                <a:close/>
              </a:path>
            </a:pathLst>
          </a:custGeom>
          <a:ln>
            <a:solidFill>
              <a:schemeClr val="tx2"/>
            </a:solidFill>
          </a:ln>
          <a:scene3d>
            <a:camera prst="isometricOffAxis1Right">
              <a:rot lat="1080000" lon="2880000" rev="1440000"/>
            </a:camera>
            <a:lightRig rig="threePt" dir="t"/>
          </a:scene3d>
        </p:spPr>
        <p:txBody>
          <a:bodyPr lIns="72000"/>
          <a:lstStyle>
            <a:lvl1pPr marL="0" indent="0"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ru-RU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51E33D4-E2A6-4EB3-8294-4940397DBEB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777961" y="4853557"/>
            <a:ext cx="6079076" cy="1347218"/>
          </a:xfrm>
          <a:prstGeom prst="roundRect">
            <a:avLst>
              <a:gd name="adj" fmla="val 2934"/>
            </a:avLst>
          </a:prstGeom>
          <a:solidFill>
            <a:srgbClr val="DEE0FA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BE0B6-9569-A57E-19AB-FBE44229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555A37F-8FE8-44E3-F7B1-6557785A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442027D7-2357-DCE0-B10C-BCBBC5B113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74BFB3D-463A-4E1C-91A1-F5E988BD4B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23546" y="1120780"/>
            <a:ext cx="4477838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62D1104-EB8B-4820-AD90-FC2E1D56AD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655199" y="4725330"/>
            <a:ext cx="6079076" cy="1347218"/>
          </a:xfrm>
          <a:prstGeom prst="roundRect">
            <a:avLst>
              <a:gd name="adj" fmla="val 2934"/>
            </a:avLst>
          </a:prstGeom>
          <a:solidFill>
            <a:srgbClr val="9DA3F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A3DC886-914D-44D2-9BC0-7EB5D5395A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32437" y="4600575"/>
            <a:ext cx="6079076" cy="1347218"/>
          </a:xfrm>
          <a:prstGeom prst="roundRect">
            <a:avLst>
              <a:gd name="adj" fmla="val 2934"/>
            </a:avLst>
          </a:prstGeom>
          <a:solidFill>
            <a:srgbClr val="1821A6"/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33" name="Рисунок 31">
            <a:extLst>
              <a:ext uri="{FF2B5EF4-FFF2-40B4-BE49-F238E27FC236}">
                <a16:creationId xmlns:a16="http://schemas.microsoft.com/office/drawing/2014/main" id="{DEC98D6F-4B4C-8557-59C2-718FAD45A78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564562" y="1403484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35" name="Рисунок 31">
            <a:extLst>
              <a:ext uri="{FF2B5EF4-FFF2-40B4-BE49-F238E27FC236}">
                <a16:creationId xmlns:a16="http://schemas.microsoft.com/office/drawing/2014/main" id="{AF900F86-BE10-86F9-F220-EA51029712D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84043" y="1403483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36" name="Рисунок 31">
            <a:extLst>
              <a:ext uri="{FF2B5EF4-FFF2-40B4-BE49-F238E27FC236}">
                <a16:creationId xmlns:a16="http://schemas.microsoft.com/office/drawing/2014/main" id="{BB631865-499B-9CA9-1990-CCC882BA117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03524" y="1403482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B0A18C-875E-4883-8F2E-86380632DF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2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152CD4-FA2D-9AB2-6C35-1A9AB3CEB9EC}"/>
              </a:ext>
            </a:extLst>
          </p:cNvPr>
          <p:cNvSpPr/>
          <p:nvPr userDrawn="1"/>
        </p:nvSpPr>
        <p:spPr>
          <a:xfrm>
            <a:off x="0" y="3533775"/>
            <a:ext cx="12192000" cy="3324225"/>
          </a:xfrm>
          <a:prstGeom prst="rect">
            <a:avLst/>
          </a:prstGeom>
          <a:solidFill>
            <a:srgbClr val="C7D8F4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CC2505-9362-A2AE-D6E5-0851F7CC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70D6B"/>
                </a:solidFill>
              </a:defRPr>
            </a:lvl1pPr>
          </a:lstStyle>
          <a:p>
            <a:fld id="{871ACEC7-D4E7-49A9-99C7-C28166B54012}" type="slidenum">
              <a:rPr lang="ru-RU" smtClean="0"/>
              <a:pPr/>
              <a:t>‹#›</a:t>
            </a:fld>
            <a:endParaRPr lang="ru-RU" dirty="0">
              <a:solidFill>
                <a:srgbClr val="070D6B"/>
              </a:solidFill>
            </a:endParaRPr>
          </a:p>
        </p:txBody>
      </p:sp>
      <p:sp>
        <p:nvSpPr>
          <p:cNvPr id="9" name="Рисунок 24">
            <a:extLst>
              <a:ext uri="{FF2B5EF4-FFF2-40B4-BE49-F238E27FC236}">
                <a16:creationId xmlns:a16="http://schemas.microsoft.com/office/drawing/2014/main" id="{7E4A9DD1-1090-CBBD-13D6-69624E7AB3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B35FED-E722-6913-0E69-47072BE20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2" y="1681777"/>
            <a:ext cx="9418637" cy="15960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F3D4DE2-7C6B-08EB-4DA9-E3CDF56D859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4963" y="1044566"/>
            <a:ext cx="9418637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E66033E-FFB6-2F8B-4D01-BD46DD6FED6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34961" y="4479012"/>
            <a:ext cx="9418637" cy="15960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70D6B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4117592-9126-2DD3-72C0-D4AB330414A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4962" y="3841801"/>
            <a:ext cx="9418637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70D6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CD358BA1-D39F-491C-9E77-DD71B6CC6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620B1D-E87A-4485-B4FC-7F1061FFD6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3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показател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sz="quarter" idx="21"/>
          </p:nvPr>
        </p:nvSpPr>
        <p:spPr bwMode="auto">
          <a:xfrm>
            <a:off x="334963" y="1261722"/>
            <a:ext cx="4562995" cy="4552547"/>
          </a:xfrm>
          <a:prstGeom prst="ellipse">
            <a:avLst/>
          </a:prstGeom>
          <a:gradFill>
            <a:gsLst>
              <a:gs pos="0">
                <a:srgbClr val="7030A0"/>
              </a:gs>
              <a:gs pos="51000">
                <a:schemeClr val="accent3"/>
              </a:gs>
              <a:gs pos="100000">
                <a:schemeClr val="accent1"/>
              </a:gs>
            </a:gsLst>
            <a:path path="circle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41" hasCustomPrompt="1"/>
          </p:nvPr>
        </p:nvSpPr>
        <p:spPr bwMode="auto">
          <a:xfrm>
            <a:off x="534017" y="1345048"/>
            <a:ext cx="4469222" cy="4469221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8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1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Объект 2"/>
          <p:cNvSpPr>
            <a:spLocks noGrp="1"/>
          </p:cNvSpPr>
          <p:nvPr>
            <p:ph idx="17" hasCustomPrompt="1"/>
          </p:nvPr>
        </p:nvSpPr>
        <p:spPr bwMode="auto">
          <a:xfrm>
            <a:off x="6743700" y="1510787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6" name="Объект 2"/>
          <p:cNvSpPr>
            <a:spLocks noGrp="1"/>
          </p:cNvSpPr>
          <p:nvPr>
            <p:ph idx="45" hasCustomPrompt="1"/>
          </p:nvPr>
        </p:nvSpPr>
        <p:spPr bwMode="auto">
          <a:xfrm>
            <a:off x="5294889" y="1510785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Иконка</a:t>
            </a:r>
            <a:endParaRPr/>
          </a:p>
        </p:txBody>
      </p:sp>
      <p:sp>
        <p:nvSpPr>
          <p:cNvPr id="19" name="Объект 2"/>
          <p:cNvSpPr>
            <a:spLocks noGrp="1"/>
          </p:cNvSpPr>
          <p:nvPr>
            <p:ph idx="46" hasCustomPrompt="1"/>
          </p:nvPr>
        </p:nvSpPr>
        <p:spPr bwMode="auto">
          <a:xfrm>
            <a:off x="8192511" y="3034788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0" name="Объект 2"/>
          <p:cNvSpPr>
            <a:spLocks noGrp="1"/>
          </p:cNvSpPr>
          <p:nvPr>
            <p:ph idx="47" hasCustomPrompt="1"/>
          </p:nvPr>
        </p:nvSpPr>
        <p:spPr bwMode="auto">
          <a:xfrm>
            <a:off x="6743700" y="3034786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Иконка</a:t>
            </a:r>
            <a:endParaRPr/>
          </a:p>
        </p:txBody>
      </p:sp>
      <p:sp>
        <p:nvSpPr>
          <p:cNvPr id="21" name="Объект 2"/>
          <p:cNvSpPr>
            <a:spLocks noGrp="1"/>
          </p:cNvSpPr>
          <p:nvPr>
            <p:ph idx="48" hasCustomPrompt="1"/>
          </p:nvPr>
        </p:nvSpPr>
        <p:spPr bwMode="auto">
          <a:xfrm>
            <a:off x="9108832" y="4558785"/>
            <a:ext cx="1781175" cy="115621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2" name="Объект 2"/>
          <p:cNvSpPr>
            <a:spLocks noGrp="1"/>
          </p:cNvSpPr>
          <p:nvPr>
            <p:ph idx="49" hasCustomPrompt="1"/>
          </p:nvPr>
        </p:nvSpPr>
        <p:spPr bwMode="auto">
          <a:xfrm>
            <a:off x="7660021" y="4558783"/>
            <a:ext cx="1238250" cy="115621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Иконка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CC2505-9362-A2AE-D6E5-0851F7CC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24">
            <a:extLst>
              <a:ext uri="{FF2B5EF4-FFF2-40B4-BE49-F238E27FC236}">
                <a16:creationId xmlns:a16="http://schemas.microsoft.com/office/drawing/2014/main" id="{7E4A9DD1-1090-CBBD-13D6-69624E7AB3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20" name="Объект 13">
            <a:extLst>
              <a:ext uri="{FF2B5EF4-FFF2-40B4-BE49-F238E27FC236}">
                <a16:creationId xmlns:a16="http://schemas.microsoft.com/office/drawing/2014/main" id="{6332D3AB-F318-48F5-853F-55D321BDC28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17960" y="1038225"/>
            <a:ext cx="11650493" cy="5132135"/>
          </a:xfrm>
          <a:prstGeom prst="roundRect">
            <a:avLst>
              <a:gd name="adj" fmla="val 1209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noFill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D623BE-007A-46D4-ABB2-30B1A640F5B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14350" y="12668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ru-RU" dirty="0"/>
              <a:t>Текс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53003A1F-E6BD-40B7-9602-BABEB830A13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14350" y="24479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D219053F-C232-473C-80D0-3809F108891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14350" y="36290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7ADEA596-18A6-4847-8D87-48F8A23BB6F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4350" y="48101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BEBD988-5896-4444-B03A-8A1FCBDAA7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19275" y="1341136"/>
            <a:ext cx="985837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DC024334-96C6-4B2E-829A-81EDEAEF1F84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1819275" y="2520925"/>
            <a:ext cx="985837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83B0D35-CD51-440F-85A0-BFD8CD831C3D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1819275" y="3700714"/>
            <a:ext cx="985837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B6BF8D94-1891-4904-8428-0449ADC55F52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1819275" y="4880503"/>
            <a:ext cx="985837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3C858889-B31B-4EF5-8D96-929FED763A6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16" y="133459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28D8D54D-2648-4C90-9941-AAE94CF83B5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16" y="252092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2693642-CD19-4E64-A902-DF077FDDFE3F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09616" y="370725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B149EF0E-AE78-4233-A1A3-3FDDC0253BB3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09616" y="489358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1" name="Заголовок 12">
            <a:extLst>
              <a:ext uri="{FF2B5EF4-FFF2-40B4-BE49-F238E27FC236}">
                <a16:creationId xmlns:a16="http://schemas.microsoft.com/office/drawing/2014/main" id="{D2278F04-B6D8-4FB6-AF86-361877F4E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F11803D-B6C7-43AD-A694-42135319D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90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оки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бъект 3">
            <a:extLst>
              <a:ext uri="{FF2B5EF4-FFF2-40B4-BE49-F238E27FC236}">
                <a16:creationId xmlns:a16="http://schemas.microsoft.com/office/drawing/2014/main" id="{D88FCD62-D93B-46D9-A773-11C691552B6B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514350" y="1200437"/>
            <a:ext cx="5581650" cy="1028700"/>
          </a:xfrm>
          <a:prstGeom prst="roundRect">
            <a:avLst>
              <a:gd name="adj" fmla="val 13889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CC2505-9362-A2AE-D6E5-0851F7CC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24">
            <a:extLst>
              <a:ext uri="{FF2B5EF4-FFF2-40B4-BE49-F238E27FC236}">
                <a16:creationId xmlns:a16="http://schemas.microsoft.com/office/drawing/2014/main" id="{7E4A9DD1-1090-CBBD-13D6-69624E7AB3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53003A1F-E6BD-40B7-9602-BABEB830A13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14350" y="2447925"/>
            <a:ext cx="5581650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7ADEA596-18A6-4847-8D87-48F8A23BB6F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4350" y="4810125"/>
            <a:ext cx="5581650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BEBD988-5896-4444-B03A-8A1FCBDAA7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19275" y="1264875"/>
            <a:ext cx="416242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DC024334-96C6-4B2E-829A-81EDEAEF1F84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1819275" y="2520925"/>
            <a:ext cx="416242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B6BF8D94-1891-4904-8428-0449ADC55F52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1819275" y="4880503"/>
            <a:ext cx="416242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3C858889-B31B-4EF5-8D96-929FED763A6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16" y="1258334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28D8D54D-2648-4C90-9941-AAE94CF83B5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16" y="252092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B149EF0E-AE78-4233-A1A3-3FDDC0253BB3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09616" y="489358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07CD24-AC45-4D12-9B03-08E3F40B803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654795" y="2151687"/>
            <a:ext cx="3273950" cy="3273949"/>
          </a:xfrm>
          <a:prstGeom prst="ellipse">
            <a:avLst/>
          </a:prstGeom>
          <a:effectLst>
            <a:outerShdw blurRad="215900" dist="304800" dir="5400000" sx="90000" sy="-19000" rotWithShape="0">
              <a:prstClr val="black">
                <a:alpha val="9000"/>
              </a:prst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C02AE687-9E6A-45D5-B126-1260E38A307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099833" y="1319747"/>
            <a:ext cx="1271789" cy="126887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C131CCD6-F61C-4616-BA3C-49A0DD5D62B0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10735689" y="2024822"/>
            <a:ext cx="386112" cy="385228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9A1956B4-93F5-43FF-838A-654C1F72B9FD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10117789" y="4678028"/>
            <a:ext cx="876480" cy="8744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Объект 3">
            <a:extLst>
              <a:ext uri="{FF2B5EF4-FFF2-40B4-BE49-F238E27FC236}">
                <a16:creationId xmlns:a16="http://schemas.microsoft.com/office/drawing/2014/main" id="{58B639A2-544B-407C-BF5E-12FC383770D5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510112" y="3629025"/>
            <a:ext cx="5581650" cy="1028700"/>
          </a:xfrm>
          <a:prstGeom prst="roundRect">
            <a:avLst>
              <a:gd name="adj" fmla="val 13889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10521240-936D-4BE0-B486-940BD52D9605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1815037" y="3693463"/>
            <a:ext cx="4162425" cy="8763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3638B9D-AD08-4289-B491-8484441E101E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605378" y="3686922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Заголовок 12">
            <a:extLst>
              <a:ext uri="{FF2B5EF4-FFF2-40B4-BE49-F238E27FC236}">
                <a16:creationId xmlns:a16="http://schemas.microsoft.com/office/drawing/2014/main" id="{DE33D647-DF9F-4BF1-931D-525A4B93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6F1212-75B3-470E-AAD9-3DEF08534B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80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21E9984-E201-5D45-95C1-BEEB158192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19526" y="1834980"/>
            <a:ext cx="5008792" cy="4358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BE0B6-9569-A57E-19AB-FBE44229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555A37F-8FE8-44E3-F7B1-6557785A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442027D7-2357-DCE0-B10C-BCBBC5B113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74BFB3D-463A-4E1C-91A1-F5E988BD4B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19526" y="1163411"/>
            <a:ext cx="5008792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A3DC886-914D-44D2-9BC0-7EB5D5395A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10219" y="1163411"/>
            <a:ext cx="3299736" cy="2873614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Рисунок 26">
            <a:extLst>
              <a:ext uri="{FF2B5EF4-FFF2-40B4-BE49-F238E27FC236}">
                <a16:creationId xmlns:a16="http://schemas.microsoft.com/office/drawing/2014/main" id="{98D39BAE-B720-4BF6-856A-F71FA20F9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682" y="1318748"/>
            <a:ext cx="3299914" cy="2873614"/>
          </a:xfrm>
          <a:prstGeom prst="roundRect">
            <a:avLst>
              <a:gd name="adj" fmla="val 3334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ru-RU" sz="16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Место для изображения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97585077-CDA8-4376-B02B-885E602992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1309" y="3143378"/>
            <a:ext cx="3299736" cy="2873614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1" name="Рисунок 26">
            <a:extLst>
              <a:ext uri="{FF2B5EF4-FFF2-40B4-BE49-F238E27FC236}">
                <a16:creationId xmlns:a16="http://schemas.microsoft.com/office/drawing/2014/main" id="{A3EE3317-1C22-4C97-BB8D-B94BA35A5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92119" y="3297604"/>
            <a:ext cx="3299914" cy="2873614"/>
          </a:xfrm>
          <a:prstGeom prst="roundRect">
            <a:avLst>
              <a:gd name="adj" fmla="val 3334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Место для изображения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8A0ACDA5-EFC0-4474-A605-20237AF4896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124325" y="1353739"/>
            <a:ext cx="1457325" cy="14573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Место для иконки (изображения)</a:t>
            </a:r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7FDE7A27-A267-4CB9-80D8-7E62B3D0CA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6314" y="4559667"/>
            <a:ext cx="1457325" cy="14573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Место для иконки (изображения)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0893AB-66DB-472E-80C4-5B0E66154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6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3 фо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бъект 2">
            <a:extLst>
              <a:ext uri="{FF2B5EF4-FFF2-40B4-BE49-F238E27FC236}">
                <a16:creationId xmlns:a16="http://schemas.microsoft.com/office/drawing/2014/main" id="{205E2047-7916-4FB7-A91C-38F0651CE75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13809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41E5E7-C7CB-4B11-8DC8-3EBA147F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E922DDA1-A522-4ED9-B86D-77993344583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510927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EA269501-CC6F-4B76-88F5-3B3AA7AEBB3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62368" y="3309377"/>
            <a:ext cx="2676525" cy="2670396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Рисунок 24">
            <a:extLst>
              <a:ext uri="{FF2B5EF4-FFF2-40B4-BE49-F238E27FC236}">
                <a16:creationId xmlns:a16="http://schemas.microsoft.com/office/drawing/2014/main" id="{0D08EDBA-BAD3-EFDF-7A1F-23A10BEEB0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6456F916-69FD-4508-10CD-2EE866D7F75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41196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Ваше фото</a:t>
            </a:r>
          </a:p>
        </p:txBody>
      </p:sp>
      <p:sp>
        <p:nvSpPr>
          <p:cNvPr id="21" name="Рисунок 19">
            <a:extLst>
              <a:ext uri="{FF2B5EF4-FFF2-40B4-BE49-F238E27FC236}">
                <a16:creationId xmlns:a16="http://schemas.microsoft.com/office/drawing/2014/main" id="{7A3220C5-01EA-E8BC-B225-81C393E3B0B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89755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Ваше фото</a:t>
            </a:r>
          </a:p>
        </p:txBody>
      </p:sp>
      <p:sp>
        <p:nvSpPr>
          <p:cNvPr id="22" name="Рисунок 19">
            <a:extLst>
              <a:ext uri="{FF2B5EF4-FFF2-40B4-BE49-F238E27FC236}">
                <a16:creationId xmlns:a16="http://schemas.microsoft.com/office/drawing/2014/main" id="{95D092EE-CD7A-6608-62AA-FE831A85705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38314" y="3384303"/>
            <a:ext cx="2676525" cy="2676525"/>
          </a:xfrm>
          <a:prstGeom prst="ellipse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Ваше фото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DE965E3-8817-4CFE-92CA-F56038B72A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2" y="1834981"/>
            <a:ext cx="8332787" cy="119635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7D67D2D5-35A0-4F82-A6A4-FD5057B7A38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4963" y="1163411"/>
            <a:ext cx="5008792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Заголовок 12">
            <a:extLst>
              <a:ext uri="{FF2B5EF4-FFF2-40B4-BE49-F238E27FC236}">
                <a16:creationId xmlns:a16="http://schemas.microsoft.com/office/drawing/2014/main" id="{7405A6A0-0BF3-431D-965E-833A8EDBD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7ECF5E-B0D8-462F-BA9F-AFF44D856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48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46DDD-CF9E-B0DD-7D19-A85481DB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24">
            <a:extLst>
              <a:ext uri="{FF2B5EF4-FFF2-40B4-BE49-F238E27FC236}">
                <a16:creationId xmlns:a16="http://schemas.microsoft.com/office/drawing/2014/main" id="{A4FD3881-7339-84AE-820C-C636BCDBC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F89C6C30-0EA4-11BB-2618-4B4E7C4B9B74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334962" y="1076325"/>
            <a:ext cx="8370887" cy="51292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4F1E3968-C051-BF1E-D485-5293D26CCBE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91438" y="1076325"/>
            <a:ext cx="2828925" cy="2286000"/>
          </a:xfrm>
          <a:prstGeom prst="roundRect">
            <a:avLst>
              <a:gd name="adj" fmla="val 3873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Объект 13">
            <a:extLst>
              <a:ext uri="{FF2B5EF4-FFF2-40B4-BE49-F238E27FC236}">
                <a16:creationId xmlns:a16="http://schemas.microsoft.com/office/drawing/2014/main" id="{C2818C45-D00E-4F6A-B945-2B3E17E987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94370" y="3598294"/>
            <a:ext cx="2828925" cy="2607243"/>
          </a:xfrm>
          <a:prstGeom prst="roundRect">
            <a:avLst>
              <a:gd name="adj" fmla="val 3873"/>
            </a:avLst>
          </a:prstGeom>
          <a:solidFill>
            <a:schemeClr val="bg2"/>
          </a:solidFill>
          <a:ln w="6350"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Заголовок 12">
            <a:extLst>
              <a:ext uri="{FF2B5EF4-FFF2-40B4-BE49-F238E27FC236}">
                <a16:creationId xmlns:a16="http://schemas.microsoft.com/office/drawing/2014/main" id="{68392316-EDA1-48FA-A348-016A04110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4C73B2-AEC9-42AE-9913-23E13BE84A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05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тк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EA042FC1-C611-F3D8-D746-9F484B388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5" name="Рисунок 24">
            <a:extLst>
              <a:ext uri="{FF2B5EF4-FFF2-40B4-BE49-F238E27FC236}">
                <a16:creationId xmlns:a16="http://schemas.microsoft.com/office/drawing/2014/main" id="{77870940-93A2-7050-97CE-C87A9AC07A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F02F672B-EAA6-7301-20FA-8640669E21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53398" y="4175832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z="1800" dirty="0"/>
              <a:t>Изображение</a:t>
            </a:r>
            <a:endParaRPr lang="ru-RU" dirty="0"/>
          </a:p>
        </p:txBody>
      </p:sp>
      <p:sp>
        <p:nvSpPr>
          <p:cNvPr id="26" name="Рисунок 24">
            <a:extLst>
              <a:ext uri="{FF2B5EF4-FFF2-40B4-BE49-F238E27FC236}">
                <a16:creationId xmlns:a16="http://schemas.microsoft.com/office/drawing/2014/main" id="{071F349B-D5D0-E8CD-0E30-B36CEB2DEA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546" y="4175832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z="1800" dirty="0"/>
              <a:t>Изображение</a:t>
            </a:r>
            <a:endParaRPr lang="ru-RU" dirty="0"/>
          </a:p>
        </p:txBody>
      </p:sp>
      <p:sp>
        <p:nvSpPr>
          <p:cNvPr id="31" name="Номер слайда 30">
            <a:extLst>
              <a:ext uri="{FF2B5EF4-FFF2-40B4-BE49-F238E27FC236}">
                <a16:creationId xmlns:a16="http://schemas.microsoft.com/office/drawing/2014/main" id="{BF61F3B1-D4D4-394C-6DDD-81B4112AE4A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Объект 32">
            <a:extLst>
              <a:ext uri="{FF2B5EF4-FFF2-40B4-BE49-F238E27FC236}">
                <a16:creationId xmlns:a16="http://schemas.microsoft.com/office/drawing/2014/main" id="{F62E6878-BB64-A6B1-F4FD-E52AD9D86A7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23838" y="1365250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35" name="Объект 32">
            <a:extLst>
              <a:ext uri="{FF2B5EF4-FFF2-40B4-BE49-F238E27FC236}">
                <a16:creationId xmlns:a16="http://schemas.microsoft.com/office/drawing/2014/main" id="{AD0EDA63-BA82-003F-F70F-C8CDC2D230C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153399" y="1365250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36" name="Объект 32">
            <a:extLst>
              <a:ext uri="{FF2B5EF4-FFF2-40B4-BE49-F238E27FC236}">
                <a16:creationId xmlns:a16="http://schemas.microsoft.com/office/drawing/2014/main" id="{2F96BC72-83CE-3567-030F-73E6EB648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188472" y="4175832"/>
            <a:ext cx="3703637" cy="2063750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Рисунок 24">
            <a:extLst>
              <a:ext uri="{FF2B5EF4-FFF2-40B4-BE49-F238E27FC236}">
                <a16:creationId xmlns:a16="http://schemas.microsoft.com/office/drawing/2014/main" id="{2C6CD060-5363-4E20-9DE3-448AD06C17F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88471" y="1365250"/>
            <a:ext cx="3703638" cy="2063750"/>
          </a:xfrm>
          <a:prstGeom prst="roundRect">
            <a:avLst>
              <a:gd name="adj" fmla="val 7436"/>
            </a:avLst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z="1800" dirty="0"/>
              <a:t>Изображение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DB8A62-1E27-4939-BA70-8E9C4AFE12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9"/>
          <a:stretch/>
        </p:blipFill>
        <p:spPr>
          <a:xfrm flipV="1">
            <a:off x="223546" y="3705713"/>
            <a:ext cx="11633490" cy="139066"/>
          </a:xfrm>
          <a:prstGeom prst="roundRect">
            <a:avLst>
              <a:gd name="adj" fmla="val 50000"/>
            </a:avLst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E95F59-3FF9-42D9-8A3F-DF0075154E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8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тка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6A7E2B8-0530-4E90-99C5-936B8E320A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2163" r="31235"/>
          <a:stretch/>
        </p:blipFill>
        <p:spPr>
          <a:xfrm flipH="1" flipV="1">
            <a:off x="-2" y="4610422"/>
            <a:ext cx="1828401" cy="2247577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D7FBAF74-9450-9E28-ADCE-E6238DFED0E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605362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EA042FC1-C611-F3D8-D746-9F484B388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5" name="Рисунок 24">
            <a:extLst>
              <a:ext uri="{FF2B5EF4-FFF2-40B4-BE49-F238E27FC236}">
                <a16:creationId xmlns:a16="http://schemas.microsoft.com/office/drawing/2014/main" id="{77870940-93A2-7050-97CE-C87A9AC07A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31" name="Номер слайда 30">
            <a:extLst>
              <a:ext uri="{FF2B5EF4-FFF2-40B4-BE49-F238E27FC236}">
                <a16:creationId xmlns:a16="http://schemas.microsoft.com/office/drawing/2014/main" id="{BF61F3B1-D4D4-394C-6DDD-81B4112AE4A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4E3ED3-1A36-76ED-DBDF-2DE4FEAC492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605362" y="1524001"/>
            <a:ext cx="2913062" cy="415948"/>
          </a:xfrm>
          <a:prstGeom prst="round2SameRect">
            <a:avLst/>
          </a:prstGeom>
          <a:solidFill>
            <a:schemeClr val="accent5"/>
          </a:solidFill>
          <a:ln w="6350">
            <a:solidFill>
              <a:schemeClr val="accent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ru-RU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ru-RU" dirty="0"/>
              <a:t>Заголовок 2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55F3629-476B-05E7-02BE-0AAAC4A92DC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904821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400AA033-B06A-AD0D-29C0-98736FA4284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305902" y="1939949"/>
            <a:ext cx="2913063" cy="2183281"/>
          </a:xfrm>
          <a:prstGeom prst="rect">
            <a:avLst/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8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3828A2B5-57B9-C2C2-723D-CCC0C228679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305902" y="1524001"/>
            <a:ext cx="2913062" cy="415948"/>
          </a:xfrm>
          <a:prstGeom prst="round2SameRect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dirty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ru-RU" dirty="0"/>
              <a:t>Заголовок 1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9C4F5B55-B72C-84A6-289F-430F8469172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05901" y="4353868"/>
            <a:ext cx="9511981" cy="16569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Введите Ваш текст</a:t>
            </a: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72F2FCD2-E2C4-B138-EC87-6CABEE23406E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904821" y="1524001"/>
            <a:ext cx="2913062" cy="415948"/>
          </a:xfrm>
          <a:prstGeom prst="round2SameRect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2000" dirty="0">
                <a:solidFill>
                  <a:schemeClr val="tx2"/>
                </a:solidFill>
                <a:latin typeface="Montserrat Medium" panose="00000600000000000000" pitchFamily="2" charset="-52"/>
              </a:defRPr>
            </a:lvl1pPr>
          </a:lstStyle>
          <a:p>
            <a:pPr marL="0" lvl="0" indent="0" algn="ctr">
              <a:buNone/>
            </a:pPr>
            <a:r>
              <a:rPr lang="ru-RU" dirty="0"/>
              <a:t>Заголовок 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273334-385C-40EF-9C62-A23FBA6A7E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26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тк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4">
            <a:extLst>
              <a:ext uri="{FF2B5EF4-FFF2-40B4-BE49-F238E27FC236}">
                <a16:creationId xmlns:a16="http://schemas.microsoft.com/office/drawing/2014/main" id="{7E4A9DD1-1090-CBBD-13D6-69624E7AB3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D9F8F985-DFEB-4613-A1FD-B74261749BD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4963" y="1232203"/>
            <a:ext cx="2218356" cy="1989629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E93EA6E-A0BA-4596-8EF5-207A1D09DFE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705719" y="1591771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DE9B3488-6B88-4B59-9AA9-90EB708EF88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34963" y="3429000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CA3BD40-549C-4817-8140-A241AB93385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705719" y="3774092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Фото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49E2237-6F86-4CF7-9D69-37A5B13A610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31334" y="5625797"/>
            <a:ext cx="2218356" cy="1403653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4001AEBD-AA4F-43F4-AF20-03C9E061776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705719" y="5956413"/>
            <a:ext cx="2218356" cy="901587"/>
          </a:xfrm>
          <a:prstGeom prst="roundRect">
            <a:avLst>
              <a:gd name="adj" fmla="val 2934"/>
            </a:avLst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164294F8-95E2-4402-ACC8-05A2D6E100F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076475" y="1232203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Фото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6D076514-19C8-482A-B912-5F5128BAE1F4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76475" y="3414524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FA35DF1A-2670-442C-8627-9F8675CEADE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5076475" y="5596845"/>
            <a:ext cx="2218356" cy="1261155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Фото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EAD6A90E-6831-4684-A176-FCC78F1E962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447231" y="1591771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7D8F2292-EF97-4C1D-83B5-EE44E130946F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447231" y="3774092"/>
            <a:ext cx="2218356" cy="1989629"/>
          </a:xfrm>
          <a:prstGeom prst="roundRect">
            <a:avLst>
              <a:gd name="adj" fmla="val 2934"/>
            </a:avLst>
          </a:prstGeom>
          <a:noFill/>
          <a:ln w="63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EC6C67E1-1CBA-4A3F-99A3-E41D19BD85C0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447231" y="5956413"/>
            <a:ext cx="2218356" cy="901587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9B6CE807-D89A-428B-A9FB-B0EC29363B17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817987" y="1951339"/>
            <a:ext cx="2218356" cy="1989629"/>
          </a:xfrm>
          <a:prstGeom prst="roundRect">
            <a:avLst>
              <a:gd name="adj" fmla="val 2934"/>
            </a:avLst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Фото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07C2643C-F4A5-41A3-870E-0213DC0BD705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9817987" y="4133660"/>
            <a:ext cx="2218356" cy="1989629"/>
          </a:xfrm>
          <a:prstGeom prst="roundRect">
            <a:avLst>
              <a:gd name="adj" fmla="val 2934"/>
            </a:avLst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noFill/>
              </a:defRPr>
            </a:lvl1pPr>
          </a:lstStyle>
          <a:p>
            <a:pPr marL="0" lvl="0" indent="0">
              <a:buNone/>
            </a:pPr>
            <a:endParaRPr lang="ru-RU" dirty="0"/>
          </a:p>
        </p:txBody>
      </p:sp>
      <p:sp>
        <p:nvSpPr>
          <p:cNvPr id="2" name="Номер слайда 4">
            <a:extLst>
              <a:ext uri="{FF2B5EF4-FFF2-40B4-BE49-F238E27FC236}">
                <a16:creationId xmlns:a16="http://schemas.microsoft.com/office/drawing/2014/main" id="{4AA01B15-3023-5D86-54D9-66B82330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4000" y="6356350"/>
            <a:ext cx="457200" cy="365125"/>
          </a:xfrm>
        </p:spPr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Заголовок 12">
            <a:extLst>
              <a:ext uri="{FF2B5EF4-FFF2-40B4-BE49-F238E27FC236}">
                <a16:creationId xmlns:a16="http://schemas.microsoft.com/office/drawing/2014/main" id="{115EB7BA-7B6D-430C-9093-5F56ACC0B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0E3B57-C01E-4C31-BFD5-1CF70DF22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69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+бл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8505FA-9322-ABC8-1866-4DAF1430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Рисунок 24">
            <a:extLst>
              <a:ext uri="{FF2B5EF4-FFF2-40B4-BE49-F238E27FC236}">
                <a16:creationId xmlns:a16="http://schemas.microsoft.com/office/drawing/2014/main" id="{7A13E139-6F55-06C8-1559-B1F660B7E3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782890"/>
            <a:ext cx="1405731" cy="6429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95" t="7365" b="1"/>
            </a:stretch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15" name="Диаграмма 14">
            <a:extLst>
              <a:ext uri="{FF2B5EF4-FFF2-40B4-BE49-F238E27FC236}">
                <a16:creationId xmlns:a16="http://schemas.microsoft.com/office/drawing/2014/main" id="{BAA57EDB-3156-978A-2D95-461896C43BE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3857625" y="1573213"/>
            <a:ext cx="4476750" cy="4476750"/>
          </a:xfrm>
        </p:spPr>
        <p:txBody>
          <a:bodyPr/>
          <a:lstStyle>
            <a:lvl1pPr marL="0" indent="0">
              <a:buNone/>
              <a:defRPr lang="ru-RU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6" name="Объект 32">
            <a:extLst>
              <a:ext uri="{FF2B5EF4-FFF2-40B4-BE49-F238E27FC236}">
                <a16:creationId xmlns:a16="http://schemas.microsoft.com/office/drawing/2014/main" id="{6E107669-AB73-99E4-F61B-B6BBE6C7ECE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34963" y="1573213"/>
            <a:ext cx="3300704" cy="2151062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17" name="Объект 32">
            <a:extLst>
              <a:ext uri="{FF2B5EF4-FFF2-40B4-BE49-F238E27FC236}">
                <a16:creationId xmlns:a16="http://schemas.microsoft.com/office/drawing/2014/main" id="{666EA3EF-1AB5-40A9-81DB-967C13B3F46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34963" y="3924048"/>
            <a:ext cx="3300704" cy="2151062"/>
          </a:xfrm>
          <a:prstGeom prst="roundRect">
            <a:avLst>
              <a:gd name="adj" fmla="val 5129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Объект 32">
            <a:extLst>
              <a:ext uri="{FF2B5EF4-FFF2-40B4-BE49-F238E27FC236}">
                <a16:creationId xmlns:a16="http://schemas.microsoft.com/office/drawing/2014/main" id="{1055BA4A-885B-290E-D152-C6C07081ED8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556333" y="1573213"/>
            <a:ext cx="3300704" cy="2151062"/>
          </a:xfrm>
          <a:prstGeom prst="roundRect">
            <a:avLst>
              <a:gd name="adj" fmla="val 5129"/>
            </a:avLst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9" name="Объект 32">
            <a:extLst>
              <a:ext uri="{FF2B5EF4-FFF2-40B4-BE49-F238E27FC236}">
                <a16:creationId xmlns:a16="http://schemas.microsoft.com/office/drawing/2014/main" id="{CEEC4CE0-6979-D8DA-171B-22236CAAE1D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556333" y="3924048"/>
            <a:ext cx="3300704" cy="2125915"/>
          </a:xfrm>
          <a:prstGeom prst="roundRect">
            <a:avLst>
              <a:gd name="adj" fmla="val 5129"/>
            </a:avLst>
          </a:prstGeom>
          <a:ln w="6350">
            <a:solidFill>
              <a:srgbClr val="E8E8E8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1500" dirty="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Текст</a:t>
            </a:r>
          </a:p>
        </p:txBody>
      </p:sp>
      <p:sp>
        <p:nvSpPr>
          <p:cNvPr id="14" name="Заголовок 12">
            <a:extLst>
              <a:ext uri="{FF2B5EF4-FFF2-40B4-BE49-F238E27FC236}">
                <a16:creationId xmlns:a16="http://schemas.microsoft.com/office/drawing/2014/main" id="{1CE6F104-4EEB-4863-BF7E-E2B9A5279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FAFA23-46A5-413D-A0E5-6DFEC4C8FE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782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E6D2E-8AAF-12E0-EF4B-35C3622A3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9"/>
          <a:stretch/>
        </p:blipFill>
        <p:spPr>
          <a:xfrm flipV="1">
            <a:off x="516123" y="6464709"/>
            <a:ext cx="11513951" cy="137637"/>
          </a:xfrm>
          <a:prstGeom prst="roundRect">
            <a:avLst>
              <a:gd name="adj" fmla="val 50000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2308E7-FDA8-8740-2F13-98B62147E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-1" r="1517" b="121"/>
          <a:stretch/>
        </p:blipFill>
        <p:spPr>
          <a:xfrm>
            <a:off x="8483739" y="0"/>
            <a:ext cx="3708261" cy="4686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AF3F52-8C64-B711-7625-DFDE11BFC8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4919" y="645464"/>
            <a:ext cx="626371" cy="577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26989-7397-19B6-FB1A-87905473768A}"/>
              </a:ext>
            </a:extLst>
          </p:cNvPr>
          <p:cNvSpPr txBox="1"/>
          <p:nvPr userDrawn="1"/>
        </p:nvSpPr>
        <p:spPr>
          <a:xfrm>
            <a:off x="704919" y="2695452"/>
            <a:ext cx="574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+mj-lt"/>
              </a:rPr>
              <a:t>Спасибо за внимание!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7B014-9CB0-0BB1-BA57-242ACC447DB9}"/>
              </a:ext>
            </a:extLst>
          </p:cNvPr>
          <p:cNvSpPr txBox="1"/>
          <p:nvPr userDrawn="1"/>
        </p:nvSpPr>
        <p:spPr>
          <a:xfrm>
            <a:off x="404997" y="604119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www.sfedu.ru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C4007416-9A6A-CC53-6B81-3EE0A6EFC7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496550" y="4876800"/>
            <a:ext cx="1457325" cy="1457325"/>
          </a:xfrm>
          <a:prstGeom prst="roundRect">
            <a:avLst>
              <a:gd name="adj" fmla="val 8170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ru-RU" dirty="0"/>
              <a:t>Место для Вашего </a:t>
            </a:r>
            <a:r>
              <a:rPr lang="en-US" dirty="0"/>
              <a:t>QR</a:t>
            </a:r>
            <a:endParaRPr lang="ru-RU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6FD0E851-8995-542B-9060-3550513A63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8715" y="5456056"/>
            <a:ext cx="3225533" cy="559023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</a:t>
            </a:r>
            <a:endParaRPr lang="en-US" dirty="0"/>
          </a:p>
          <a:p>
            <a:r>
              <a:rPr lang="ru-RU" dirty="0"/>
              <a:t>Отчество</a:t>
            </a:r>
          </a:p>
        </p:txBody>
      </p:sp>
      <p:sp>
        <p:nvSpPr>
          <p:cNvPr id="16" name="Текст 42">
            <a:extLst>
              <a:ext uri="{FF2B5EF4-FFF2-40B4-BE49-F238E27FC236}">
                <a16:creationId xmlns:a16="http://schemas.microsoft.com/office/drawing/2014/main" id="{5D196F2F-AA6F-01CA-4E20-A4833AAEB4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8714" y="6080371"/>
            <a:ext cx="3225533" cy="253754"/>
          </a:xfrm>
        </p:spPr>
        <p:txBody>
          <a:bodyPr>
            <a:noAutofit/>
          </a:bodyPr>
          <a:lstStyle>
            <a:lvl1pPr marL="0" indent="0" algn="r">
              <a:buNone/>
              <a:defRPr sz="11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3" name="Рисунок 12" descr="Изображение выглядит как текст, Графика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65D792-E227-426A-B101-D433033518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0" y="519977"/>
            <a:ext cx="910791" cy="8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лефон+фото+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20"/>
          </p:nvPr>
        </p:nvSpPr>
        <p:spPr bwMode="auto">
          <a:xfrm>
            <a:off x="1206500" y="1860296"/>
            <a:ext cx="3241675" cy="5614952"/>
          </a:xfrm>
          <a:custGeom>
            <a:avLst/>
            <a:gdLst>
              <a:gd name="connsiteX0" fmla="*/ 0 w 3146425"/>
              <a:gd name="connsiteY0" fmla="*/ 441727 h 5614953"/>
              <a:gd name="connsiteX1" fmla="*/ 441727 w 3146425"/>
              <a:gd name="connsiteY1" fmla="*/ 0 h 5614953"/>
              <a:gd name="connsiteX2" fmla="*/ 2704698 w 3146425"/>
              <a:gd name="connsiteY2" fmla="*/ 0 h 5614953"/>
              <a:gd name="connsiteX3" fmla="*/ 3146425 w 3146425"/>
              <a:gd name="connsiteY3" fmla="*/ 441727 h 5614953"/>
              <a:gd name="connsiteX4" fmla="*/ 3146425 w 3146425"/>
              <a:gd name="connsiteY4" fmla="*/ 5173226 h 5614953"/>
              <a:gd name="connsiteX5" fmla="*/ 2704698 w 3146425"/>
              <a:gd name="connsiteY5" fmla="*/ 5614953 h 5614953"/>
              <a:gd name="connsiteX6" fmla="*/ 441727 w 3146425"/>
              <a:gd name="connsiteY6" fmla="*/ 5614953 h 5614953"/>
              <a:gd name="connsiteX7" fmla="*/ 0 w 3146425"/>
              <a:gd name="connsiteY7" fmla="*/ 5173226 h 5614953"/>
              <a:gd name="connsiteX8" fmla="*/ 0 w 3146425"/>
              <a:gd name="connsiteY8" fmla="*/ 441727 h 5614953"/>
              <a:gd name="connsiteX0" fmla="*/ 95250 w 3241675"/>
              <a:gd name="connsiteY0" fmla="*/ 441727 h 5614953"/>
              <a:gd name="connsiteX1" fmla="*/ 536977 w 3241675"/>
              <a:gd name="connsiteY1" fmla="*/ 0 h 5614953"/>
              <a:gd name="connsiteX2" fmla="*/ 2799948 w 3241675"/>
              <a:gd name="connsiteY2" fmla="*/ 0 h 5614953"/>
              <a:gd name="connsiteX3" fmla="*/ 3241675 w 3241675"/>
              <a:gd name="connsiteY3" fmla="*/ 441727 h 5614953"/>
              <a:gd name="connsiteX4" fmla="*/ 3241675 w 3241675"/>
              <a:gd name="connsiteY4" fmla="*/ 5173226 h 5614953"/>
              <a:gd name="connsiteX5" fmla="*/ 2799948 w 3241675"/>
              <a:gd name="connsiteY5" fmla="*/ 5614953 h 5614953"/>
              <a:gd name="connsiteX6" fmla="*/ 536977 w 3241675"/>
              <a:gd name="connsiteY6" fmla="*/ 5614953 h 5614953"/>
              <a:gd name="connsiteX7" fmla="*/ 0 w 3241675"/>
              <a:gd name="connsiteY7" fmla="*/ 5182751 h 5614953"/>
              <a:gd name="connsiteX8" fmla="*/ 95250 w 3241675"/>
              <a:gd name="connsiteY8" fmla="*/ 441727 h 561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1675" h="5614953" extrusionOk="0">
                <a:moveTo>
                  <a:pt x="95250" y="441727"/>
                </a:moveTo>
                <a:cubicBezTo>
                  <a:pt x="95250" y="197768"/>
                  <a:pt x="293018" y="0"/>
                  <a:pt x="536977" y="0"/>
                </a:cubicBezTo>
                <a:lnTo>
                  <a:pt x="2799948" y="0"/>
                </a:lnTo>
                <a:cubicBezTo>
                  <a:pt x="3043907" y="0"/>
                  <a:pt x="3241675" y="197768"/>
                  <a:pt x="3241675" y="441727"/>
                </a:cubicBezTo>
                <a:lnTo>
                  <a:pt x="3241675" y="5173226"/>
                </a:lnTo>
                <a:cubicBezTo>
                  <a:pt x="3241675" y="5417185"/>
                  <a:pt x="3043907" y="5614953"/>
                  <a:pt x="2799948" y="5614953"/>
                </a:cubicBezTo>
                <a:lnTo>
                  <a:pt x="536977" y="5614953"/>
                </a:lnTo>
                <a:cubicBezTo>
                  <a:pt x="293018" y="5614953"/>
                  <a:pt x="0" y="5426710"/>
                  <a:pt x="0" y="5182751"/>
                </a:cubicBezTo>
                <a:cubicBezTo>
                  <a:pt x="0" y="3605585"/>
                  <a:pt x="95250" y="2018893"/>
                  <a:pt x="95250" y="441727"/>
                </a:cubicBezTo>
                <a:close/>
              </a:path>
            </a:pathLst>
          </a:custGeom>
          <a:ln>
            <a:solidFill>
              <a:schemeClr val="tx2"/>
            </a:solidFill>
          </a:ln>
        </p:spPr>
        <p:txBody>
          <a:bodyPr lIns="72000"/>
          <a:lstStyle>
            <a:lvl1pPr marL="0" indent="0">
              <a:buNone/>
              <a:defRPr>
                <a:ln>
                  <a:noFill/>
                </a:ln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Объект 2"/>
          <p:cNvSpPr>
            <a:spLocks noGrp="1"/>
          </p:cNvSpPr>
          <p:nvPr>
            <p:ph sz="quarter" idx="19"/>
          </p:nvPr>
        </p:nvSpPr>
        <p:spPr bwMode="auto">
          <a:xfrm>
            <a:off x="5777961" y="4853557"/>
            <a:ext cx="6079076" cy="1347218"/>
          </a:xfrm>
          <a:prstGeom prst="roundRect">
            <a:avLst>
              <a:gd name="adj" fmla="val 2934"/>
            </a:avLst>
          </a:prstGeom>
          <a:gradFill>
            <a:gsLst>
              <a:gs pos="0">
                <a:srgbClr val="7030A0">
                  <a:alpha val="70000"/>
                </a:srgbClr>
              </a:gs>
              <a:gs pos="51000">
                <a:schemeClr val="accent3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idx="17" hasCustomPrompt="1"/>
          </p:nvPr>
        </p:nvSpPr>
        <p:spPr bwMode="auto">
          <a:xfrm>
            <a:off x="223546" y="1120780"/>
            <a:ext cx="4477838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8"/>
          </p:nvPr>
        </p:nvSpPr>
        <p:spPr bwMode="auto">
          <a:xfrm>
            <a:off x="5655199" y="4725330"/>
            <a:ext cx="6079076" cy="1347218"/>
          </a:xfrm>
          <a:prstGeom prst="roundRect">
            <a:avLst>
              <a:gd name="adj" fmla="val 2934"/>
            </a:avLst>
          </a:prstGeom>
          <a:gradFill>
            <a:gsLst>
              <a:gs pos="0">
                <a:srgbClr val="7030A0">
                  <a:alpha val="50000"/>
                </a:srgbClr>
              </a:gs>
              <a:gs pos="51000">
                <a:schemeClr val="accent3">
                  <a:alpha val="5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0" scaled="1"/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15" name="Объект 2"/>
          <p:cNvSpPr>
            <a:spLocks noGrp="1"/>
          </p:cNvSpPr>
          <p:nvPr>
            <p:ph sz="quarter" idx="16" hasCustomPrompt="1"/>
          </p:nvPr>
        </p:nvSpPr>
        <p:spPr bwMode="auto">
          <a:xfrm>
            <a:off x="5532437" y="4600575"/>
            <a:ext cx="6079076" cy="1347218"/>
          </a:xfrm>
          <a:prstGeom prst="roundRect">
            <a:avLst>
              <a:gd name="adj" fmla="val 2934"/>
            </a:avLst>
          </a:prstGeom>
          <a:gradFill>
            <a:gsLst>
              <a:gs pos="0">
                <a:srgbClr val="7030A0"/>
              </a:gs>
              <a:gs pos="51000">
                <a:schemeClr val="accent3"/>
              </a:gs>
              <a:gs pos="100000">
                <a:schemeClr val="accent1"/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Ваш текст</a:t>
            </a:r>
            <a:endParaRPr/>
          </a:p>
        </p:txBody>
      </p:sp>
      <p:sp>
        <p:nvSpPr>
          <p:cNvPr id="33" name="Рисунок 31"/>
          <p:cNvSpPr>
            <a:spLocks noGrp="1"/>
          </p:cNvSpPr>
          <p:nvPr>
            <p:ph type="pic" sz="quarter" idx="23"/>
          </p:nvPr>
        </p:nvSpPr>
        <p:spPr bwMode="auto">
          <a:xfrm>
            <a:off x="10564561" y="1403484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5" name="Рисунок 31"/>
          <p:cNvSpPr>
            <a:spLocks noGrp="1"/>
          </p:cNvSpPr>
          <p:nvPr>
            <p:ph type="pic" sz="quarter" idx="24"/>
          </p:nvPr>
        </p:nvSpPr>
        <p:spPr bwMode="auto">
          <a:xfrm>
            <a:off x="7684043" y="1403483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6" name="Рисунок 31"/>
          <p:cNvSpPr>
            <a:spLocks noGrp="1"/>
          </p:cNvSpPr>
          <p:nvPr>
            <p:ph type="pic" sz="quarter" idx="25"/>
          </p:nvPr>
        </p:nvSpPr>
        <p:spPr bwMode="auto">
          <a:xfrm>
            <a:off x="4803524" y="1403482"/>
            <a:ext cx="2778378" cy="2778379"/>
          </a:xfrm>
          <a:prstGeom prst="roundRect">
            <a:avLst>
              <a:gd name="adj" fmla="val 5471"/>
            </a:avLst>
          </a:prstGeom>
          <a:noFill/>
          <a:ln w="63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ru-RU" sz="1500">
                <a:solidFill>
                  <a:schemeClr val="tx2"/>
                </a:solidFill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pic>
        <p:nvPicPr>
          <p:cNvPr id="1028" name="Picture 4" descr="Стрелка – Бесплатные иконки: ui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 rot="5400000">
            <a:off x="4320383" y="2602171"/>
            <a:ext cx="381000" cy="381000"/>
          </a:xfrm>
          <a:prstGeom prst="rect">
            <a:avLst/>
          </a:prstGeom>
          <a:noFill/>
        </p:spPr>
      </p:pic>
      <p:pic>
        <p:nvPicPr>
          <p:cNvPr id="38" name="Picture 4" descr="Стрелка – Бесплатные иконки: ui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 rot="16199998" flipH="1">
            <a:off x="11780881" y="2411671"/>
            <a:ext cx="381000" cy="381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CE3431-F4DD-4729-8050-0E47FA325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6631" y="330931"/>
            <a:ext cx="833411" cy="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45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3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оказател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9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334962" y="1681777"/>
            <a:ext cx="9418637" cy="15960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10" name="Объект 2"/>
          <p:cNvSpPr>
            <a:spLocks noGrp="1"/>
          </p:cNvSpPr>
          <p:nvPr>
            <p:ph idx="17" hasCustomPrompt="1"/>
          </p:nvPr>
        </p:nvSpPr>
        <p:spPr bwMode="auto">
          <a:xfrm>
            <a:off x="334963" y="1044566"/>
            <a:ext cx="9418637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0" y="3533775"/>
            <a:ext cx="12192000" cy="33242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/>
            </a:pP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8" hasCustomPrompt="1"/>
          </p:nvPr>
        </p:nvSpPr>
        <p:spPr bwMode="auto">
          <a:xfrm>
            <a:off x="334961" y="4479012"/>
            <a:ext cx="9418637" cy="15960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idx="19" hasCustomPrompt="1"/>
          </p:nvPr>
        </p:nvSpPr>
        <p:spPr bwMode="auto">
          <a:xfrm>
            <a:off x="334962" y="3841801"/>
            <a:ext cx="9418637" cy="4659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6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казател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9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Объект 13"/>
          <p:cNvSpPr>
            <a:spLocks noGrp="1"/>
          </p:cNvSpPr>
          <p:nvPr>
            <p:ph sz="quarter" idx="22" hasCustomPrompt="1"/>
          </p:nvPr>
        </p:nvSpPr>
        <p:spPr bwMode="auto">
          <a:xfrm>
            <a:off x="317960" y="1038225"/>
            <a:ext cx="11650493" cy="5132135"/>
          </a:xfrm>
          <a:prstGeom prst="roundRect">
            <a:avLst>
              <a:gd name="adj" fmla="val 1209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noFill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quarter" idx="23" hasCustomPrompt="1"/>
          </p:nvPr>
        </p:nvSpPr>
        <p:spPr bwMode="auto">
          <a:xfrm>
            <a:off x="514350" y="12668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r>
              <a:rPr lang="ru-RU"/>
              <a:t>Текс</a:t>
            </a:r>
            <a:endParaRPr/>
          </a:p>
        </p:txBody>
      </p:sp>
      <p:sp>
        <p:nvSpPr>
          <p:cNvPr id="18" name="Объект 3"/>
          <p:cNvSpPr>
            <a:spLocks noGrp="1"/>
          </p:cNvSpPr>
          <p:nvPr>
            <p:ph sz="quarter" idx="24"/>
          </p:nvPr>
        </p:nvSpPr>
        <p:spPr bwMode="auto">
          <a:xfrm>
            <a:off x="514350" y="24479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19" name="Объект 3"/>
          <p:cNvSpPr>
            <a:spLocks noGrp="1"/>
          </p:cNvSpPr>
          <p:nvPr>
            <p:ph sz="quarter" idx="25"/>
          </p:nvPr>
        </p:nvSpPr>
        <p:spPr bwMode="auto">
          <a:xfrm>
            <a:off x="514350" y="36290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2" name="Объект 3"/>
          <p:cNvSpPr>
            <a:spLocks noGrp="1"/>
          </p:cNvSpPr>
          <p:nvPr>
            <p:ph sz="quarter" idx="26"/>
          </p:nvPr>
        </p:nvSpPr>
        <p:spPr bwMode="auto">
          <a:xfrm>
            <a:off x="514350" y="4810125"/>
            <a:ext cx="11258550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819275" y="1341136"/>
            <a:ext cx="9858375" cy="8762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24" name="Объект 2"/>
          <p:cNvSpPr>
            <a:spLocks noGrp="1"/>
          </p:cNvSpPr>
          <p:nvPr>
            <p:ph idx="28" hasCustomPrompt="1"/>
          </p:nvPr>
        </p:nvSpPr>
        <p:spPr bwMode="auto">
          <a:xfrm>
            <a:off x="1819275" y="2520925"/>
            <a:ext cx="9858375" cy="8762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26" name="Объект 2"/>
          <p:cNvSpPr>
            <a:spLocks noGrp="1"/>
          </p:cNvSpPr>
          <p:nvPr>
            <p:ph idx="30" hasCustomPrompt="1"/>
          </p:nvPr>
        </p:nvSpPr>
        <p:spPr bwMode="auto">
          <a:xfrm>
            <a:off x="1819275" y="3700714"/>
            <a:ext cx="9858375" cy="8762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28" name="Объект 2"/>
          <p:cNvSpPr>
            <a:spLocks noGrp="1"/>
          </p:cNvSpPr>
          <p:nvPr>
            <p:ph idx="32" hasCustomPrompt="1"/>
          </p:nvPr>
        </p:nvSpPr>
        <p:spPr bwMode="auto">
          <a:xfrm>
            <a:off x="1819275" y="4880503"/>
            <a:ext cx="9858375" cy="8762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33" name="Объект 2"/>
          <p:cNvSpPr>
            <a:spLocks noGrp="1"/>
          </p:cNvSpPr>
          <p:nvPr>
            <p:ph sz="quarter" idx="16"/>
          </p:nvPr>
        </p:nvSpPr>
        <p:spPr bwMode="auto">
          <a:xfrm>
            <a:off x="609616" y="133459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4" name="Объект 2"/>
          <p:cNvSpPr>
            <a:spLocks noGrp="1"/>
          </p:cNvSpPr>
          <p:nvPr>
            <p:ph sz="quarter" idx="33"/>
          </p:nvPr>
        </p:nvSpPr>
        <p:spPr bwMode="auto">
          <a:xfrm>
            <a:off x="609616" y="252092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5" name="Объект 2"/>
          <p:cNvSpPr>
            <a:spLocks noGrp="1"/>
          </p:cNvSpPr>
          <p:nvPr>
            <p:ph sz="quarter" idx="34"/>
          </p:nvPr>
        </p:nvSpPr>
        <p:spPr bwMode="auto">
          <a:xfrm>
            <a:off x="609616" y="370725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6" name="Объект 2"/>
          <p:cNvSpPr>
            <a:spLocks noGrp="1"/>
          </p:cNvSpPr>
          <p:nvPr>
            <p:ph sz="quarter" idx="35"/>
          </p:nvPr>
        </p:nvSpPr>
        <p:spPr bwMode="auto">
          <a:xfrm>
            <a:off x="609616" y="489358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1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локи и изображ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Объект 3"/>
          <p:cNvSpPr>
            <a:spLocks noGrp="1"/>
          </p:cNvSpPr>
          <p:nvPr>
            <p:ph sz="quarter" idx="43"/>
          </p:nvPr>
        </p:nvSpPr>
        <p:spPr bwMode="auto">
          <a:xfrm>
            <a:off x="514350" y="1200437"/>
            <a:ext cx="5581649" cy="1028700"/>
          </a:xfrm>
          <a:prstGeom prst="roundRect">
            <a:avLst>
              <a:gd name="adj" fmla="val 13889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9" name="Рисунок 24"/>
          <p:cNvSpPr>
            <a:spLocks noGrp="1"/>
          </p:cNvSpPr>
          <p:nvPr>
            <p:ph type="pic" sz="quarter" idx="15"/>
          </p:nvPr>
        </p:nvSpPr>
        <p:spPr bwMode="auto">
          <a:xfrm>
            <a:off x="334963" y="782890"/>
            <a:ext cx="1405731" cy="64293"/>
          </a:xfrm>
          <a:prstGeom prst="rect">
            <a:avLst/>
          </a:prstGeom>
          <a:blipFill>
            <a:blip r:embed="rId2"/>
            <a:srcRect l="3376" t="-6859"/>
            <a:stretch/>
          </a:blip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Объект 3"/>
          <p:cNvSpPr>
            <a:spLocks noGrp="1"/>
          </p:cNvSpPr>
          <p:nvPr>
            <p:ph sz="quarter" idx="24"/>
          </p:nvPr>
        </p:nvSpPr>
        <p:spPr bwMode="auto">
          <a:xfrm>
            <a:off x="514350" y="2447925"/>
            <a:ext cx="5581649" cy="1028700"/>
          </a:xfrm>
          <a:prstGeom prst="roundRect">
            <a:avLst>
              <a:gd name="adj" fmla="val 13889"/>
            </a:avLst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2" name="Объект 3"/>
          <p:cNvSpPr>
            <a:spLocks noGrp="1"/>
          </p:cNvSpPr>
          <p:nvPr>
            <p:ph sz="quarter" idx="26"/>
          </p:nvPr>
        </p:nvSpPr>
        <p:spPr bwMode="auto">
          <a:xfrm>
            <a:off x="514350" y="4810125"/>
            <a:ext cx="5581649" cy="1028700"/>
          </a:xfrm>
          <a:prstGeom prst="roundRect">
            <a:avLst>
              <a:gd name="adj" fmla="val 13889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819275" y="1264875"/>
            <a:ext cx="4162425" cy="8762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24" name="Объект 2"/>
          <p:cNvSpPr>
            <a:spLocks noGrp="1"/>
          </p:cNvSpPr>
          <p:nvPr>
            <p:ph idx="28" hasCustomPrompt="1"/>
          </p:nvPr>
        </p:nvSpPr>
        <p:spPr bwMode="auto">
          <a:xfrm>
            <a:off x="1819275" y="2520925"/>
            <a:ext cx="4162425" cy="8762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28" name="Объект 2"/>
          <p:cNvSpPr>
            <a:spLocks noGrp="1"/>
          </p:cNvSpPr>
          <p:nvPr>
            <p:ph idx="32" hasCustomPrompt="1"/>
          </p:nvPr>
        </p:nvSpPr>
        <p:spPr bwMode="auto">
          <a:xfrm>
            <a:off x="1819275" y="4880503"/>
            <a:ext cx="4162425" cy="8762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33" name="Объект 2"/>
          <p:cNvSpPr>
            <a:spLocks noGrp="1"/>
          </p:cNvSpPr>
          <p:nvPr>
            <p:ph sz="quarter" idx="16"/>
          </p:nvPr>
        </p:nvSpPr>
        <p:spPr bwMode="auto">
          <a:xfrm>
            <a:off x="609616" y="1258334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4" name="Объект 2"/>
          <p:cNvSpPr>
            <a:spLocks noGrp="1"/>
          </p:cNvSpPr>
          <p:nvPr>
            <p:ph sz="quarter" idx="33"/>
          </p:nvPr>
        </p:nvSpPr>
        <p:spPr bwMode="auto">
          <a:xfrm>
            <a:off x="609616" y="252092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6" name="Объект 2"/>
          <p:cNvSpPr>
            <a:spLocks noGrp="1"/>
          </p:cNvSpPr>
          <p:nvPr>
            <p:ph sz="quarter" idx="35"/>
          </p:nvPr>
        </p:nvSpPr>
        <p:spPr bwMode="auto">
          <a:xfrm>
            <a:off x="609616" y="4893585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41" hasCustomPrompt="1"/>
          </p:nvPr>
        </p:nvSpPr>
        <p:spPr bwMode="auto">
          <a:xfrm>
            <a:off x="7654795" y="2151687"/>
            <a:ext cx="3273950" cy="3273949"/>
          </a:xfrm>
          <a:prstGeom prst="ellipse">
            <a:avLst/>
          </a:prstGeom>
          <a:effectLst>
            <a:outerShdw blurRad="215900" dist="304800" dir="5400000" sx="90000" sy="-19000" rotWithShape="0">
              <a:prstClr val="black">
                <a:alpha val="9000"/>
              </a:prst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27" name="Объект 2"/>
          <p:cNvSpPr>
            <a:spLocks noGrp="1"/>
          </p:cNvSpPr>
          <p:nvPr>
            <p:ph sz="quarter" idx="21"/>
          </p:nvPr>
        </p:nvSpPr>
        <p:spPr bwMode="auto">
          <a:xfrm>
            <a:off x="7099833" y="1319747"/>
            <a:ext cx="1271789" cy="126887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0" name="Объект 2"/>
          <p:cNvSpPr>
            <a:spLocks noGrp="1"/>
          </p:cNvSpPr>
          <p:nvPr>
            <p:ph sz="quarter" idx="39"/>
          </p:nvPr>
        </p:nvSpPr>
        <p:spPr bwMode="auto">
          <a:xfrm>
            <a:off x="10735689" y="2024822"/>
            <a:ext cx="386112" cy="385228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1" name="Объект 2"/>
          <p:cNvSpPr>
            <a:spLocks noGrp="1"/>
          </p:cNvSpPr>
          <p:nvPr>
            <p:ph sz="quarter" idx="40"/>
          </p:nvPr>
        </p:nvSpPr>
        <p:spPr bwMode="auto">
          <a:xfrm>
            <a:off x="10117789" y="4678028"/>
            <a:ext cx="876480" cy="8744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9" name="Объект 3"/>
          <p:cNvSpPr>
            <a:spLocks noGrp="1"/>
          </p:cNvSpPr>
          <p:nvPr>
            <p:ph sz="quarter" idx="44"/>
          </p:nvPr>
        </p:nvSpPr>
        <p:spPr bwMode="auto">
          <a:xfrm>
            <a:off x="510112" y="3629025"/>
            <a:ext cx="5581649" cy="1028700"/>
          </a:xfrm>
          <a:prstGeom prst="roundRect">
            <a:avLst>
              <a:gd name="adj" fmla="val 13889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2" name="Объект 2"/>
          <p:cNvSpPr>
            <a:spLocks noGrp="1"/>
          </p:cNvSpPr>
          <p:nvPr>
            <p:ph idx="45" hasCustomPrompt="1"/>
          </p:nvPr>
        </p:nvSpPr>
        <p:spPr bwMode="auto">
          <a:xfrm>
            <a:off x="1815037" y="3693463"/>
            <a:ext cx="4162425" cy="8762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Введите Ваш текст</a:t>
            </a:r>
            <a:endParaRPr/>
          </a:p>
        </p:txBody>
      </p:sp>
      <p:sp>
        <p:nvSpPr>
          <p:cNvPr id="35" name="Объект 2"/>
          <p:cNvSpPr>
            <a:spLocks noGrp="1"/>
          </p:cNvSpPr>
          <p:nvPr>
            <p:ph sz="quarter" idx="46"/>
          </p:nvPr>
        </p:nvSpPr>
        <p:spPr bwMode="auto">
          <a:xfrm>
            <a:off x="605378" y="3686922"/>
            <a:ext cx="935138" cy="882841"/>
          </a:xfrm>
          <a:prstGeom prst="roundRect">
            <a:avLst>
              <a:gd name="adj" fmla="val 2934"/>
            </a:avLst>
          </a:prstGeom>
          <a:noFill/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25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223546" y="330931"/>
            <a:ext cx="4381817" cy="365126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5475" y="410112"/>
            <a:ext cx="872980" cy="403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434638" y="404853"/>
            <a:ext cx="476816" cy="43800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511585" y="979804"/>
            <a:ext cx="5355815" cy="5188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16840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871ACEC7-D4E7-49A9-99C7-C28166B54012}" type="slidenum">
              <a:rPr lang="ru-RU"/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50319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</a:lstStyle>
          <a:p>
            <a:pPr algn="l"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732" r:id="rId21"/>
    <p:sldLayoutId id="2147483733" r:id="rId2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AA062FE-59FF-5715-D967-FEACBEB2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585" y="979804"/>
            <a:ext cx="5355815" cy="5188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BB95C-9821-DAF3-F558-804E5053E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40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9DE47D-083B-4EA4-A7B7-428B156CF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19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</a:lstStyle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59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AA062FE-59FF-5715-D967-FEACBEB2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585" y="979804"/>
            <a:ext cx="5355815" cy="5188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BB95C-9821-DAF3-F558-804E5053E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40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ACEC7-D4E7-49A9-99C7-C28166B5401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9DE47D-083B-4EA4-A7B7-428B156CF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19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</a:lstStyle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85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7.sv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53.sv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3.jpeg"/><Relationship Id="rId7" Type="http://schemas.openxmlformats.org/officeDocument/2006/relationships/image" Target="../media/image38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6.png"/><Relationship Id="rId11" Type="http://schemas.openxmlformats.org/officeDocument/2006/relationships/image" Target="../media/image48.jpeg"/><Relationship Id="rId5" Type="http://schemas.openxmlformats.org/officeDocument/2006/relationships/image" Target="../media/image45.png"/><Relationship Id="rId10" Type="http://schemas.openxmlformats.org/officeDocument/2006/relationships/image" Target="../media/image47.jpg"/><Relationship Id="rId4" Type="http://schemas.openxmlformats.org/officeDocument/2006/relationships/image" Target="../media/image44.jp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7C5322EB-ABD3-429A-AA21-4EEE8F4E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1852" y="4416798"/>
            <a:ext cx="3225533" cy="63913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Гутерман Лариса Александровна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0ABFF3-7BD7-4790-8001-F5B8358B94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1852" y="5117632"/>
            <a:ext cx="4121150" cy="639132"/>
          </a:xfrm>
        </p:spPr>
        <p:txBody>
          <a:bodyPr>
            <a:normAutofit/>
          </a:bodyPr>
          <a:lstStyle/>
          <a:p>
            <a:r>
              <a:rPr lang="ru-RU" dirty="0"/>
              <a:t>Полномочный ректора ЮФУ по работе с инвалидами и лицами с ОВЗ,</a:t>
            </a:r>
          </a:p>
          <a:p>
            <a:r>
              <a:rPr lang="ru-RU" dirty="0"/>
              <a:t>руководитель РУМЦ ЮФУ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465474-056A-46E6-A247-9C052D75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71" y="1411924"/>
            <a:ext cx="7746876" cy="1797620"/>
          </a:xfrm>
        </p:spPr>
        <p:txBody>
          <a:bodyPr/>
          <a:lstStyle/>
          <a:p>
            <a:r>
              <a:rPr lang="ru-RU" dirty="0"/>
              <a:t>Проблемные вопросы участия студентов вузов в движении  </a:t>
            </a:r>
            <a:r>
              <a:rPr lang="ru-RU" dirty="0" err="1"/>
              <a:t>Абилимпикс</a:t>
            </a:r>
            <a:r>
              <a:rPr lang="ru-RU" dirty="0"/>
              <a:t> и пути их решения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CBDB7D-3D86-456F-BE41-D78E8556D7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19.03..2026</a:t>
            </a:r>
          </a:p>
        </p:txBody>
      </p:sp>
      <p:pic>
        <p:nvPicPr>
          <p:cNvPr id="6" name="Рисунок 5" descr="Изображение выглядит как текст, Графика, плакат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EA1C50E-EDEE-2EAF-CED0-06B1E062F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325" y="331977"/>
            <a:ext cx="960120" cy="10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13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D5EAA-58BF-4037-B12E-D7CA856C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B833053-C6BB-D467-6EF9-1B63D749E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0794" y="5191375"/>
            <a:ext cx="3225533" cy="559023"/>
          </a:xfrm>
        </p:spPr>
        <p:txBody>
          <a:bodyPr/>
          <a:lstStyle/>
          <a:p>
            <a:r>
              <a:rPr lang="ru-RU" dirty="0"/>
              <a:t>Гутерман</a:t>
            </a:r>
          </a:p>
          <a:p>
            <a:r>
              <a:rPr lang="ru-RU" dirty="0"/>
              <a:t>Лариса Александровна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132446-6174-8BD4-C244-131126181A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09018" y="5826618"/>
            <a:ext cx="3225533" cy="253754"/>
          </a:xfrm>
        </p:spPr>
        <p:txBody>
          <a:bodyPr/>
          <a:lstStyle/>
          <a:p>
            <a:r>
              <a:rPr lang="ru-RU" sz="1100" dirty="0"/>
              <a:t>Полномочный ректора ЮФУ по работе с инвалидами и лицами с ОВЗ,</a:t>
            </a:r>
          </a:p>
          <a:p>
            <a:r>
              <a:rPr lang="ru-RU" sz="1100" dirty="0"/>
              <a:t>руководитель РУМЦ ЮФУ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CF4436-2185-3560-E364-760F13E9C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72775" y="5082160"/>
            <a:ext cx="1185668" cy="1185668"/>
          </a:xfrm>
          <a:prstGeom prst="roundRect">
            <a:avLst>
              <a:gd name="adj" fmla="val 2381"/>
            </a:avLst>
          </a:prstGeom>
        </p:spPr>
      </p:pic>
      <p:pic>
        <p:nvPicPr>
          <p:cNvPr id="2" name="Рисунок 1" descr="Изображение выглядит как текст, Графика, плакат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359820B-34F5-E63D-FD89-CAD70B13F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61" y="387977"/>
            <a:ext cx="1054624" cy="1149287"/>
          </a:xfrm>
          <a:prstGeom prst="rect">
            <a:avLst/>
          </a:prstGeom>
        </p:spPr>
      </p:pic>
      <p:grpSp>
        <p:nvGrpSpPr>
          <p:cNvPr id="8" name="Group 27">
            <a:extLst>
              <a:ext uri="{FF2B5EF4-FFF2-40B4-BE49-F238E27FC236}">
                <a16:creationId xmlns:a16="http://schemas.microsoft.com/office/drawing/2014/main" id="{1BF04F99-DFDA-4454-BF3B-B107AD7446A8}"/>
              </a:ext>
            </a:extLst>
          </p:cNvPr>
          <p:cNvGrpSpPr/>
          <p:nvPr/>
        </p:nvGrpSpPr>
        <p:grpSpPr bwMode="auto">
          <a:xfrm>
            <a:off x="3467100" y="387977"/>
            <a:ext cx="1157184" cy="1056360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79A787D5-249A-47BA-9E3F-14404B5B1F65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79D5C2A5-47BD-4A67-A421-574FAE5B150A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AF3502-8541-4AD9-A175-E096D83591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881"/>
          <a:stretch/>
        </p:blipFill>
        <p:spPr bwMode="auto">
          <a:xfrm>
            <a:off x="3739535" y="532466"/>
            <a:ext cx="620496" cy="6513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71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9F0DD1-812A-00A1-8660-7EED2D549EB3}"/>
              </a:ext>
            </a:extLst>
          </p:cNvPr>
          <p:cNvSpPr/>
          <p:nvPr/>
        </p:nvSpPr>
        <p:spPr>
          <a:xfrm>
            <a:off x="3322382" y="2915080"/>
            <a:ext cx="13510365" cy="3926645"/>
          </a:xfrm>
          <a:custGeom>
            <a:avLst/>
            <a:gdLst/>
            <a:ahLst/>
            <a:cxnLst/>
            <a:rect l="l" t="t" r="r" b="b"/>
            <a:pathLst>
              <a:path w="22493561" h="6851414">
                <a:moveTo>
                  <a:pt x="0" y="0"/>
                </a:moveTo>
                <a:lnTo>
                  <a:pt x="22493561" y="0"/>
                </a:lnTo>
                <a:lnTo>
                  <a:pt x="22493561" y="6851413"/>
                </a:lnTo>
                <a:lnTo>
                  <a:pt x="0" y="6851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 dirty="0"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A6D4702A-A902-9E9D-1B8D-13E7C5071185}"/>
              </a:ext>
            </a:extLst>
          </p:cNvPr>
          <p:cNvSpPr/>
          <p:nvPr/>
        </p:nvSpPr>
        <p:spPr>
          <a:xfrm>
            <a:off x="7827366" y="4138626"/>
            <a:ext cx="688939" cy="236841"/>
          </a:xfrm>
          <a:custGeom>
            <a:avLst/>
            <a:gdLst/>
            <a:ahLst/>
            <a:cxnLst/>
            <a:rect l="l" t="t" r="r" b="b"/>
            <a:pathLst>
              <a:path w="1793680" h="616624">
                <a:moveTo>
                  <a:pt x="896840" y="0"/>
                </a:moveTo>
                <a:cubicBezTo>
                  <a:pt x="401529" y="0"/>
                  <a:pt x="0" y="138036"/>
                  <a:pt x="0" y="308312"/>
                </a:cubicBezTo>
                <a:cubicBezTo>
                  <a:pt x="0" y="478588"/>
                  <a:pt x="401529" y="616624"/>
                  <a:pt x="896840" y="616624"/>
                </a:cubicBezTo>
                <a:cubicBezTo>
                  <a:pt x="1392151" y="616624"/>
                  <a:pt x="1793680" y="478588"/>
                  <a:pt x="1793680" y="308312"/>
                </a:cubicBezTo>
                <a:cubicBezTo>
                  <a:pt x="1793680" y="138036"/>
                  <a:pt x="1392151" y="0"/>
                  <a:pt x="896840" y="0"/>
                </a:cubicBezTo>
                <a:close/>
              </a:path>
            </a:pathLst>
          </a:custGeom>
          <a:solidFill>
            <a:srgbClr val="C0247A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B799FFFC-3C0A-EAD5-FE6C-08117F1C89CE}"/>
              </a:ext>
            </a:extLst>
          </p:cNvPr>
          <p:cNvSpPr/>
          <p:nvPr/>
        </p:nvSpPr>
        <p:spPr>
          <a:xfrm rot="5400000">
            <a:off x="7445242" y="2970056"/>
            <a:ext cx="1425473" cy="1159385"/>
          </a:xfrm>
          <a:custGeom>
            <a:avLst/>
            <a:gdLst/>
            <a:ahLst/>
            <a:cxnLst/>
            <a:rect l="l" t="t" r="r" b="b"/>
            <a:pathLst>
              <a:path w="2138209" h="1739077">
                <a:moveTo>
                  <a:pt x="0" y="0"/>
                </a:moveTo>
                <a:lnTo>
                  <a:pt x="2138209" y="0"/>
                </a:lnTo>
                <a:lnTo>
                  <a:pt x="2138209" y="1739076"/>
                </a:lnTo>
                <a:lnTo>
                  <a:pt x="0" y="1739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 dirty="0"/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41861DDF-7C4C-A9FA-5353-8EDC34CFC053}"/>
              </a:ext>
            </a:extLst>
          </p:cNvPr>
          <p:cNvGrpSpPr/>
          <p:nvPr/>
        </p:nvGrpSpPr>
        <p:grpSpPr>
          <a:xfrm>
            <a:off x="5961509" y="5054621"/>
            <a:ext cx="688939" cy="236841"/>
            <a:chOff x="0" y="0"/>
            <a:chExt cx="1793680" cy="616624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7083F85-ABDE-DB21-6D12-D0A41CFC73DE}"/>
                </a:ext>
              </a:extLst>
            </p:cNvPr>
            <p:cNvSpPr/>
            <p:nvPr/>
          </p:nvSpPr>
          <p:spPr>
            <a:xfrm>
              <a:off x="0" y="0"/>
              <a:ext cx="1793680" cy="616624"/>
            </a:xfrm>
            <a:custGeom>
              <a:avLst/>
              <a:gdLst/>
              <a:ahLst/>
              <a:cxnLst/>
              <a:rect l="l" t="t" r="r" b="b"/>
              <a:pathLst>
                <a:path w="1793680" h="616624">
                  <a:moveTo>
                    <a:pt x="896840" y="0"/>
                  </a:moveTo>
                  <a:cubicBezTo>
                    <a:pt x="401529" y="0"/>
                    <a:pt x="0" y="138036"/>
                    <a:pt x="0" y="308312"/>
                  </a:cubicBezTo>
                  <a:cubicBezTo>
                    <a:pt x="0" y="478588"/>
                    <a:pt x="401529" y="616624"/>
                    <a:pt x="896840" y="616624"/>
                  </a:cubicBezTo>
                  <a:cubicBezTo>
                    <a:pt x="1392151" y="616624"/>
                    <a:pt x="1793680" y="478588"/>
                    <a:pt x="1793680" y="308312"/>
                  </a:cubicBezTo>
                  <a:cubicBezTo>
                    <a:pt x="1793680" y="138036"/>
                    <a:pt x="1392151" y="0"/>
                    <a:pt x="896840" y="0"/>
                  </a:cubicBezTo>
                  <a:close/>
                </a:path>
              </a:pathLst>
            </a:custGeom>
            <a:solidFill>
              <a:srgbClr val="5350E3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D2785219-AD25-8983-0988-E849F38DC7CE}"/>
                </a:ext>
              </a:extLst>
            </p:cNvPr>
            <p:cNvSpPr txBox="1"/>
            <p:nvPr/>
          </p:nvSpPr>
          <p:spPr>
            <a:xfrm>
              <a:off x="168157" y="10184"/>
              <a:ext cx="1457365" cy="548632"/>
            </a:xfrm>
            <a:prstGeom prst="rect">
              <a:avLst/>
            </a:prstGeom>
          </p:spPr>
          <p:txBody>
            <a:bodyPr lIns="38069" tIns="38069" rIns="38069" bIns="38069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1" name="Freeform 14">
            <a:extLst>
              <a:ext uri="{FF2B5EF4-FFF2-40B4-BE49-F238E27FC236}">
                <a16:creationId xmlns:a16="http://schemas.microsoft.com/office/drawing/2014/main" id="{E229CB9B-D26A-2D29-CAD4-A7488DC9FDA0}"/>
              </a:ext>
            </a:extLst>
          </p:cNvPr>
          <p:cNvSpPr/>
          <p:nvPr/>
        </p:nvSpPr>
        <p:spPr>
          <a:xfrm rot="5400000">
            <a:off x="5562333" y="3850393"/>
            <a:ext cx="1425473" cy="1159385"/>
          </a:xfrm>
          <a:custGeom>
            <a:avLst/>
            <a:gdLst/>
            <a:ahLst/>
            <a:cxnLst/>
            <a:rect l="l" t="t" r="r" b="b"/>
            <a:pathLst>
              <a:path w="2138209" h="1739077">
                <a:moveTo>
                  <a:pt x="0" y="0"/>
                </a:moveTo>
                <a:lnTo>
                  <a:pt x="2138209" y="0"/>
                </a:lnTo>
                <a:lnTo>
                  <a:pt x="2138209" y="1739076"/>
                </a:lnTo>
                <a:lnTo>
                  <a:pt x="0" y="1739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F296AFEC-C67A-F715-ADC5-3944883BED67}"/>
              </a:ext>
            </a:extLst>
          </p:cNvPr>
          <p:cNvGrpSpPr/>
          <p:nvPr/>
        </p:nvGrpSpPr>
        <p:grpSpPr>
          <a:xfrm>
            <a:off x="8624853" y="6083197"/>
            <a:ext cx="688939" cy="236841"/>
            <a:chOff x="0" y="0"/>
            <a:chExt cx="1793680" cy="616624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B15DC69C-1AD7-3660-1B36-3811F9829587}"/>
                </a:ext>
              </a:extLst>
            </p:cNvPr>
            <p:cNvSpPr/>
            <p:nvPr/>
          </p:nvSpPr>
          <p:spPr>
            <a:xfrm>
              <a:off x="0" y="0"/>
              <a:ext cx="1793680" cy="616624"/>
            </a:xfrm>
            <a:custGeom>
              <a:avLst/>
              <a:gdLst/>
              <a:ahLst/>
              <a:cxnLst/>
              <a:rect l="l" t="t" r="r" b="b"/>
              <a:pathLst>
                <a:path w="1793680" h="616624">
                  <a:moveTo>
                    <a:pt x="896840" y="0"/>
                  </a:moveTo>
                  <a:cubicBezTo>
                    <a:pt x="401529" y="0"/>
                    <a:pt x="0" y="138036"/>
                    <a:pt x="0" y="308312"/>
                  </a:cubicBezTo>
                  <a:cubicBezTo>
                    <a:pt x="0" y="478588"/>
                    <a:pt x="401529" y="616624"/>
                    <a:pt x="896840" y="616624"/>
                  </a:cubicBezTo>
                  <a:cubicBezTo>
                    <a:pt x="1392151" y="616624"/>
                    <a:pt x="1793680" y="478588"/>
                    <a:pt x="1793680" y="308312"/>
                  </a:cubicBezTo>
                  <a:cubicBezTo>
                    <a:pt x="1793680" y="138036"/>
                    <a:pt x="1392151" y="0"/>
                    <a:pt x="896840" y="0"/>
                  </a:cubicBezTo>
                  <a:close/>
                </a:path>
              </a:pathLst>
            </a:custGeom>
            <a:solidFill>
              <a:srgbClr val="3E5DFF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96C4DE6C-3BE9-0E1B-6A3C-C5AF396C13ED}"/>
                </a:ext>
              </a:extLst>
            </p:cNvPr>
            <p:cNvSpPr txBox="1"/>
            <p:nvPr/>
          </p:nvSpPr>
          <p:spPr>
            <a:xfrm>
              <a:off x="168157" y="10184"/>
              <a:ext cx="1457365" cy="548632"/>
            </a:xfrm>
            <a:prstGeom prst="rect">
              <a:avLst/>
            </a:prstGeom>
          </p:spPr>
          <p:txBody>
            <a:bodyPr lIns="38069" tIns="38069" rIns="38069" bIns="38069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5" name="Freeform 18">
            <a:extLst>
              <a:ext uri="{FF2B5EF4-FFF2-40B4-BE49-F238E27FC236}">
                <a16:creationId xmlns:a16="http://schemas.microsoft.com/office/drawing/2014/main" id="{D0E68BFF-8AAD-27EE-0CE7-E93E92A6118E}"/>
              </a:ext>
            </a:extLst>
          </p:cNvPr>
          <p:cNvSpPr/>
          <p:nvPr/>
        </p:nvSpPr>
        <p:spPr>
          <a:xfrm rot="5400000">
            <a:off x="8256586" y="4909189"/>
            <a:ext cx="1425473" cy="1159385"/>
          </a:xfrm>
          <a:custGeom>
            <a:avLst/>
            <a:gdLst/>
            <a:ahLst/>
            <a:cxnLst/>
            <a:rect l="l" t="t" r="r" b="b"/>
            <a:pathLst>
              <a:path w="2138209" h="1739077">
                <a:moveTo>
                  <a:pt x="0" y="0"/>
                </a:moveTo>
                <a:lnTo>
                  <a:pt x="2138209" y="0"/>
                </a:lnTo>
                <a:lnTo>
                  <a:pt x="2138209" y="1739077"/>
                </a:lnTo>
                <a:lnTo>
                  <a:pt x="0" y="173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grpSp>
        <p:nvGrpSpPr>
          <p:cNvPr id="16" name="Group 19">
            <a:extLst>
              <a:ext uri="{FF2B5EF4-FFF2-40B4-BE49-F238E27FC236}">
                <a16:creationId xmlns:a16="http://schemas.microsoft.com/office/drawing/2014/main" id="{0C917625-E6ED-39DE-E565-777F3CFB709C}"/>
              </a:ext>
            </a:extLst>
          </p:cNvPr>
          <p:cNvGrpSpPr/>
          <p:nvPr/>
        </p:nvGrpSpPr>
        <p:grpSpPr>
          <a:xfrm>
            <a:off x="10446909" y="5986980"/>
            <a:ext cx="688939" cy="236841"/>
            <a:chOff x="0" y="0"/>
            <a:chExt cx="1793680" cy="616624"/>
          </a:xfrm>
        </p:grpSpPr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9C525994-730E-DE69-F38B-EF1140B57812}"/>
                </a:ext>
              </a:extLst>
            </p:cNvPr>
            <p:cNvSpPr/>
            <p:nvPr/>
          </p:nvSpPr>
          <p:spPr>
            <a:xfrm>
              <a:off x="0" y="0"/>
              <a:ext cx="1793680" cy="616624"/>
            </a:xfrm>
            <a:custGeom>
              <a:avLst/>
              <a:gdLst/>
              <a:ahLst/>
              <a:cxnLst/>
              <a:rect l="l" t="t" r="r" b="b"/>
              <a:pathLst>
                <a:path w="1793680" h="616624">
                  <a:moveTo>
                    <a:pt x="896840" y="0"/>
                  </a:moveTo>
                  <a:cubicBezTo>
                    <a:pt x="401529" y="0"/>
                    <a:pt x="0" y="138036"/>
                    <a:pt x="0" y="308312"/>
                  </a:cubicBezTo>
                  <a:cubicBezTo>
                    <a:pt x="0" y="478588"/>
                    <a:pt x="401529" y="616624"/>
                    <a:pt x="896840" y="616624"/>
                  </a:cubicBezTo>
                  <a:cubicBezTo>
                    <a:pt x="1392151" y="616624"/>
                    <a:pt x="1793680" y="478588"/>
                    <a:pt x="1793680" y="308312"/>
                  </a:cubicBezTo>
                  <a:cubicBezTo>
                    <a:pt x="1793680" y="138036"/>
                    <a:pt x="1392151" y="0"/>
                    <a:pt x="896840" y="0"/>
                  </a:cubicBezTo>
                  <a:close/>
                </a:path>
              </a:pathLst>
            </a:custGeom>
            <a:solidFill>
              <a:srgbClr val="3E3E95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8C8801CE-8E72-C895-C9AD-B550662CBBEA}"/>
                </a:ext>
              </a:extLst>
            </p:cNvPr>
            <p:cNvSpPr txBox="1"/>
            <p:nvPr/>
          </p:nvSpPr>
          <p:spPr>
            <a:xfrm>
              <a:off x="168157" y="10184"/>
              <a:ext cx="1457365" cy="548632"/>
            </a:xfrm>
            <a:prstGeom prst="rect">
              <a:avLst/>
            </a:prstGeom>
          </p:spPr>
          <p:txBody>
            <a:bodyPr lIns="38069" tIns="38069" rIns="38069" bIns="38069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9" name="Freeform 22">
            <a:extLst>
              <a:ext uri="{FF2B5EF4-FFF2-40B4-BE49-F238E27FC236}">
                <a16:creationId xmlns:a16="http://schemas.microsoft.com/office/drawing/2014/main" id="{F6004549-06AF-E6FF-C214-6D66321933AA}"/>
              </a:ext>
            </a:extLst>
          </p:cNvPr>
          <p:cNvSpPr/>
          <p:nvPr/>
        </p:nvSpPr>
        <p:spPr>
          <a:xfrm rot="5400000">
            <a:off x="10078642" y="4812972"/>
            <a:ext cx="1425473" cy="1159385"/>
          </a:xfrm>
          <a:custGeom>
            <a:avLst/>
            <a:gdLst/>
            <a:ahLst/>
            <a:cxnLst/>
            <a:rect l="l" t="t" r="r" b="b"/>
            <a:pathLst>
              <a:path w="2138209" h="1739077">
                <a:moveTo>
                  <a:pt x="0" y="0"/>
                </a:moveTo>
                <a:lnTo>
                  <a:pt x="2138209" y="0"/>
                </a:lnTo>
                <a:lnTo>
                  <a:pt x="2138209" y="1739077"/>
                </a:lnTo>
                <a:lnTo>
                  <a:pt x="0" y="17390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grpSp>
        <p:nvGrpSpPr>
          <p:cNvPr id="20" name="Group 23">
            <a:extLst>
              <a:ext uri="{FF2B5EF4-FFF2-40B4-BE49-F238E27FC236}">
                <a16:creationId xmlns:a16="http://schemas.microsoft.com/office/drawing/2014/main" id="{E9FF22FF-BCEF-B37C-DA57-C02F7C7A5737}"/>
              </a:ext>
            </a:extLst>
          </p:cNvPr>
          <p:cNvGrpSpPr/>
          <p:nvPr/>
        </p:nvGrpSpPr>
        <p:grpSpPr>
          <a:xfrm rot="-5400000">
            <a:off x="3105472" y="3337515"/>
            <a:ext cx="160490" cy="161208"/>
            <a:chOff x="0" y="0"/>
            <a:chExt cx="812800" cy="711200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DCFC3BA1-69C5-7AB6-91AC-68F11BE413DF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E7265C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B1DF98C9-A6A3-2750-5ECA-B1A6EA852EC8}"/>
                </a:ext>
              </a:extLst>
            </p:cNvPr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23" name="Group 26">
            <a:extLst>
              <a:ext uri="{FF2B5EF4-FFF2-40B4-BE49-F238E27FC236}">
                <a16:creationId xmlns:a16="http://schemas.microsoft.com/office/drawing/2014/main" id="{16D2987A-776B-8EA6-4D8E-774427F9EE57}"/>
              </a:ext>
            </a:extLst>
          </p:cNvPr>
          <p:cNvGrpSpPr/>
          <p:nvPr/>
        </p:nvGrpSpPr>
        <p:grpSpPr>
          <a:xfrm rot="-5400000">
            <a:off x="3105472" y="3996587"/>
            <a:ext cx="160490" cy="161208"/>
            <a:chOff x="0" y="0"/>
            <a:chExt cx="812800" cy="711200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214BC0C-6A25-A07D-6E6E-D06AE7A70F3B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C0247A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5" name="TextBox 28">
              <a:extLst>
                <a:ext uri="{FF2B5EF4-FFF2-40B4-BE49-F238E27FC236}">
                  <a16:creationId xmlns:a16="http://schemas.microsoft.com/office/drawing/2014/main" id="{2E0D0626-C5D5-E651-E22C-840F0B9C7F81}"/>
                </a:ext>
              </a:extLst>
            </p:cNvPr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26" name="Group 29">
            <a:extLst>
              <a:ext uri="{FF2B5EF4-FFF2-40B4-BE49-F238E27FC236}">
                <a16:creationId xmlns:a16="http://schemas.microsoft.com/office/drawing/2014/main" id="{BD06AA47-0809-329B-54C6-C9C8BD712DB4}"/>
              </a:ext>
            </a:extLst>
          </p:cNvPr>
          <p:cNvGrpSpPr/>
          <p:nvPr/>
        </p:nvGrpSpPr>
        <p:grpSpPr>
          <a:xfrm>
            <a:off x="3327821" y="3192394"/>
            <a:ext cx="1573392" cy="473212"/>
            <a:chOff x="0" y="-47032"/>
            <a:chExt cx="569391" cy="183073"/>
          </a:xfrm>
        </p:grpSpPr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3CA6E591-632F-01A6-F5D0-7BCAF7AB16CB}"/>
                </a:ext>
              </a:extLst>
            </p:cNvPr>
            <p:cNvSpPr/>
            <p:nvPr/>
          </p:nvSpPr>
          <p:spPr>
            <a:xfrm>
              <a:off x="0" y="-44295"/>
              <a:ext cx="564375" cy="180336"/>
            </a:xfrm>
            <a:custGeom>
              <a:avLst/>
              <a:gdLst/>
              <a:ahLst/>
              <a:cxnLst/>
              <a:rect l="l" t="t" r="r" b="b"/>
              <a:pathLst>
                <a:path w="564375" h="113110">
                  <a:moveTo>
                    <a:pt x="56555" y="0"/>
                  </a:moveTo>
                  <a:lnTo>
                    <a:pt x="507821" y="0"/>
                  </a:lnTo>
                  <a:cubicBezTo>
                    <a:pt x="522820" y="0"/>
                    <a:pt x="537205" y="5958"/>
                    <a:pt x="547811" y="16565"/>
                  </a:cubicBezTo>
                  <a:cubicBezTo>
                    <a:pt x="558417" y="27171"/>
                    <a:pt x="564375" y="41556"/>
                    <a:pt x="564375" y="56555"/>
                  </a:cubicBezTo>
                  <a:lnTo>
                    <a:pt x="564375" y="56555"/>
                  </a:lnTo>
                  <a:cubicBezTo>
                    <a:pt x="564375" y="87789"/>
                    <a:pt x="539055" y="113110"/>
                    <a:pt x="507821" y="113110"/>
                  </a:cubicBezTo>
                  <a:lnTo>
                    <a:pt x="56555" y="113110"/>
                  </a:lnTo>
                  <a:cubicBezTo>
                    <a:pt x="41556" y="113110"/>
                    <a:pt x="27171" y="107151"/>
                    <a:pt x="16565" y="96545"/>
                  </a:cubicBezTo>
                  <a:cubicBezTo>
                    <a:pt x="5958" y="85939"/>
                    <a:pt x="0" y="71554"/>
                    <a:pt x="0" y="56555"/>
                  </a:cubicBezTo>
                  <a:lnTo>
                    <a:pt x="0" y="56555"/>
                  </a:lnTo>
                  <a:cubicBezTo>
                    <a:pt x="0" y="41556"/>
                    <a:pt x="5958" y="27171"/>
                    <a:pt x="16565" y="16565"/>
                  </a:cubicBezTo>
                  <a:cubicBezTo>
                    <a:pt x="27171" y="5958"/>
                    <a:pt x="41556" y="0"/>
                    <a:pt x="56555" y="0"/>
                  </a:cubicBezTo>
                  <a:close/>
                </a:path>
              </a:pathLst>
            </a:custGeom>
            <a:solidFill>
              <a:srgbClr val="E7265C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57F4A2DC-496F-762D-F055-A091D28B2298}"/>
                </a:ext>
              </a:extLst>
            </p:cNvPr>
            <p:cNvSpPr txBox="1"/>
            <p:nvPr/>
          </p:nvSpPr>
          <p:spPr>
            <a:xfrm>
              <a:off x="5016" y="-47032"/>
              <a:ext cx="564375" cy="1813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ru-RU" sz="2000" b="1" dirty="0">
                  <a:solidFill>
                    <a:srgbClr val="FFFFFF"/>
                  </a:solidFill>
                  <a:ea typeface="TT Hoves Bold"/>
                  <a:cs typeface="TT Hoves Bold"/>
                  <a:sym typeface="TT Hoves Bold"/>
                </a:rPr>
                <a:t>2025 г.</a:t>
              </a:r>
              <a:endParaRPr lang="en-US" sz="2000" b="1" dirty="0">
                <a:solidFill>
                  <a:srgbClr val="FFFFFF"/>
                </a:solidFill>
                <a:ea typeface="TT Hoves Bold"/>
                <a:cs typeface="TT Hoves Bold"/>
                <a:sym typeface="TT Hoves Bold"/>
              </a:endParaRPr>
            </a:p>
          </p:txBody>
        </p:sp>
      </p:grpSp>
      <p:sp>
        <p:nvSpPr>
          <p:cNvPr id="29" name="Freeform 33">
            <a:extLst>
              <a:ext uri="{FF2B5EF4-FFF2-40B4-BE49-F238E27FC236}">
                <a16:creationId xmlns:a16="http://schemas.microsoft.com/office/drawing/2014/main" id="{DCEFFA8F-112B-0936-A7E9-0CD8E94BD44B}"/>
              </a:ext>
            </a:extLst>
          </p:cNvPr>
          <p:cNvSpPr/>
          <p:nvPr/>
        </p:nvSpPr>
        <p:spPr>
          <a:xfrm>
            <a:off x="3306333" y="3880313"/>
            <a:ext cx="1580324" cy="483943"/>
          </a:xfrm>
          <a:custGeom>
            <a:avLst/>
            <a:gdLst/>
            <a:ahLst/>
            <a:cxnLst/>
            <a:rect l="l" t="t" r="r" b="b"/>
            <a:pathLst>
              <a:path w="564375" h="113110">
                <a:moveTo>
                  <a:pt x="56555" y="0"/>
                </a:moveTo>
                <a:lnTo>
                  <a:pt x="507821" y="0"/>
                </a:lnTo>
                <a:cubicBezTo>
                  <a:pt x="522820" y="0"/>
                  <a:pt x="537205" y="5958"/>
                  <a:pt x="547811" y="16565"/>
                </a:cubicBezTo>
                <a:cubicBezTo>
                  <a:pt x="558417" y="27171"/>
                  <a:pt x="564375" y="41556"/>
                  <a:pt x="564375" y="56555"/>
                </a:cubicBezTo>
                <a:lnTo>
                  <a:pt x="564375" y="56555"/>
                </a:lnTo>
                <a:cubicBezTo>
                  <a:pt x="564375" y="87789"/>
                  <a:pt x="539055" y="113110"/>
                  <a:pt x="507821" y="113110"/>
                </a:cubicBezTo>
                <a:lnTo>
                  <a:pt x="56555" y="113110"/>
                </a:lnTo>
                <a:cubicBezTo>
                  <a:pt x="41556" y="113110"/>
                  <a:pt x="27171" y="107151"/>
                  <a:pt x="16565" y="96545"/>
                </a:cubicBezTo>
                <a:cubicBezTo>
                  <a:pt x="5958" y="85939"/>
                  <a:pt x="0" y="71554"/>
                  <a:pt x="0" y="56555"/>
                </a:cubicBezTo>
                <a:lnTo>
                  <a:pt x="0" y="56555"/>
                </a:lnTo>
                <a:cubicBezTo>
                  <a:pt x="0" y="41556"/>
                  <a:pt x="5958" y="27171"/>
                  <a:pt x="16565" y="16565"/>
                </a:cubicBezTo>
                <a:cubicBezTo>
                  <a:pt x="27171" y="5958"/>
                  <a:pt x="41556" y="0"/>
                  <a:pt x="56555" y="0"/>
                </a:cubicBezTo>
                <a:close/>
              </a:path>
            </a:pathLst>
          </a:custGeom>
          <a:solidFill>
            <a:srgbClr val="C0247A"/>
          </a:solidFill>
        </p:spPr>
        <p:txBody>
          <a:bodyPr/>
          <a:lstStyle/>
          <a:p>
            <a:endParaRPr lang="ru-RU" sz="1200"/>
          </a:p>
        </p:txBody>
      </p:sp>
      <p:grpSp>
        <p:nvGrpSpPr>
          <p:cNvPr id="30" name="Group 35">
            <a:extLst>
              <a:ext uri="{FF2B5EF4-FFF2-40B4-BE49-F238E27FC236}">
                <a16:creationId xmlns:a16="http://schemas.microsoft.com/office/drawing/2014/main" id="{1AD3A1F2-9B41-AB76-AF56-1C80B12BFCBE}"/>
              </a:ext>
            </a:extLst>
          </p:cNvPr>
          <p:cNvGrpSpPr/>
          <p:nvPr/>
        </p:nvGrpSpPr>
        <p:grpSpPr>
          <a:xfrm rot="-5400000">
            <a:off x="3125151" y="4630232"/>
            <a:ext cx="160490" cy="161208"/>
            <a:chOff x="0" y="0"/>
            <a:chExt cx="812800" cy="711200"/>
          </a:xfrm>
        </p:grpSpPr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8FAE166E-F4BF-A4F0-E815-FB63E46F4AA9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6A73F5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32" name="TextBox 37">
              <a:extLst>
                <a:ext uri="{FF2B5EF4-FFF2-40B4-BE49-F238E27FC236}">
                  <a16:creationId xmlns:a16="http://schemas.microsoft.com/office/drawing/2014/main" id="{1CF39722-FA00-80F8-E511-09BB755A46FB}"/>
                </a:ext>
              </a:extLst>
            </p:cNvPr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sp>
        <p:nvSpPr>
          <p:cNvPr id="33" name="Freeform 39">
            <a:extLst>
              <a:ext uri="{FF2B5EF4-FFF2-40B4-BE49-F238E27FC236}">
                <a16:creationId xmlns:a16="http://schemas.microsoft.com/office/drawing/2014/main" id="{616220A7-0776-F0E9-2065-7B8946EE3488}"/>
              </a:ext>
            </a:extLst>
          </p:cNvPr>
          <p:cNvSpPr/>
          <p:nvPr/>
        </p:nvSpPr>
        <p:spPr>
          <a:xfrm>
            <a:off x="3325348" y="4562246"/>
            <a:ext cx="1569898" cy="476968"/>
          </a:xfrm>
          <a:custGeom>
            <a:avLst/>
            <a:gdLst/>
            <a:ahLst/>
            <a:cxnLst/>
            <a:rect l="l" t="t" r="r" b="b"/>
            <a:pathLst>
              <a:path w="564375" h="113110">
                <a:moveTo>
                  <a:pt x="56555" y="0"/>
                </a:moveTo>
                <a:lnTo>
                  <a:pt x="507821" y="0"/>
                </a:lnTo>
                <a:cubicBezTo>
                  <a:pt x="522820" y="0"/>
                  <a:pt x="537205" y="5958"/>
                  <a:pt x="547811" y="16565"/>
                </a:cubicBezTo>
                <a:cubicBezTo>
                  <a:pt x="558417" y="27171"/>
                  <a:pt x="564375" y="41556"/>
                  <a:pt x="564375" y="56555"/>
                </a:cubicBezTo>
                <a:lnTo>
                  <a:pt x="564375" y="56555"/>
                </a:lnTo>
                <a:cubicBezTo>
                  <a:pt x="564375" y="87789"/>
                  <a:pt x="539055" y="113110"/>
                  <a:pt x="507821" y="113110"/>
                </a:cubicBezTo>
                <a:lnTo>
                  <a:pt x="56555" y="113110"/>
                </a:lnTo>
                <a:cubicBezTo>
                  <a:pt x="41556" y="113110"/>
                  <a:pt x="27171" y="107151"/>
                  <a:pt x="16565" y="96545"/>
                </a:cubicBezTo>
                <a:cubicBezTo>
                  <a:pt x="5958" y="85939"/>
                  <a:pt x="0" y="71554"/>
                  <a:pt x="0" y="56555"/>
                </a:cubicBezTo>
                <a:lnTo>
                  <a:pt x="0" y="56555"/>
                </a:lnTo>
                <a:cubicBezTo>
                  <a:pt x="0" y="41556"/>
                  <a:pt x="5958" y="27171"/>
                  <a:pt x="16565" y="16565"/>
                </a:cubicBezTo>
                <a:cubicBezTo>
                  <a:pt x="27171" y="5958"/>
                  <a:pt x="41556" y="0"/>
                  <a:pt x="56555" y="0"/>
                </a:cubicBezTo>
                <a:close/>
              </a:path>
            </a:pathLst>
          </a:custGeom>
          <a:solidFill>
            <a:srgbClr val="6A73F5"/>
          </a:solidFill>
        </p:spPr>
        <p:txBody>
          <a:bodyPr/>
          <a:lstStyle/>
          <a:p>
            <a:endParaRPr lang="ru-RU" sz="1200"/>
          </a:p>
        </p:txBody>
      </p:sp>
      <p:grpSp>
        <p:nvGrpSpPr>
          <p:cNvPr id="34" name="Group 41">
            <a:extLst>
              <a:ext uri="{FF2B5EF4-FFF2-40B4-BE49-F238E27FC236}">
                <a16:creationId xmlns:a16="http://schemas.microsoft.com/office/drawing/2014/main" id="{8679223A-E87D-E725-86B2-047ADFD20204}"/>
              </a:ext>
            </a:extLst>
          </p:cNvPr>
          <p:cNvGrpSpPr/>
          <p:nvPr/>
        </p:nvGrpSpPr>
        <p:grpSpPr>
          <a:xfrm rot="-5400000">
            <a:off x="3117358" y="5287741"/>
            <a:ext cx="160490" cy="161208"/>
            <a:chOff x="0" y="0"/>
            <a:chExt cx="812800" cy="711200"/>
          </a:xfrm>
        </p:grpSpPr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716D5A8D-4723-FB58-2960-A5F50879D6F1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1E2CF0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36" name="TextBox 43">
              <a:extLst>
                <a:ext uri="{FF2B5EF4-FFF2-40B4-BE49-F238E27FC236}">
                  <a16:creationId xmlns:a16="http://schemas.microsoft.com/office/drawing/2014/main" id="{2C528968-7AC4-F026-DAFA-7DDD61BA0109}"/>
                </a:ext>
              </a:extLst>
            </p:cNvPr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sp>
        <p:nvSpPr>
          <p:cNvPr id="37" name="Freeform 45">
            <a:extLst>
              <a:ext uri="{FF2B5EF4-FFF2-40B4-BE49-F238E27FC236}">
                <a16:creationId xmlns:a16="http://schemas.microsoft.com/office/drawing/2014/main" id="{BFBF5103-402E-F994-92AD-46F42404DD5E}"/>
              </a:ext>
            </a:extLst>
          </p:cNvPr>
          <p:cNvSpPr/>
          <p:nvPr/>
        </p:nvSpPr>
        <p:spPr>
          <a:xfrm>
            <a:off x="3314022" y="5209846"/>
            <a:ext cx="1564142" cy="465782"/>
          </a:xfrm>
          <a:custGeom>
            <a:avLst/>
            <a:gdLst/>
            <a:ahLst/>
            <a:cxnLst/>
            <a:rect l="l" t="t" r="r" b="b"/>
            <a:pathLst>
              <a:path w="564375" h="113110">
                <a:moveTo>
                  <a:pt x="56555" y="0"/>
                </a:moveTo>
                <a:lnTo>
                  <a:pt x="507821" y="0"/>
                </a:lnTo>
                <a:cubicBezTo>
                  <a:pt x="522820" y="0"/>
                  <a:pt x="537205" y="5958"/>
                  <a:pt x="547811" y="16565"/>
                </a:cubicBezTo>
                <a:cubicBezTo>
                  <a:pt x="558417" y="27171"/>
                  <a:pt x="564375" y="41556"/>
                  <a:pt x="564375" y="56555"/>
                </a:cubicBezTo>
                <a:lnTo>
                  <a:pt x="564375" y="56555"/>
                </a:lnTo>
                <a:cubicBezTo>
                  <a:pt x="564375" y="87789"/>
                  <a:pt x="539055" y="113110"/>
                  <a:pt x="507821" y="113110"/>
                </a:cubicBezTo>
                <a:lnTo>
                  <a:pt x="56555" y="113110"/>
                </a:lnTo>
                <a:cubicBezTo>
                  <a:pt x="41556" y="113110"/>
                  <a:pt x="27171" y="107151"/>
                  <a:pt x="16565" y="96545"/>
                </a:cubicBezTo>
                <a:cubicBezTo>
                  <a:pt x="5958" y="85939"/>
                  <a:pt x="0" y="71554"/>
                  <a:pt x="0" y="56555"/>
                </a:cubicBezTo>
                <a:lnTo>
                  <a:pt x="0" y="56555"/>
                </a:lnTo>
                <a:cubicBezTo>
                  <a:pt x="0" y="41556"/>
                  <a:pt x="5958" y="27171"/>
                  <a:pt x="16565" y="16565"/>
                </a:cubicBezTo>
                <a:cubicBezTo>
                  <a:pt x="27171" y="5958"/>
                  <a:pt x="41556" y="0"/>
                  <a:pt x="56555" y="0"/>
                </a:cubicBezTo>
                <a:close/>
              </a:path>
            </a:pathLst>
          </a:custGeom>
          <a:solidFill>
            <a:srgbClr val="1E2CF0"/>
          </a:solidFill>
        </p:spPr>
        <p:txBody>
          <a:bodyPr/>
          <a:lstStyle/>
          <a:p>
            <a:endParaRPr lang="ru-RU" sz="1200"/>
          </a:p>
        </p:txBody>
      </p:sp>
      <p:grpSp>
        <p:nvGrpSpPr>
          <p:cNvPr id="38" name="Group 47">
            <a:extLst>
              <a:ext uri="{FF2B5EF4-FFF2-40B4-BE49-F238E27FC236}">
                <a16:creationId xmlns:a16="http://schemas.microsoft.com/office/drawing/2014/main" id="{D8DBDAAB-85F8-7E6E-C6F5-55C4ECC1829C}"/>
              </a:ext>
            </a:extLst>
          </p:cNvPr>
          <p:cNvGrpSpPr/>
          <p:nvPr/>
        </p:nvGrpSpPr>
        <p:grpSpPr>
          <a:xfrm rot="-5400000">
            <a:off x="3154778" y="6016177"/>
            <a:ext cx="160490" cy="161208"/>
            <a:chOff x="0" y="0"/>
            <a:chExt cx="812800" cy="711200"/>
          </a:xfrm>
        </p:grpSpPr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172BA0A7-C768-DF0D-40E1-B7D50775CD6A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70D6B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02B0BA04-71A8-980F-32EC-580CA48B91E2}"/>
                </a:ext>
              </a:extLst>
            </p:cNvPr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sp>
        <p:nvSpPr>
          <p:cNvPr id="41" name="Freeform 51">
            <a:extLst>
              <a:ext uri="{FF2B5EF4-FFF2-40B4-BE49-F238E27FC236}">
                <a16:creationId xmlns:a16="http://schemas.microsoft.com/office/drawing/2014/main" id="{DB46B7B2-AED1-CC13-98A4-D301600D3C3A}"/>
              </a:ext>
            </a:extLst>
          </p:cNvPr>
          <p:cNvSpPr/>
          <p:nvPr/>
        </p:nvSpPr>
        <p:spPr>
          <a:xfrm>
            <a:off x="3360314" y="5920486"/>
            <a:ext cx="1559532" cy="468688"/>
          </a:xfrm>
          <a:custGeom>
            <a:avLst/>
            <a:gdLst/>
            <a:ahLst/>
            <a:cxnLst/>
            <a:rect l="l" t="t" r="r" b="b"/>
            <a:pathLst>
              <a:path w="564375" h="113110">
                <a:moveTo>
                  <a:pt x="56555" y="0"/>
                </a:moveTo>
                <a:lnTo>
                  <a:pt x="507821" y="0"/>
                </a:lnTo>
                <a:cubicBezTo>
                  <a:pt x="522820" y="0"/>
                  <a:pt x="537205" y="5958"/>
                  <a:pt x="547811" y="16565"/>
                </a:cubicBezTo>
                <a:cubicBezTo>
                  <a:pt x="558417" y="27171"/>
                  <a:pt x="564375" y="41556"/>
                  <a:pt x="564375" y="56555"/>
                </a:cubicBezTo>
                <a:lnTo>
                  <a:pt x="564375" y="56555"/>
                </a:lnTo>
                <a:cubicBezTo>
                  <a:pt x="564375" y="87789"/>
                  <a:pt x="539055" y="113110"/>
                  <a:pt x="507821" y="113110"/>
                </a:cubicBezTo>
                <a:lnTo>
                  <a:pt x="56555" y="113110"/>
                </a:lnTo>
                <a:cubicBezTo>
                  <a:pt x="41556" y="113110"/>
                  <a:pt x="27171" y="107151"/>
                  <a:pt x="16565" y="96545"/>
                </a:cubicBezTo>
                <a:cubicBezTo>
                  <a:pt x="5958" y="85939"/>
                  <a:pt x="0" y="71554"/>
                  <a:pt x="0" y="56555"/>
                </a:cubicBezTo>
                <a:lnTo>
                  <a:pt x="0" y="56555"/>
                </a:lnTo>
                <a:cubicBezTo>
                  <a:pt x="0" y="41556"/>
                  <a:pt x="5958" y="27171"/>
                  <a:pt x="16565" y="16565"/>
                </a:cubicBezTo>
                <a:cubicBezTo>
                  <a:pt x="27171" y="5958"/>
                  <a:pt x="41556" y="0"/>
                  <a:pt x="56555" y="0"/>
                </a:cubicBezTo>
                <a:close/>
              </a:path>
            </a:pathLst>
          </a:custGeom>
          <a:solidFill>
            <a:srgbClr val="070D6B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3" name="TextBox 62">
            <a:extLst>
              <a:ext uri="{FF2B5EF4-FFF2-40B4-BE49-F238E27FC236}">
                <a16:creationId xmlns:a16="http://schemas.microsoft.com/office/drawing/2014/main" id="{234A41AD-4CCF-C06A-A640-FAC42064EE3E}"/>
              </a:ext>
            </a:extLst>
          </p:cNvPr>
          <p:cNvSpPr txBox="1"/>
          <p:nvPr/>
        </p:nvSpPr>
        <p:spPr>
          <a:xfrm>
            <a:off x="5585502" y="3756109"/>
            <a:ext cx="1432829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9 004 чел.</a:t>
            </a:r>
            <a:endParaRPr lang="en-US" sz="20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4" name="TextBox 63">
            <a:extLst>
              <a:ext uri="{FF2B5EF4-FFF2-40B4-BE49-F238E27FC236}">
                <a16:creationId xmlns:a16="http://schemas.microsoft.com/office/drawing/2014/main" id="{F1DD4734-0036-13C2-FC60-EDCE302C10AD}"/>
              </a:ext>
            </a:extLst>
          </p:cNvPr>
          <p:cNvSpPr txBox="1"/>
          <p:nvPr/>
        </p:nvSpPr>
        <p:spPr>
          <a:xfrm>
            <a:off x="8291287" y="4849089"/>
            <a:ext cx="1358674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4 139 чел.</a:t>
            </a:r>
            <a:endParaRPr lang="en-US" sz="20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5" name="TextBox 64">
            <a:extLst>
              <a:ext uri="{FF2B5EF4-FFF2-40B4-BE49-F238E27FC236}">
                <a16:creationId xmlns:a16="http://schemas.microsoft.com/office/drawing/2014/main" id="{46143876-EAA7-3BEC-7646-04EFC4546A15}"/>
              </a:ext>
            </a:extLst>
          </p:cNvPr>
          <p:cNvSpPr txBox="1"/>
          <p:nvPr/>
        </p:nvSpPr>
        <p:spPr>
          <a:xfrm>
            <a:off x="10157819" y="4776145"/>
            <a:ext cx="126711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1 680 чел.</a:t>
            </a:r>
            <a:endParaRPr lang="en-US" sz="20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47" name="Freeform 4">
            <a:extLst>
              <a:ext uri="{FF2B5EF4-FFF2-40B4-BE49-F238E27FC236}">
                <a16:creationId xmlns:a16="http://schemas.microsoft.com/office/drawing/2014/main" id="{F678B81A-AC32-F8E6-878A-09DF8982CC29}"/>
              </a:ext>
            </a:extLst>
          </p:cNvPr>
          <p:cNvSpPr/>
          <p:nvPr/>
        </p:nvSpPr>
        <p:spPr>
          <a:xfrm>
            <a:off x="10229828" y="2706681"/>
            <a:ext cx="688939" cy="236841"/>
          </a:xfrm>
          <a:custGeom>
            <a:avLst/>
            <a:gdLst/>
            <a:ahLst/>
            <a:cxnLst/>
            <a:rect l="l" t="t" r="r" b="b"/>
            <a:pathLst>
              <a:path w="1793680" h="616624">
                <a:moveTo>
                  <a:pt x="896840" y="0"/>
                </a:moveTo>
                <a:cubicBezTo>
                  <a:pt x="401529" y="0"/>
                  <a:pt x="0" y="138036"/>
                  <a:pt x="0" y="308312"/>
                </a:cubicBezTo>
                <a:cubicBezTo>
                  <a:pt x="0" y="478588"/>
                  <a:pt x="401529" y="616624"/>
                  <a:pt x="896840" y="616624"/>
                </a:cubicBezTo>
                <a:cubicBezTo>
                  <a:pt x="1392151" y="616624"/>
                  <a:pt x="1793680" y="478588"/>
                  <a:pt x="1793680" y="308312"/>
                </a:cubicBezTo>
                <a:cubicBezTo>
                  <a:pt x="1793680" y="138036"/>
                  <a:pt x="1392151" y="0"/>
                  <a:pt x="896840" y="0"/>
                </a:cubicBezTo>
                <a:close/>
              </a:path>
            </a:pathLst>
          </a:custGeom>
          <a:solidFill>
            <a:srgbClr val="E7265C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E0CA9DBE-D623-C085-7517-115A4B3CE52A}"/>
              </a:ext>
            </a:extLst>
          </p:cNvPr>
          <p:cNvSpPr/>
          <p:nvPr/>
        </p:nvSpPr>
        <p:spPr>
          <a:xfrm rot="5400000">
            <a:off x="9878762" y="1473462"/>
            <a:ext cx="1425473" cy="1159385"/>
          </a:xfrm>
          <a:custGeom>
            <a:avLst/>
            <a:gdLst/>
            <a:ahLst/>
            <a:cxnLst/>
            <a:rect l="l" t="t" r="r" b="b"/>
            <a:pathLst>
              <a:path w="2138209" h="1739077">
                <a:moveTo>
                  <a:pt x="0" y="0"/>
                </a:moveTo>
                <a:lnTo>
                  <a:pt x="2138209" y="0"/>
                </a:lnTo>
                <a:lnTo>
                  <a:pt x="2138209" y="1739077"/>
                </a:lnTo>
                <a:lnTo>
                  <a:pt x="0" y="1739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50" name="TextBox 60">
            <a:extLst>
              <a:ext uri="{FF2B5EF4-FFF2-40B4-BE49-F238E27FC236}">
                <a16:creationId xmlns:a16="http://schemas.microsoft.com/office/drawing/2014/main" id="{58312A60-F4A0-00E0-3716-ACD2A97A34F2}"/>
              </a:ext>
            </a:extLst>
          </p:cNvPr>
          <p:cNvSpPr txBox="1"/>
          <p:nvPr/>
        </p:nvSpPr>
        <p:spPr>
          <a:xfrm>
            <a:off x="9412344" y="1474371"/>
            <a:ext cx="2503389" cy="374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3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30 336 чел.</a:t>
            </a:r>
            <a:endParaRPr lang="en-US" sz="36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55" name="TextBox 31">
            <a:extLst>
              <a:ext uri="{FF2B5EF4-FFF2-40B4-BE49-F238E27FC236}">
                <a16:creationId xmlns:a16="http://schemas.microsoft.com/office/drawing/2014/main" id="{8357BF25-206D-54C6-2864-BE6C44BB204F}"/>
              </a:ext>
            </a:extLst>
          </p:cNvPr>
          <p:cNvSpPr txBox="1"/>
          <p:nvPr/>
        </p:nvSpPr>
        <p:spPr>
          <a:xfrm>
            <a:off x="3355711" y="3881742"/>
            <a:ext cx="1559532" cy="46868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r>
              <a:rPr lang="ru-RU" sz="2000" b="1" dirty="0">
                <a:solidFill>
                  <a:srgbClr val="FFFFFF"/>
                </a:solidFill>
                <a:ea typeface="TT Hoves Bold"/>
                <a:cs typeface="TT Hoves Bold"/>
                <a:sym typeface="TT Hoves Bold"/>
              </a:rPr>
              <a:t>2019 г.</a:t>
            </a:r>
            <a:endParaRPr lang="en-US" sz="2000" b="1" dirty="0">
              <a:solidFill>
                <a:srgbClr val="FFFFFF"/>
              </a:solidFill>
              <a:ea typeface="TT Hoves Bold"/>
              <a:cs typeface="TT Hoves Bold"/>
              <a:sym typeface="TT Hoves Bold"/>
            </a:endParaRPr>
          </a:p>
        </p:txBody>
      </p:sp>
      <p:sp>
        <p:nvSpPr>
          <p:cNvPr id="64" name="TextBox 31">
            <a:extLst>
              <a:ext uri="{FF2B5EF4-FFF2-40B4-BE49-F238E27FC236}">
                <a16:creationId xmlns:a16="http://schemas.microsoft.com/office/drawing/2014/main" id="{224967A7-3F90-8ECF-07E0-F4385A29EE09}"/>
              </a:ext>
            </a:extLst>
          </p:cNvPr>
          <p:cNvSpPr txBox="1"/>
          <p:nvPr/>
        </p:nvSpPr>
        <p:spPr>
          <a:xfrm>
            <a:off x="3338016" y="4589494"/>
            <a:ext cx="1559532" cy="46868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r>
              <a:rPr lang="ru-RU" sz="2000" b="1" dirty="0">
                <a:solidFill>
                  <a:srgbClr val="FFFFFF"/>
                </a:solidFill>
                <a:ea typeface="TT Hoves Bold"/>
                <a:cs typeface="TT Hoves Bold"/>
                <a:sym typeface="TT Hoves Bold"/>
              </a:rPr>
              <a:t>2018 г</a:t>
            </a:r>
            <a:r>
              <a:rPr lang="ru-RU" sz="1130" b="1" dirty="0">
                <a:solidFill>
                  <a:srgbClr val="FFFFFF"/>
                </a:solidFill>
                <a:ea typeface="TT Hoves Bold"/>
                <a:cs typeface="TT Hoves Bold"/>
                <a:sym typeface="TT Hoves Bold"/>
              </a:rPr>
              <a:t>.</a:t>
            </a:r>
            <a:endParaRPr lang="en-US" sz="1130" b="1" dirty="0">
              <a:solidFill>
                <a:srgbClr val="FFFFFF"/>
              </a:solidFill>
              <a:ea typeface="TT Hoves Bold"/>
              <a:cs typeface="TT Hoves Bold"/>
              <a:sym typeface="TT Hoves Bold"/>
            </a:endParaRPr>
          </a:p>
        </p:txBody>
      </p:sp>
      <p:sp>
        <p:nvSpPr>
          <p:cNvPr id="70" name="TextBox 31">
            <a:extLst>
              <a:ext uri="{FF2B5EF4-FFF2-40B4-BE49-F238E27FC236}">
                <a16:creationId xmlns:a16="http://schemas.microsoft.com/office/drawing/2014/main" id="{EF8607B5-A642-79EA-4AFC-0D280B0F6927}"/>
              </a:ext>
            </a:extLst>
          </p:cNvPr>
          <p:cNvSpPr txBox="1"/>
          <p:nvPr/>
        </p:nvSpPr>
        <p:spPr>
          <a:xfrm>
            <a:off x="3323889" y="5219078"/>
            <a:ext cx="1559532" cy="46868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r>
              <a:rPr lang="ru-RU" sz="2000" b="1" dirty="0">
                <a:solidFill>
                  <a:srgbClr val="FFFFFF"/>
                </a:solidFill>
                <a:ea typeface="TT Hoves Bold"/>
                <a:cs typeface="TT Hoves Bold"/>
                <a:sym typeface="TT Hoves Bold"/>
              </a:rPr>
              <a:t>2017 г. </a:t>
            </a:r>
            <a:endParaRPr lang="en-US" sz="2000" b="1" dirty="0">
              <a:solidFill>
                <a:srgbClr val="FFFFFF"/>
              </a:solidFill>
              <a:ea typeface="TT Hoves Bold"/>
              <a:cs typeface="TT Hoves Bold"/>
              <a:sym typeface="TT Hoves Bold"/>
            </a:endParaRPr>
          </a:p>
        </p:txBody>
      </p:sp>
      <p:sp>
        <p:nvSpPr>
          <p:cNvPr id="71" name="TextBox 31">
            <a:extLst>
              <a:ext uri="{FF2B5EF4-FFF2-40B4-BE49-F238E27FC236}">
                <a16:creationId xmlns:a16="http://schemas.microsoft.com/office/drawing/2014/main" id="{A0E5EEF1-C207-2189-0EBB-C344AAC781A1}"/>
              </a:ext>
            </a:extLst>
          </p:cNvPr>
          <p:cNvSpPr txBox="1"/>
          <p:nvPr/>
        </p:nvSpPr>
        <p:spPr>
          <a:xfrm>
            <a:off x="3369186" y="5906434"/>
            <a:ext cx="1559532" cy="46868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r>
              <a:rPr lang="ru-RU" sz="2000" b="1" dirty="0">
                <a:solidFill>
                  <a:srgbClr val="FFFFFF"/>
                </a:solidFill>
                <a:ea typeface="TT Hoves Bold"/>
                <a:cs typeface="TT Hoves Bold"/>
                <a:sym typeface="TT Hoves Bold"/>
              </a:rPr>
              <a:t>2016 г. </a:t>
            </a:r>
            <a:endParaRPr lang="en-US" sz="2000" b="1" dirty="0">
              <a:solidFill>
                <a:srgbClr val="FFFFFF"/>
              </a:solidFill>
              <a:ea typeface="TT Hoves Bold"/>
              <a:cs typeface="TT Hoves Bold"/>
              <a:sym typeface="TT Hoves Bold"/>
            </a:endParaRPr>
          </a:p>
        </p:txBody>
      </p:sp>
      <p:pic>
        <p:nvPicPr>
          <p:cNvPr id="72" name="Объект 17">
            <a:extLst>
              <a:ext uri="{FF2B5EF4-FFF2-40B4-BE49-F238E27FC236}">
                <a16:creationId xmlns:a16="http://schemas.microsoft.com/office/drawing/2014/main" id="{A47F0D24-EEEF-4403-D905-F8DA8C38CF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27961" y="1145354"/>
            <a:ext cx="1405731" cy="61549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</p:pic>
      <p:grpSp>
        <p:nvGrpSpPr>
          <p:cNvPr id="73" name="Group 27">
            <a:extLst>
              <a:ext uri="{FF2B5EF4-FFF2-40B4-BE49-F238E27FC236}">
                <a16:creationId xmlns:a16="http://schemas.microsoft.com/office/drawing/2014/main" id="{A4F2B6BE-3DC3-A2E5-2880-09C945B69776}"/>
              </a:ext>
            </a:extLst>
          </p:cNvPr>
          <p:cNvGrpSpPr/>
          <p:nvPr/>
        </p:nvGrpSpPr>
        <p:grpSpPr bwMode="auto">
          <a:xfrm>
            <a:off x="191823" y="135878"/>
            <a:ext cx="1147323" cy="1028614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74" name="Freeform 28">
              <a:extLst>
                <a:ext uri="{FF2B5EF4-FFF2-40B4-BE49-F238E27FC236}">
                  <a16:creationId xmlns:a16="http://schemas.microsoft.com/office/drawing/2014/main" id="{202D4534-3908-3BCE-B6F9-8F4C68F1D3D0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75" name="TextBox 29">
              <a:extLst>
                <a:ext uri="{FF2B5EF4-FFF2-40B4-BE49-F238E27FC236}">
                  <a16:creationId xmlns:a16="http://schemas.microsoft.com/office/drawing/2014/main" id="{1C99D105-F513-A0E0-CBED-A09EA4652AF4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8DFDCEE-ECF0-829C-F6A0-CC0EFCD59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71881"/>
          <a:stretch/>
        </p:blipFill>
        <p:spPr bwMode="auto">
          <a:xfrm>
            <a:off x="497124" y="313991"/>
            <a:ext cx="561494" cy="589371"/>
          </a:xfrm>
          <a:prstGeom prst="rect">
            <a:avLst/>
          </a:prstGeom>
          <a:ln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3ECB7BA0-E7EB-3F08-5735-71E7B2D142B0}"/>
              </a:ext>
            </a:extLst>
          </p:cNvPr>
          <p:cNvSpPr txBox="1"/>
          <p:nvPr/>
        </p:nvSpPr>
        <p:spPr bwMode="auto">
          <a:xfrm>
            <a:off x="1447566" y="-9100"/>
            <a:ext cx="92164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+mj-lt"/>
              </a:rPr>
              <a:t>«</a:t>
            </a:r>
            <a:r>
              <a:rPr lang="ru-RU" sz="2400" b="1" i="0" dirty="0" err="1">
                <a:solidFill>
                  <a:srgbClr val="070D6B"/>
                </a:solidFill>
                <a:effectLst/>
                <a:latin typeface="+mj-lt"/>
              </a:rPr>
              <a:t>Абилимпикс</a:t>
            </a:r>
            <a:r>
              <a:rPr lang="ru-RU" sz="2400" b="1" i="0" dirty="0">
                <a:solidFill>
                  <a:srgbClr val="070D6B"/>
                </a:solidFill>
                <a:effectLst/>
                <a:latin typeface="+mj-lt"/>
              </a:rPr>
              <a:t>» — это международное некоммерческое движение, зародившееся в Японии и развивающееся в мире с 1971 года </a:t>
            </a:r>
            <a:endParaRPr lang="ru-RU" sz="2400" b="1" dirty="0">
              <a:solidFill>
                <a:srgbClr val="070D6B"/>
              </a:solidFill>
              <a:latin typeface="+mj-lt"/>
            </a:endParaRPr>
          </a:p>
        </p:txBody>
      </p:sp>
      <p:sp>
        <p:nvSpPr>
          <p:cNvPr id="79" name="TextBox 62">
            <a:extLst>
              <a:ext uri="{FF2B5EF4-FFF2-40B4-BE49-F238E27FC236}">
                <a16:creationId xmlns:a16="http://schemas.microsoft.com/office/drawing/2014/main" id="{F6618293-7B44-8DA9-0752-E623FF72D19E}"/>
              </a:ext>
            </a:extLst>
          </p:cNvPr>
          <p:cNvSpPr txBox="1"/>
          <p:nvPr/>
        </p:nvSpPr>
        <p:spPr>
          <a:xfrm>
            <a:off x="7384127" y="2904518"/>
            <a:ext cx="1432829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12 138 чел.</a:t>
            </a:r>
            <a:endParaRPr lang="en-US" sz="20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EC0FA45-1C3D-3D2A-AE10-65F2FCCD60CD}"/>
              </a:ext>
            </a:extLst>
          </p:cNvPr>
          <p:cNvSpPr txBox="1"/>
          <p:nvPr/>
        </p:nvSpPr>
        <p:spPr bwMode="auto">
          <a:xfrm>
            <a:off x="1664859" y="1744576"/>
            <a:ext cx="7584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D31362"/>
                </a:solidFill>
                <a:effectLst/>
                <a:latin typeface="+mj-lt"/>
              </a:rPr>
              <a:t>РОССИЯ ПРИСОЕДИНИЛАСЬ К МЕЖДУНАРОДНОМУ ДВИЖЕНИЮ «АБИЛИМПИКС» В 2015 ГОДУ</a:t>
            </a:r>
            <a:endParaRPr lang="ru-RU" b="1" dirty="0">
              <a:solidFill>
                <a:srgbClr val="D31362"/>
              </a:solidFill>
              <a:latin typeface="+mj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A179-59CE-BA09-A9CB-955BDA7331CE}"/>
              </a:ext>
            </a:extLst>
          </p:cNvPr>
          <p:cNvSpPr txBox="1"/>
          <p:nvPr/>
        </p:nvSpPr>
        <p:spPr bwMode="auto">
          <a:xfrm>
            <a:off x="111676" y="2060350"/>
            <a:ext cx="211915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i="0" dirty="0">
                <a:effectLst/>
                <a:latin typeface="Jost"/>
              </a:rPr>
              <a:t>88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</a:t>
            </a:r>
          </a:p>
          <a:p>
            <a:r>
              <a:rPr lang="ru-RU" sz="1200" b="1" i="0" dirty="0">
                <a:effectLst/>
                <a:latin typeface="Jost"/>
              </a:rPr>
              <a:t>центров развития движения «</a:t>
            </a:r>
            <a:r>
              <a:rPr lang="ru-RU" sz="1200" b="1" i="0" dirty="0" err="1">
                <a:effectLst/>
                <a:latin typeface="Jost"/>
              </a:rPr>
              <a:t>Абилимпикс</a:t>
            </a:r>
            <a:r>
              <a:rPr lang="ru-RU" sz="1200" b="1" i="0" dirty="0">
                <a:effectLst/>
                <a:latin typeface="Jost"/>
              </a:rPr>
              <a:t>» (ЦРД</a:t>
            </a:r>
            <a:r>
              <a:rPr lang="en-US" sz="1200" b="1" i="0" dirty="0">
                <a:effectLst/>
                <a:latin typeface="Jost"/>
              </a:rPr>
              <a:t>)</a:t>
            </a:r>
            <a:endParaRPr lang="ru-RU" sz="1200" b="1" i="0" dirty="0">
              <a:effectLst/>
              <a:latin typeface="Jos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381C46-095A-1028-0455-BA444754F0A4}"/>
              </a:ext>
            </a:extLst>
          </p:cNvPr>
          <p:cNvSpPr txBox="1"/>
          <p:nvPr/>
        </p:nvSpPr>
        <p:spPr bwMode="auto">
          <a:xfrm>
            <a:off x="82358" y="3373132"/>
            <a:ext cx="24519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i="0" dirty="0">
                <a:effectLst/>
                <a:latin typeface="Jost"/>
              </a:rPr>
              <a:t>83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</a:t>
            </a:r>
          </a:p>
          <a:p>
            <a:r>
              <a:rPr lang="ru-RU" sz="1200" b="1" i="0" dirty="0">
                <a:effectLst/>
                <a:latin typeface="Jost"/>
              </a:rPr>
              <a:t>региональных центра обучения </a:t>
            </a:r>
          </a:p>
          <a:p>
            <a:r>
              <a:rPr lang="ru-RU" sz="1200" b="1" i="0" dirty="0">
                <a:effectLst/>
                <a:latin typeface="Jost"/>
              </a:rPr>
              <a:t>экспертов (РЦОЭ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)</a:t>
            </a:r>
            <a:endParaRPr lang="ru-RU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723716F-F7E0-A5BD-ED48-2363AAF1B9ED}"/>
              </a:ext>
            </a:extLst>
          </p:cNvPr>
          <p:cNvSpPr txBox="1"/>
          <p:nvPr/>
        </p:nvSpPr>
        <p:spPr bwMode="auto">
          <a:xfrm>
            <a:off x="96500" y="4825354"/>
            <a:ext cx="24519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i="0" dirty="0">
                <a:effectLst/>
                <a:latin typeface="Jost"/>
              </a:rPr>
              <a:t>238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</a:t>
            </a:r>
          </a:p>
          <a:p>
            <a:r>
              <a:rPr lang="ru-RU" sz="1200" b="1" i="0" dirty="0">
                <a:effectLst/>
                <a:latin typeface="Jost"/>
              </a:rPr>
              <a:t>профессиональных компетенций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48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24">
            <a:extLst>
              <a:ext uri="{FF2B5EF4-FFF2-40B4-BE49-F238E27FC236}">
                <a16:creationId xmlns:a16="http://schemas.microsoft.com/office/drawing/2014/main" id="{837C11FB-2E1F-DBEB-DB54-96F27C572697}"/>
              </a:ext>
            </a:extLst>
          </p:cNvPr>
          <p:cNvSpPr/>
          <p:nvPr/>
        </p:nvSpPr>
        <p:spPr bwMode="auto">
          <a:xfrm rot="10800000" flipV="1">
            <a:off x="6746506" y="2594078"/>
            <a:ext cx="2071932" cy="3693318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CB3457"/>
          </a:solidFill>
          <a:ln>
            <a:solidFill>
              <a:srgbClr val="D3136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85E77-A61C-271D-27EC-FF83B2202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23269" y="2542908"/>
            <a:ext cx="255531" cy="511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3B48A-A052-8506-D959-BB33C0DB11FF}"/>
              </a:ext>
            </a:extLst>
          </p:cNvPr>
          <p:cNvSpPr txBox="1"/>
          <p:nvPr/>
        </p:nvSpPr>
        <p:spPr bwMode="auto">
          <a:xfrm>
            <a:off x="2432407" y="2744516"/>
            <a:ext cx="1642338" cy="261610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100" b="1" dirty="0">
              <a:solidFill>
                <a:srgbClr val="004F9F"/>
              </a:solidFill>
              <a:latin typeface="Arial"/>
              <a:cs typeface="Arial"/>
            </a:endParaRPr>
          </a:p>
        </p:txBody>
      </p:sp>
      <p:sp>
        <p:nvSpPr>
          <p:cNvPr id="7" name="Фигура, имеющая форму буквы L 6">
            <a:extLst>
              <a:ext uri="{FF2B5EF4-FFF2-40B4-BE49-F238E27FC236}">
                <a16:creationId xmlns:a16="http://schemas.microsoft.com/office/drawing/2014/main" id="{EAB0035B-8B7A-61F7-68F0-B0A06B489A9C}"/>
              </a:ext>
            </a:extLst>
          </p:cNvPr>
          <p:cNvSpPr/>
          <p:nvPr/>
        </p:nvSpPr>
        <p:spPr bwMode="auto">
          <a:xfrm rot="5400000">
            <a:off x="825401" y="2773362"/>
            <a:ext cx="447000" cy="196978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70D6B"/>
          </a:solidFill>
          <a:ln>
            <a:solidFill>
              <a:srgbClr val="070D6B"/>
            </a:solidFill>
          </a:ln>
        </p:spPr>
        <p:style>
          <a:lnRef idx="2">
            <a:srgbClr val="000000"/>
          </a:lnRef>
          <a:fillRef idx="1">
            <a:srgbClr val="00000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Фигура, имеющая форму буквы L 7">
            <a:extLst>
              <a:ext uri="{FF2B5EF4-FFF2-40B4-BE49-F238E27FC236}">
                <a16:creationId xmlns:a16="http://schemas.microsoft.com/office/drawing/2014/main" id="{8F396E7B-8680-02F4-B71D-AC9EAFBCAD43}"/>
              </a:ext>
            </a:extLst>
          </p:cNvPr>
          <p:cNvSpPr/>
          <p:nvPr/>
        </p:nvSpPr>
        <p:spPr bwMode="auto">
          <a:xfrm rot="5400000">
            <a:off x="2877560" y="2268467"/>
            <a:ext cx="498283" cy="218705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CB3457"/>
          </a:solidFill>
          <a:ln>
            <a:solidFill>
              <a:srgbClr val="D31362"/>
            </a:solidFill>
          </a:ln>
        </p:spPr>
        <p:style>
          <a:lnRef idx="2">
            <a:srgbClr val="000000"/>
          </a:lnRef>
          <a:fillRef idx="1">
            <a:srgbClr val="00000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75E04-CB6E-BB2A-2B2A-4D9A229EF171}"/>
              </a:ext>
            </a:extLst>
          </p:cNvPr>
          <p:cNvSpPr txBox="1"/>
          <p:nvPr/>
        </p:nvSpPr>
        <p:spPr bwMode="auto">
          <a:xfrm>
            <a:off x="4664457" y="2378865"/>
            <a:ext cx="1512391" cy="369332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A1DE5-F726-AD6B-0FFF-DFF5BD07725C}"/>
              </a:ext>
            </a:extLst>
          </p:cNvPr>
          <p:cNvSpPr txBox="1"/>
          <p:nvPr/>
        </p:nvSpPr>
        <p:spPr bwMode="auto">
          <a:xfrm>
            <a:off x="6696597" y="1663204"/>
            <a:ext cx="169918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ru-RU" sz="1200" b="1" spc="-20" dirty="0">
                <a:solidFill>
                  <a:srgbClr val="070D6B"/>
                </a:solidFill>
                <a:latin typeface="+mj-lt"/>
                <a:cs typeface="Arial"/>
              </a:rPr>
              <a:t>4 Этап</a:t>
            </a:r>
          </a:p>
          <a:p>
            <a:pPr marL="12700" algn="ctr">
              <a:spcBef>
                <a:spcPts val="100"/>
              </a:spcBef>
              <a:defRPr/>
            </a:pPr>
            <a:r>
              <a:rPr lang="ru-RU" sz="1200" b="1" spc="190" dirty="0">
                <a:solidFill>
                  <a:srgbClr val="070D6B"/>
                </a:solidFill>
                <a:latin typeface="+mj-lt"/>
              </a:rPr>
              <a:t>Отборочный</a:t>
            </a:r>
          </a:p>
          <a:p>
            <a:pPr marL="12700" algn="ctr">
              <a:spcBef>
                <a:spcPts val="100"/>
              </a:spcBef>
              <a:defRPr/>
            </a:pPr>
            <a:r>
              <a:rPr lang="ru-RU" sz="1200" b="1" spc="190" dirty="0">
                <a:solidFill>
                  <a:srgbClr val="070D6B"/>
                </a:solidFill>
                <a:latin typeface="+mj-lt"/>
              </a:rPr>
              <a:t>этап</a:t>
            </a:r>
          </a:p>
          <a:p>
            <a:pPr marL="12700" algn="ctr">
              <a:spcBef>
                <a:spcPts val="100"/>
              </a:spcBef>
              <a:defRPr/>
            </a:pPr>
            <a:endParaRPr sz="1400" b="1" dirty="0">
              <a:solidFill>
                <a:srgbClr val="070D6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E1C82-EEDB-C5B8-FBBC-0BFCDE88374F}"/>
              </a:ext>
            </a:extLst>
          </p:cNvPr>
          <p:cNvSpPr txBox="1"/>
          <p:nvPr/>
        </p:nvSpPr>
        <p:spPr bwMode="auto">
          <a:xfrm>
            <a:off x="56756" y="2836642"/>
            <a:ext cx="2364175" cy="65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581025" algn="ctr">
              <a:spcBef>
                <a:spcPts val="100"/>
              </a:spcBef>
              <a:defRPr/>
            </a:pPr>
            <a:r>
              <a:rPr lang="ru-RU" sz="1200" b="1" spc="190" dirty="0">
                <a:solidFill>
                  <a:srgbClr val="070D6B"/>
                </a:solidFill>
                <a:latin typeface="+mj-lt"/>
                <a:cs typeface="Arial"/>
              </a:rPr>
              <a:t>1 этап</a:t>
            </a:r>
          </a:p>
          <a:p>
            <a:pPr marL="95250" marR="581025" algn="ctr">
              <a:spcBef>
                <a:spcPts val="100"/>
              </a:spcBef>
              <a:defRPr/>
            </a:pPr>
            <a:r>
              <a:rPr lang="ru-RU" sz="1200" b="1" spc="190" dirty="0">
                <a:solidFill>
                  <a:srgbClr val="070D6B"/>
                </a:solidFill>
                <a:latin typeface="+mj-lt"/>
                <a:cs typeface="Arial"/>
              </a:rPr>
              <a:t>Определение компетенций </a:t>
            </a:r>
            <a:endParaRPr sz="1200" b="1" dirty="0">
              <a:solidFill>
                <a:srgbClr val="070D6B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3165CF-DE8E-9440-DB51-76317DD473CF}"/>
              </a:ext>
            </a:extLst>
          </p:cNvPr>
          <p:cNvSpPr txBox="1"/>
          <p:nvPr/>
        </p:nvSpPr>
        <p:spPr bwMode="auto">
          <a:xfrm>
            <a:off x="1888167" y="2203861"/>
            <a:ext cx="2848878" cy="843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581025" algn="ctr">
              <a:spcBef>
                <a:spcPts val="100"/>
              </a:spcBef>
              <a:defRPr/>
            </a:pPr>
            <a:r>
              <a:rPr lang="ru-RU" sz="1200" b="1" dirty="0">
                <a:solidFill>
                  <a:srgbClr val="070D6B"/>
                </a:solidFill>
                <a:latin typeface="+mj-lt"/>
                <a:ea typeface="Aptos"/>
              </a:rPr>
              <a:t>2 Этап</a:t>
            </a:r>
            <a:endParaRPr lang="ru-RU" sz="1200" b="1" dirty="0">
              <a:solidFill>
                <a:srgbClr val="070D6B"/>
              </a:solidFill>
              <a:latin typeface="+mj-lt"/>
            </a:endParaRPr>
          </a:p>
          <a:p>
            <a:pPr marL="95250" marR="581025" algn="ctr">
              <a:spcBef>
                <a:spcPts val="100"/>
              </a:spcBef>
              <a:defRPr/>
            </a:pPr>
            <a:r>
              <a:rPr lang="ru-RU" sz="1200" b="1" spc="190" dirty="0">
                <a:solidFill>
                  <a:srgbClr val="070D6B"/>
                </a:solidFill>
                <a:latin typeface="+mj-lt"/>
                <a:cs typeface="Arial"/>
              </a:rPr>
              <a:t>Соревнование по презентационным компетенциям</a:t>
            </a:r>
            <a:endParaRPr sz="1200" b="1" dirty="0">
              <a:solidFill>
                <a:srgbClr val="070D6B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1AE35A-E1E4-A228-89DF-5ACC575197C0}"/>
              </a:ext>
            </a:extLst>
          </p:cNvPr>
          <p:cNvSpPr txBox="1"/>
          <p:nvPr/>
        </p:nvSpPr>
        <p:spPr bwMode="auto">
          <a:xfrm>
            <a:off x="4065104" y="1834406"/>
            <a:ext cx="2985423" cy="843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581025" algn="ctr">
              <a:spcBef>
                <a:spcPts val="100"/>
              </a:spcBef>
              <a:defRPr/>
            </a:pPr>
            <a:r>
              <a:rPr lang="ru-RU" sz="1200" b="1" dirty="0">
                <a:solidFill>
                  <a:srgbClr val="070D6B"/>
                </a:solidFill>
                <a:latin typeface="+mj-lt"/>
                <a:ea typeface="Aptos"/>
              </a:rPr>
              <a:t>3 Этап</a:t>
            </a:r>
            <a:endParaRPr lang="ru-RU" sz="1200" b="1" dirty="0">
              <a:solidFill>
                <a:srgbClr val="070D6B"/>
              </a:solidFill>
              <a:latin typeface="+mj-lt"/>
            </a:endParaRPr>
          </a:p>
          <a:p>
            <a:pPr marL="95250" marR="581025" algn="ctr">
              <a:spcBef>
                <a:spcPts val="100"/>
              </a:spcBef>
              <a:defRPr/>
            </a:pPr>
            <a:r>
              <a:rPr lang="ru-RU" sz="1200" b="1" spc="190" dirty="0">
                <a:solidFill>
                  <a:srgbClr val="070D6B"/>
                </a:solidFill>
                <a:latin typeface="+mj-lt"/>
                <a:cs typeface="Arial"/>
              </a:rPr>
              <a:t>Проведение регионального этапа в 16 регионах</a:t>
            </a:r>
            <a:r>
              <a:rPr lang="ru-RU" sz="1200" b="1" spc="190" dirty="0">
                <a:solidFill>
                  <a:srgbClr val="070D6B"/>
                </a:solidFill>
                <a:latin typeface="Arial"/>
                <a:cs typeface="Arial"/>
              </a:rPr>
              <a:t> </a:t>
            </a:r>
            <a:endParaRPr sz="1200" b="1" dirty="0">
              <a:solidFill>
                <a:srgbClr val="070D6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82EDA-0585-809B-B869-E9D25633330B}"/>
              </a:ext>
            </a:extLst>
          </p:cNvPr>
          <p:cNvSpPr txBox="1"/>
          <p:nvPr/>
        </p:nvSpPr>
        <p:spPr bwMode="auto">
          <a:xfrm>
            <a:off x="6846164" y="2437937"/>
            <a:ext cx="23010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581025" algn="ctr">
              <a:spcBef>
                <a:spcPts val="100"/>
              </a:spcBef>
              <a:defRPr/>
            </a:pPr>
            <a:r>
              <a:rPr lang="ru-RU" sz="1000" b="1" spc="1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869441-9A1A-ADB4-1DB3-4D4A832E7E24}"/>
              </a:ext>
            </a:extLst>
          </p:cNvPr>
          <p:cNvSpPr txBox="1"/>
          <p:nvPr/>
        </p:nvSpPr>
        <p:spPr bwMode="auto">
          <a:xfrm>
            <a:off x="6794933" y="2594077"/>
            <a:ext cx="21582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Участие победителей</a:t>
            </a:r>
            <a:endParaRPr sz="1400" b="1" dirty="0">
              <a:latin typeface="+mj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Регионального этапа в отборочном этапе не менее чем в 5 </a:t>
            </a:r>
            <a:r>
              <a:rPr lang="ru-RU" sz="1400" b="1" dirty="0" err="1">
                <a:solidFill>
                  <a:schemeClr val="bg1"/>
                </a:solidFill>
                <a:latin typeface="+mj-lt"/>
              </a:rPr>
              <a:t>субьектах</a:t>
            </a:r>
            <a:endParaRPr sz="1400" b="1" dirty="0">
              <a:latin typeface="+mj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Сертификат победителей и призеров  отборочного этапа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Победитель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получает право соревноваться на Национальном чемпионате</a:t>
            </a:r>
            <a:endParaRPr lang="ru-RU" sz="1400" b="1" dirty="0">
              <a:solidFill>
                <a:srgbClr val="E7354D"/>
              </a:solidFill>
              <a:latin typeface="+mj-lt"/>
            </a:endParaRPr>
          </a:p>
          <a:p>
            <a:pPr>
              <a:defRPr/>
            </a:pPr>
            <a:endParaRPr lang="ru-RU" sz="1000" dirty="0">
              <a:solidFill>
                <a:srgbClr val="E7354D"/>
              </a:solidFill>
              <a:latin typeface="Futura PT Bold"/>
            </a:endParaRPr>
          </a:p>
        </p:txBody>
      </p:sp>
      <p:sp>
        <p:nvSpPr>
          <p:cNvPr id="19" name="Прямоугольник с двумя скругленными противолежащими углами 24">
            <a:extLst>
              <a:ext uri="{FF2B5EF4-FFF2-40B4-BE49-F238E27FC236}">
                <a16:creationId xmlns:a16="http://schemas.microsoft.com/office/drawing/2014/main" id="{7F925DC1-007F-2854-1E98-5A055F36058C}"/>
              </a:ext>
            </a:extLst>
          </p:cNvPr>
          <p:cNvSpPr/>
          <p:nvPr/>
        </p:nvSpPr>
        <p:spPr bwMode="auto">
          <a:xfrm rot="10800000" flipV="1">
            <a:off x="2353238" y="3495797"/>
            <a:ext cx="1961636" cy="3200876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CB3457"/>
          </a:solidFill>
          <a:ln>
            <a:solidFill>
              <a:srgbClr val="D3136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с двумя скругленными противолежащими углами 1">
            <a:extLst>
              <a:ext uri="{FF2B5EF4-FFF2-40B4-BE49-F238E27FC236}">
                <a16:creationId xmlns:a16="http://schemas.microsoft.com/office/drawing/2014/main" id="{64E770D6-A548-AC4F-5C64-2D7E6DDBDAF4}"/>
              </a:ext>
            </a:extLst>
          </p:cNvPr>
          <p:cNvSpPr/>
          <p:nvPr/>
        </p:nvSpPr>
        <p:spPr bwMode="auto">
          <a:xfrm rot="10800000" flipV="1">
            <a:off x="208232" y="3769132"/>
            <a:ext cx="1961635" cy="308886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70D6B"/>
          </a:solidFill>
          <a:ln>
            <a:solidFill>
              <a:srgbClr val="070D6B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E7354D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FFE973-ED52-5609-0EC8-EFE4FA7D8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31323" y="3420779"/>
            <a:ext cx="255531" cy="5110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8D02D7-8D41-2BA2-445C-F58BA19A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41111" y="2144576"/>
            <a:ext cx="194936" cy="3898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AFA29D-C671-9A3D-E8CC-3D71F536CE7E}"/>
              </a:ext>
            </a:extLst>
          </p:cNvPr>
          <p:cNvSpPr txBox="1"/>
          <p:nvPr/>
        </p:nvSpPr>
        <p:spPr bwMode="auto">
          <a:xfrm>
            <a:off x="2249550" y="3603519"/>
            <a:ext cx="241566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ru-RU" sz="1200" b="1" dirty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300" b="1" dirty="0">
                <a:solidFill>
                  <a:schemeClr val="bg1"/>
                </a:solidFill>
                <a:latin typeface="+mj-lt"/>
              </a:rPr>
              <a:t>Подготовка </a:t>
            </a:r>
            <a:endParaRPr sz="1300" b="1" dirty="0">
              <a:latin typeface="+mj-lt"/>
            </a:endParaRPr>
          </a:p>
          <a:p>
            <a:pPr>
              <a:defRPr/>
            </a:pPr>
            <a:r>
              <a:rPr lang="ru-RU" sz="1300" b="1" dirty="0">
                <a:solidFill>
                  <a:schemeClr val="bg1"/>
                </a:solidFill>
                <a:latin typeface="+mj-lt"/>
              </a:rPr>
              <a:t>      экспертов</a:t>
            </a:r>
            <a:endParaRPr sz="1300" b="1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300" b="1" dirty="0">
                <a:solidFill>
                  <a:schemeClr val="bg1"/>
                </a:solidFill>
                <a:latin typeface="+mj-lt"/>
              </a:rPr>
              <a:t>Проведение соревнований на региональной площадке  по презентационной компетенции (не менее 5 участников)</a:t>
            </a:r>
            <a:endParaRPr sz="1300" b="1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300" b="1" dirty="0">
                <a:solidFill>
                  <a:schemeClr val="bg1"/>
                </a:solidFill>
                <a:latin typeface="+mj-lt"/>
              </a:rPr>
              <a:t>Проведение соревнований по презентационной компетенции</a:t>
            </a:r>
            <a:r>
              <a:rPr lang="en-US" sz="13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300" b="1" dirty="0">
                <a:solidFill>
                  <a:schemeClr val="bg1"/>
                </a:solidFill>
                <a:latin typeface="+mj-lt"/>
              </a:rPr>
              <a:t>на Национальном чемпионате </a:t>
            </a:r>
            <a:endParaRPr lang="ru-RU" sz="1300" b="1" dirty="0">
              <a:solidFill>
                <a:srgbClr val="E7354D"/>
              </a:solidFill>
              <a:latin typeface="+mj-lt"/>
            </a:endParaRPr>
          </a:p>
        </p:txBody>
      </p:sp>
      <p:sp>
        <p:nvSpPr>
          <p:cNvPr id="24" name="Прямоугольник с двумя скругленными противолежащими углами 1">
            <a:extLst>
              <a:ext uri="{FF2B5EF4-FFF2-40B4-BE49-F238E27FC236}">
                <a16:creationId xmlns:a16="http://schemas.microsoft.com/office/drawing/2014/main" id="{B58BB228-4C18-B96E-CB50-9A1F231771B9}"/>
              </a:ext>
            </a:extLst>
          </p:cNvPr>
          <p:cNvSpPr/>
          <p:nvPr/>
        </p:nvSpPr>
        <p:spPr bwMode="auto">
          <a:xfrm rot="10800000" flipV="1">
            <a:off x="4491215" y="3071112"/>
            <a:ext cx="2071930" cy="336254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70D6B"/>
          </a:solidFill>
          <a:ln>
            <a:solidFill>
              <a:srgbClr val="070D6B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E7354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D425F3-CFEC-6AA9-84F4-28F80E0B1E4C}"/>
              </a:ext>
            </a:extLst>
          </p:cNvPr>
          <p:cNvSpPr txBox="1"/>
          <p:nvPr/>
        </p:nvSpPr>
        <p:spPr bwMode="auto">
          <a:xfrm>
            <a:off x="4343515" y="3334627"/>
            <a:ext cx="233098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Подготовка экспертов по выбранной компетенции</a:t>
            </a:r>
            <a:endParaRPr sz="1400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Проведение соревнований на региональном уровне</a:t>
            </a:r>
            <a:endParaRPr sz="1400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Подготовка  победителей и призеров к отборочному этапу</a:t>
            </a:r>
            <a:endParaRPr sz="1400" dirty="0">
              <a:latin typeface="+mj-lt"/>
            </a:endParaRPr>
          </a:p>
          <a:p>
            <a:pPr>
              <a:defRPr/>
            </a:pPr>
            <a:endParaRPr lang="ru-RU" sz="1000" b="1" dirty="0">
              <a:solidFill>
                <a:schemeClr val="bg1"/>
              </a:solidFill>
              <a:latin typeface="Futura PT Book"/>
            </a:endParaRPr>
          </a:p>
          <a:p>
            <a:pPr>
              <a:defRPr/>
            </a:pPr>
            <a:endParaRPr lang="ru-RU" sz="1000" dirty="0">
              <a:solidFill>
                <a:schemeClr val="bg1"/>
              </a:solidFill>
              <a:latin typeface="Futura PT Bold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4C572F7-3B94-8C8B-22E1-9F670845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7662" y="3710298"/>
            <a:ext cx="286480" cy="530932"/>
          </a:xfrm>
          <a:prstGeom prst="rect">
            <a:avLst/>
          </a:prstGeom>
        </p:spPr>
      </p:pic>
      <p:sp>
        <p:nvSpPr>
          <p:cNvPr id="28" name="Прямоугольник с двумя скругленными противолежащими углами 24">
            <a:extLst>
              <a:ext uri="{FF2B5EF4-FFF2-40B4-BE49-F238E27FC236}">
                <a16:creationId xmlns:a16="http://schemas.microsoft.com/office/drawing/2014/main" id="{2F44A09D-A4AE-DB50-0CA7-579030270A78}"/>
              </a:ext>
            </a:extLst>
          </p:cNvPr>
          <p:cNvSpPr/>
          <p:nvPr/>
        </p:nvSpPr>
        <p:spPr bwMode="auto">
          <a:xfrm rot="10800000" flipV="1">
            <a:off x="8978567" y="2180232"/>
            <a:ext cx="2089725" cy="336346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70D6B"/>
          </a:solidFill>
          <a:ln>
            <a:solidFill>
              <a:srgbClr val="070D6B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D447FF-DA58-B146-C8BB-C7162BE89B36}"/>
              </a:ext>
            </a:extLst>
          </p:cNvPr>
          <p:cNvSpPr txBox="1"/>
          <p:nvPr/>
        </p:nvSpPr>
        <p:spPr bwMode="auto">
          <a:xfrm>
            <a:off x="8961920" y="1995566"/>
            <a:ext cx="2301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581025" algn="ctr">
              <a:spcBef>
                <a:spcPts val="100"/>
              </a:spcBef>
              <a:defRPr/>
            </a:pPr>
            <a:endParaRPr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532B08-CF09-A632-9485-528651C94C29}"/>
              </a:ext>
            </a:extLst>
          </p:cNvPr>
          <p:cNvSpPr txBox="1"/>
          <p:nvPr/>
        </p:nvSpPr>
        <p:spPr bwMode="auto">
          <a:xfrm>
            <a:off x="9138696" y="2665647"/>
            <a:ext cx="20897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Участие победителей</a:t>
            </a:r>
            <a:endParaRPr sz="1400" b="1" dirty="0">
              <a:latin typeface="+mj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отборочного этапа в Национальном чемпионате</a:t>
            </a:r>
            <a:endParaRPr sz="1400" b="1" dirty="0">
              <a:latin typeface="+mj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Сертификат победителей и призеров чемпионата</a:t>
            </a:r>
            <a:endParaRPr lang="ru-RU" sz="1400" b="1" dirty="0">
              <a:solidFill>
                <a:srgbClr val="E7354D"/>
              </a:solidFill>
              <a:latin typeface="+mj-lt"/>
            </a:endParaRPr>
          </a:p>
          <a:p>
            <a:pPr>
              <a:defRPr/>
            </a:pPr>
            <a:endParaRPr lang="ru-RU" sz="1000" dirty="0">
              <a:solidFill>
                <a:srgbClr val="E7354D"/>
              </a:solidFill>
              <a:latin typeface="Futura PT Bold"/>
            </a:endParaRPr>
          </a:p>
        </p:txBody>
      </p:sp>
      <p:pic>
        <p:nvPicPr>
          <p:cNvPr id="33" name="Объект 17">
            <a:extLst>
              <a:ext uri="{FF2B5EF4-FFF2-40B4-BE49-F238E27FC236}">
                <a16:creationId xmlns:a16="http://schemas.microsoft.com/office/drawing/2014/main" id="{8FEADA24-2C64-0429-6846-70C47AC3C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27961" y="1145354"/>
            <a:ext cx="1405731" cy="61549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</p:pic>
      <p:sp>
        <p:nvSpPr>
          <p:cNvPr id="34" name="Заголовок 9">
            <a:extLst>
              <a:ext uri="{FF2B5EF4-FFF2-40B4-BE49-F238E27FC236}">
                <a16:creationId xmlns:a16="http://schemas.microsoft.com/office/drawing/2014/main" id="{B103ACD7-045A-D5E0-20C3-2159D6578BB5}"/>
              </a:ext>
            </a:extLst>
          </p:cNvPr>
          <p:cNvSpPr txBox="1">
            <a:spLocks/>
          </p:cNvSpPr>
          <p:nvPr/>
        </p:nvSpPr>
        <p:spPr>
          <a:xfrm>
            <a:off x="1524510" y="131782"/>
            <a:ext cx="9527135" cy="543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70D6B"/>
                </a:solidFill>
                <a:effectLst/>
                <a:uLnTx/>
                <a:uFillTx/>
                <a:latin typeface="Montserrat Medium"/>
                <a:cs typeface="Arial"/>
              </a:rPr>
              <a:t>ОСНОВНЫЕ ЭТАПЫ ПРОВЕДЕНИЯ ЧЕМПИОНАТА «АБИЛИМПИКС» </a:t>
            </a:r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E73DFF45-7B59-A2A5-535D-8A3A8D423A49}"/>
              </a:ext>
            </a:extLst>
          </p:cNvPr>
          <p:cNvGrpSpPr/>
          <p:nvPr/>
        </p:nvGrpSpPr>
        <p:grpSpPr bwMode="auto">
          <a:xfrm>
            <a:off x="191823" y="135878"/>
            <a:ext cx="1147323" cy="1028614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C1B5BAF6-2318-6334-B618-54A73D20E273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37" name="TextBox 29">
              <a:extLst>
                <a:ext uri="{FF2B5EF4-FFF2-40B4-BE49-F238E27FC236}">
                  <a16:creationId xmlns:a16="http://schemas.microsoft.com/office/drawing/2014/main" id="{00080228-C4CA-3CC1-69C6-FF0DFA3DC4E5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4168482-A37E-141B-9D53-9B3D80328E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1881"/>
          <a:stretch/>
        </p:blipFill>
        <p:spPr bwMode="auto">
          <a:xfrm>
            <a:off x="497124" y="313991"/>
            <a:ext cx="561494" cy="589371"/>
          </a:xfrm>
          <a:prstGeom prst="rect">
            <a:avLst/>
          </a:prstGeom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63E6D1C-42E5-1ECA-06A2-600CFE9F5140}"/>
              </a:ext>
            </a:extLst>
          </p:cNvPr>
          <p:cNvSpPr txBox="1"/>
          <p:nvPr/>
        </p:nvSpPr>
        <p:spPr bwMode="auto">
          <a:xfrm>
            <a:off x="58499" y="3949177"/>
            <a:ext cx="218705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ru-RU" sz="1300" dirty="0">
                <a:solidFill>
                  <a:schemeClr val="bg1"/>
                </a:solidFill>
                <a:latin typeface="+mj-lt"/>
              </a:rPr>
              <a:t>Мониторинг   востребованности  на рынке труда</a:t>
            </a:r>
            <a:endParaRPr sz="1300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300" dirty="0">
                <a:solidFill>
                  <a:schemeClr val="bg1"/>
                </a:solidFill>
                <a:latin typeface="+mj-lt"/>
              </a:rPr>
              <a:t>Мониторинг направлений подготовки  студентов ВО.</a:t>
            </a:r>
            <a:endParaRPr sz="1300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300" dirty="0">
                <a:solidFill>
                  <a:schemeClr val="bg1"/>
                </a:solidFill>
                <a:latin typeface="+mj-lt"/>
              </a:rPr>
              <a:t>Согласование включения компетенции в презентационный пул </a:t>
            </a:r>
            <a:endParaRPr sz="1300" dirty="0">
              <a:latin typeface="+mj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300" dirty="0">
                <a:solidFill>
                  <a:schemeClr val="bg1"/>
                </a:solidFill>
                <a:latin typeface="+mj-lt"/>
              </a:rPr>
              <a:t>Разработка конкурсных заданий</a:t>
            </a:r>
            <a:endParaRPr sz="1300" dirty="0">
              <a:latin typeface="+mj-lt"/>
            </a:endParaRPr>
          </a:p>
          <a:p>
            <a:pPr>
              <a:defRPr/>
            </a:pPr>
            <a:endParaRPr lang="ru-RU" sz="1000" dirty="0">
              <a:solidFill>
                <a:srgbClr val="E7354D"/>
              </a:solidFill>
              <a:latin typeface="Futura PT Bold"/>
            </a:endParaRPr>
          </a:p>
          <a:p>
            <a:pPr>
              <a:defRPr/>
            </a:pPr>
            <a:endParaRPr lang="ru-RU" sz="1000" dirty="0">
              <a:solidFill>
                <a:srgbClr val="E7354D"/>
              </a:solidFill>
              <a:latin typeface="Futura PT Bold"/>
            </a:endParaRPr>
          </a:p>
        </p:txBody>
      </p:sp>
      <p:sp>
        <p:nvSpPr>
          <p:cNvPr id="40" name="Фигура, имеющая форму буквы L 39">
            <a:extLst>
              <a:ext uri="{FF2B5EF4-FFF2-40B4-BE49-F238E27FC236}">
                <a16:creationId xmlns:a16="http://schemas.microsoft.com/office/drawing/2014/main" id="{03D90E2F-BD98-6A8A-367D-1D1E0DB01256}"/>
              </a:ext>
            </a:extLst>
          </p:cNvPr>
          <p:cNvSpPr/>
          <p:nvPr/>
        </p:nvSpPr>
        <p:spPr bwMode="auto">
          <a:xfrm rot="5400000">
            <a:off x="5064618" y="1853403"/>
            <a:ext cx="498283" cy="218705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70D6B"/>
          </a:solidFill>
          <a:ln>
            <a:solidFill>
              <a:srgbClr val="070D6B"/>
            </a:solidFill>
          </a:ln>
        </p:spPr>
        <p:style>
          <a:lnRef idx="2">
            <a:srgbClr val="000000"/>
          </a:lnRef>
          <a:fillRef idx="1">
            <a:srgbClr val="00000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" name="Фигура, имеющая форму буквы L 40">
            <a:extLst>
              <a:ext uri="{FF2B5EF4-FFF2-40B4-BE49-F238E27FC236}">
                <a16:creationId xmlns:a16="http://schemas.microsoft.com/office/drawing/2014/main" id="{57277925-C80D-F99A-FF9F-CED61B00C465}"/>
              </a:ext>
            </a:extLst>
          </p:cNvPr>
          <p:cNvSpPr/>
          <p:nvPr/>
        </p:nvSpPr>
        <p:spPr bwMode="auto">
          <a:xfrm rot="5400000">
            <a:off x="7253024" y="1439070"/>
            <a:ext cx="498283" cy="218705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CB3457"/>
          </a:solidFill>
          <a:ln>
            <a:solidFill>
              <a:srgbClr val="D31362"/>
            </a:solidFill>
          </a:ln>
        </p:spPr>
        <p:style>
          <a:lnRef idx="2">
            <a:srgbClr val="000000"/>
          </a:lnRef>
          <a:fillRef idx="1">
            <a:srgbClr val="00000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2" name="Фигура, имеющая форму буквы L 41">
            <a:extLst>
              <a:ext uri="{FF2B5EF4-FFF2-40B4-BE49-F238E27FC236}">
                <a16:creationId xmlns:a16="http://schemas.microsoft.com/office/drawing/2014/main" id="{663EA2EC-38B3-98F1-B142-74B9A359F000}"/>
              </a:ext>
            </a:extLst>
          </p:cNvPr>
          <p:cNvSpPr/>
          <p:nvPr/>
        </p:nvSpPr>
        <p:spPr bwMode="auto">
          <a:xfrm rot="5400000">
            <a:off x="9596926" y="847387"/>
            <a:ext cx="498283" cy="2523152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70D6B"/>
          </a:solidFill>
          <a:ln>
            <a:solidFill>
              <a:srgbClr val="070D6B"/>
            </a:solidFill>
          </a:ln>
        </p:spPr>
        <p:style>
          <a:lnRef idx="2">
            <a:srgbClr val="000000"/>
          </a:lnRef>
          <a:fillRef idx="1">
            <a:srgbClr val="00000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3831F2-C89B-4589-86EC-95895ABAA6FA}"/>
              </a:ext>
            </a:extLst>
          </p:cNvPr>
          <p:cNvSpPr txBox="1"/>
          <p:nvPr/>
        </p:nvSpPr>
        <p:spPr bwMode="auto">
          <a:xfrm>
            <a:off x="8801090" y="1159958"/>
            <a:ext cx="2301068" cy="94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ru-RU" sz="1200" b="1" spc="-20" dirty="0">
                <a:solidFill>
                  <a:srgbClr val="070D6B"/>
                </a:solidFill>
                <a:latin typeface="+mj-lt"/>
                <a:cs typeface="Arial"/>
              </a:rPr>
              <a:t>5 Этап</a:t>
            </a:r>
          </a:p>
          <a:p>
            <a:pPr marL="12700" algn="ctr">
              <a:spcBef>
                <a:spcPts val="100"/>
              </a:spcBef>
              <a:defRPr/>
            </a:pPr>
            <a:r>
              <a:rPr lang="ru-RU" sz="1200" b="1" spc="190" dirty="0">
                <a:solidFill>
                  <a:srgbClr val="FF0000"/>
                </a:solidFill>
                <a:latin typeface="+mj-lt"/>
              </a:rPr>
              <a:t>НАЦИОНАЛЬНЫЙ ЧЕМПИОНАТ</a:t>
            </a:r>
            <a:endParaRPr lang="ru-RU" sz="1200" dirty="0">
              <a:latin typeface="+mj-lt"/>
            </a:endParaRPr>
          </a:p>
          <a:p>
            <a:pPr marL="12700" algn="ctr">
              <a:spcBef>
                <a:spcPts val="100"/>
              </a:spcBef>
              <a:defRPr/>
            </a:pPr>
            <a:endParaRPr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FF9E3ED-D66C-01BF-A316-3BDA13D58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55946" y="2109367"/>
            <a:ext cx="255531" cy="51106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889C465-EDC8-5536-097B-69F90FB6D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62884" y="2984735"/>
            <a:ext cx="255531" cy="51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BC494-1DED-90F3-9ABF-17E57AAB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7">
            <a:extLst>
              <a:ext uri="{FF2B5EF4-FFF2-40B4-BE49-F238E27FC236}">
                <a16:creationId xmlns:a16="http://schemas.microsoft.com/office/drawing/2014/main" id="{C116BC5D-16C0-F59E-955A-4F8532A0C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27054" y="1198935"/>
            <a:ext cx="1405731" cy="61549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</p:pic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1A06CAED-EC71-7BEA-1FC0-04CD0EF49FDC}"/>
              </a:ext>
            </a:extLst>
          </p:cNvPr>
          <p:cNvSpPr txBox="1">
            <a:spLocks/>
          </p:cNvSpPr>
          <p:nvPr/>
        </p:nvSpPr>
        <p:spPr>
          <a:xfrm>
            <a:off x="1427054" y="318152"/>
            <a:ext cx="8362897" cy="611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70D6B"/>
                </a:solidFill>
                <a:effectLst/>
                <a:uLnTx/>
                <a:uFillTx/>
                <a:latin typeface="Montserrat Medium"/>
                <a:cs typeface="Arial"/>
              </a:rPr>
              <a:t>Актуальность и проблемы  участия студентов вузов в движении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70D6B"/>
                </a:solidFill>
                <a:effectLst/>
                <a:uLnTx/>
                <a:uFillTx/>
                <a:latin typeface="Montserrat Medium"/>
                <a:cs typeface="Arial"/>
              </a:rPr>
              <a:t>Абилимпикс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70D6B"/>
                </a:solidFill>
                <a:effectLst/>
                <a:uLnTx/>
                <a:uFillTx/>
                <a:latin typeface="Montserrat Medium"/>
                <a:cs typeface="Arial"/>
              </a:rPr>
              <a:t>»</a:t>
            </a:r>
          </a:p>
        </p:txBody>
      </p:sp>
      <p:sp>
        <p:nvSpPr>
          <p:cNvPr id="4" name="Freeform 111">
            <a:extLst>
              <a:ext uri="{FF2B5EF4-FFF2-40B4-BE49-F238E27FC236}">
                <a16:creationId xmlns:a16="http://schemas.microsoft.com/office/drawing/2014/main" id="{0BA414F2-ECD5-B782-5CA7-D71FE4E9D12B}"/>
              </a:ext>
            </a:extLst>
          </p:cNvPr>
          <p:cNvSpPr/>
          <p:nvPr/>
        </p:nvSpPr>
        <p:spPr bwMode="auto">
          <a:xfrm>
            <a:off x="8952980" y="1262574"/>
            <a:ext cx="3043276" cy="491328"/>
          </a:xfrm>
          <a:custGeom>
            <a:avLst/>
            <a:gdLst/>
            <a:ahLst/>
            <a:cxnLst/>
            <a:rect l="l" t="t" r="r" b="b"/>
            <a:pathLst>
              <a:path w="812800" h="155536" extrusionOk="0">
                <a:moveTo>
                  <a:pt x="77768" y="0"/>
                </a:moveTo>
                <a:lnTo>
                  <a:pt x="735032" y="0"/>
                </a:lnTo>
                <a:cubicBezTo>
                  <a:pt x="755657" y="0"/>
                  <a:pt x="775438" y="8193"/>
                  <a:pt x="790022" y="22778"/>
                </a:cubicBezTo>
                <a:cubicBezTo>
                  <a:pt x="804607" y="37362"/>
                  <a:pt x="812800" y="57143"/>
                  <a:pt x="812800" y="77768"/>
                </a:cubicBezTo>
                <a:lnTo>
                  <a:pt x="812800" y="77768"/>
                </a:lnTo>
                <a:cubicBezTo>
                  <a:pt x="812800" y="98393"/>
                  <a:pt x="804607" y="118174"/>
                  <a:pt x="790022" y="132758"/>
                </a:cubicBezTo>
                <a:cubicBezTo>
                  <a:pt x="775438" y="147342"/>
                  <a:pt x="755657" y="155536"/>
                  <a:pt x="735032" y="155536"/>
                </a:cubicBezTo>
                <a:lnTo>
                  <a:pt x="77768" y="155536"/>
                </a:lnTo>
                <a:cubicBezTo>
                  <a:pt x="57143" y="155536"/>
                  <a:pt x="37362" y="147342"/>
                  <a:pt x="22778" y="132758"/>
                </a:cubicBezTo>
                <a:cubicBezTo>
                  <a:pt x="8193" y="118174"/>
                  <a:pt x="0" y="98393"/>
                  <a:pt x="0" y="77768"/>
                </a:cubicBezTo>
                <a:lnTo>
                  <a:pt x="0" y="77768"/>
                </a:lnTo>
                <a:cubicBezTo>
                  <a:pt x="0" y="57143"/>
                  <a:pt x="8193" y="37362"/>
                  <a:pt x="22778" y="22778"/>
                </a:cubicBezTo>
                <a:cubicBezTo>
                  <a:pt x="37362" y="8193"/>
                  <a:pt x="57143" y="0"/>
                  <a:pt x="77768" y="0"/>
                </a:cubicBezTo>
                <a:close/>
              </a:path>
            </a:pathLst>
          </a:custGeom>
          <a:solidFill>
            <a:srgbClr val="E23456"/>
          </a:solidFill>
        </p:spPr>
        <p:txBody>
          <a:bodyPr/>
          <a:lstStyle/>
          <a:p>
            <a:pPr>
              <a:defRPr/>
            </a:pPr>
            <a:endParaRPr lang="ru-RU" sz="1200"/>
          </a:p>
        </p:txBody>
      </p:sp>
      <p:grpSp>
        <p:nvGrpSpPr>
          <p:cNvPr id="10" name="Group 46">
            <a:extLst>
              <a:ext uri="{FF2B5EF4-FFF2-40B4-BE49-F238E27FC236}">
                <a16:creationId xmlns:a16="http://schemas.microsoft.com/office/drawing/2014/main" id="{3B544911-4196-D354-9290-7FAE6B04C139}"/>
              </a:ext>
            </a:extLst>
          </p:cNvPr>
          <p:cNvGrpSpPr/>
          <p:nvPr/>
        </p:nvGrpSpPr>
        <p:grpSpPr bwMode="auto">
          <a:xfrm>
            <a:off x="1353089" y="3019346"/>
            <a:ext cx="367243" cy="367243"/>
            <a:chOff x="0" y="0"/>
            <a:chExt cx="236776" cy="236776"/>
          </a:xfrm>
          <a:solidFill>
            <a:srgbClr val="E23656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B369E5A8-5622-229F-37B0-CC7690096BB7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12" name="TextBox 48">
              <a:extLst>
                <a:ext uri="{FF2B5EF4-FFF2-40B4-BE49-F238E27FC236}">
                  <a16:creationId xmlns:a16="http://schemas.microsoft.com/office/drawing/2014/main" id="{729A7DC1-EEB6-CD84-0EDE-1D0FD9594701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59D1D672-E215-CA3C-7935-036EE91F6566}"/>
              </a:ext>
            </a:extLst>
          </p:cNvPr>
          <p:cNvSpPr txBox="1"/>
          <p:nvPr/>
        </p:nvSpPr>
        <p:spPr bwMode="auto">
          <a:xfrm>
            <a:off x="893015" y="4365025"/>
            <a:ext cx="186417" cy="100045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680"/>
              </a:lnSpc>
              <a:spcBef>
                <a:spcPts val="0"/>
              </a:spcBef>
              <a:defRPr/>
            </a:pPr>
            <a:endParaRPr sz="1200"/>
          </a:p>
        </p:txBody>
      </p:sp>
      <p:grpSp>
        <p:nvGrpSpPr>
          <p:cNvPr id="15" name="Group 18">
            <a:extLst>
              <a:ext uri="{FF2B5EF4-FFF2-40B4-BE49-F238E27FC236}">
                <a16:creationId xmlns:a16="http://schemas.microsoft.com/office/drawing/2014/main" id="{1AA2A764-7813-6352-7ECC-617D9FF3235B}"/>
              </a:ext>
            </a:extLst>
          </p:cNvPr>
          <p:cNvGrpSpPr/>
          <p:nvPr/>
        </p:nvGrpSpPr>
        <p:grpSpPr bwMode="auto">
          <a:xfrm>
            <a:off x="892302" y="3802081"/>
            <a:ext cx="238069" cy="1845885"/>
            <a:chOff x="0" y="-38100"/>
            <a:chExt cx="73646" cy="395240"/>
          </a:xfrm>
          <a:solidFill>
            <a:srgbClr val="722F9F"/>
          </a:solidFill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4D9548F-543B-D791-17AC-9EBF5169DA8B}"/>
                </a:ext>
              </a:extLst>
            </p:cNvPr>
            <p:cNvSpPr/>
            <p:nvPr/>
          </p:nvSpPr>
          <p:spPr bwMode="auto">
            <a:xfrm>
              <a:off x="0" y="0"/>
              <a:ext cx="73646" cy="357140"/>
            </a:xfrm>
            <a:custGeom>
              <a:avLst/>
              <a:gdLst/>
              <a:ahLst/>
              <a:cxnLst/>
              <a:rect l="l" t="t" r="r" b="b"/>
              <a:pathLst>
                <a:path w="73646" h="357140" extrusionOk="0">
                  <a:moveTo>
                    <a:pt x="36823" y="0"/>
                  </a:moveTo>
                  <a:lnTo>
                    <a:pt x="36823" y="0"/>
                  </a:lnTo>
                  <a:cubicBezTo>
                    <a:pt x="57160" y="0"/>
                    <a:pt x="73646" y="16486"/>
                    <a:pt x="73646" y="36823"/>
                  </a:cubicBezTo>
                  <a:lnTo>
                    <a:pt x="73646" y="320317"/>
                  </a:lnTo>
                  <a:cubicBezTo>
                    <a:pt x="73646" y="330083"/>
                    <a:pt x="69766" y="339450"/>
                    <a:pt x="62861" y="346355"/>
                  </a:cubicBezTo>
                  <a:cubicBezTo>
                    <a:pt x="55955" y="353261"/>
                    <a:pt x="46589" y="357140"/>
                    <a:pt x="36823" y="357140"/>
                  </a:cubicBezTo>
                  <a:lnTo>
                    <a:pt x="36823" y="357140"/>
                  </a:lnTo>
                  <a:cubicBezTo>
                    <a:pt x="27057" y="357140"/>
                    <a:pt x="17691" y="353261"/>
                    <a:pt x="10785" y="346355"/>
                  </a:cubicBezTo>
                  <a:cubicBezTo>
                    <a:pt x="3880" y="339450"/>
                    <a:pt x="0" y="330083"/>
                    <a:pt x="0" y="320317"/>
                  </a:cubicBezTo>
                  <a:lnTo>
                    <a:pt x="0" y="36823"/>
                  </a:lnTo>
                  <a:cubicBezTo>
                    <a:pt x="0" y="27057"/>
                    <a:pt x="3880" y="17691"/>
                    <a:pt x="10785" y="10785"/>
                  </a:cubicBezTo>
                  <a:cubicBezTo>
                    <a:pt x="17691" y="3880"/>
                    <a:pt x="27057" y="0"/>
                    <a:pt x="36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1BDC706A-6B17-EE15-BB43-A30D7889DA27}"/>
                </a:ext>
              </a:extLst>
            </p:cNvPr>
            <p:cNvSpPr txBox="1"/>
            <p:nvPr/>
          </p:nvSpPr>
          <p:spPr bwMode="auto">
            <a:xfrm>
              <a:off x="0" y="-38100"/>
              <a:ext cx="69051" cy="39524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sz="1200"/>
            </a:p>
          </p:txBody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D153CB20-4961-053D-48AA-B1C1795FCB84}"/>
              </a:ext>
            </a:extLst>
          </p:cNvPr>
          <p:cNvGrpSpPr/>
          <p:nvPr/>
        </p:nvGrpSpPr>
        <p:grpSpPr bwMode="auto">
          <a:xfrm>
            <a:off x="895785" y="3109394"/>
            <a:ext cx="236320" cy="1338475"/>
            <a:chOff x="0" y="0"/>
            <a:chExt cx="73646" cy="357140"/>
          </a:xfrm>
          <a:solidFill>
            <a:srgbClr val="A12487"/>
          </a:solidFill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9623951-0A56-C66E-8865-0390F2683923}"/>
                </a:ext>
              </a:extLst>
            </p:cNvPr>
            <p:cNvSpPr/>
            <p:nvPr/>
          </p:nvSpPr>
          <p:spPr bwMode="auto">
            <a:xfrm>
              <a:off x="0" y="0"/>
              <a:ext cx="73646" cy="357140"/>
            </a:xfrm>
            <a:custGeom>
              <a:avLst/>
              <a:gdLst/>
              <a:ahLst/>
              <a:cxnLst/>
              <a:rect l="l" t="t" r="r" b="b"/>
              <a:pathLst>
                <a:path w="73646" h="357140" extrusionOk="0">
                  <a:moveTo>
                    <a:pt x="36823" y="0"/>
                  </a:moveTo>
                  <a:lnTo>
                    <a:pt x="36823" y="0"/>
                  </a:lnTo>
                  <a:cubicBezTo>
                    <a:pt x="57160" y="0"/>
                    <a:pt x="73646" y="16486"/>
                    <a:pt x="73646" y="36823"/>
                  </a:cubicBezTo>
                  <a:lnTo>
                    <a:pt x="73646" y="320317"/>
                  </a:lnTo>
                  <a:cubicBezTo>
                    <a:pt x="73646" y="330083"/>
                    <a:pt x="69766" y="339450"/>
                    <a:pt x="62861" y="346355"/>
                  </a:cubicBezTo>
                  <a:cubicBezTo>
                    <a:pt x="55955" y="353261"/>
                    <a:pt x="46589" y="357140"/>
                    <a:pt x="36823" y="357140"/>
                  </a:cubicBezTo>
                  <a:lnTo>
                    <a:pt x="36823" y="357140"/>
                  </a:lnTo>
                  <a:cubicBezTo>
                    <a:pt x="27057" y="357140"/>
                    <a:pt x="17691" y="353261"/>
                    <a:pt x="10785" y="346355"/>
                  </a:cubicBezTo>
                  <a:cubicBezTo>
                    <a:pt x="3880" y="339450"/>
                    <a:pt x="0" y="330083"/>
                    <a:pt x="0" y="320317"/>
                  </a:cubicBezTo>
                  <a:lnTo>
                    <a:pt x="0" y="36823"/>
                  </a:lnTo>
                  <a:cubicBezTo>
                    <a:pt x="0" y="27057"/>
                    <a:pt x="3880" y="17691"/>
                    <a:pt x="10785" y="10785"/>
                  </a:cubicBezTo>
                  <a:cubicBezTo>
                    <a:pt x="17691" y="3880"/>
                    <a:pt x="27057" y="0"/>
                    <a:pt x="36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C7A18252-394C-3D5A-FA35-C02505FDC819}"/>
                </a:ext>
              </a:extLst>
            </p:cNvPr>
            <p:cNvSpPr txBox="1"/>
            <p:nvPr/>
          </p:nvSpPr>
          <p:spPr bwMode="auto">
            <a:xfrm>
              <a:off x="0" y="-38100"/>
              <a:ext cx="73646" cy="39524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sz="1200"/>
            </a:p>
          </p:txBody>
        </p:sp>
      </p:grpSp>
      <p:grpSp>
        <p:nvGrpSpPr>
          <p:cNvPr id="21" name="Group 30">
            <a:extLst>
              <a:ext uri="{FF2B5EF4-FFF2-40B4-BE49-F238E27FC236}">
                <a16:creationId xmlns:a16="http://schemas.microsoft.com/office/drawing/2014/main" id="{EEBBF6F2-7A5F-904D-CD1A-8E4695DAB5C1}"/>
              </a:ext>
            </a:extLst>
          </p:cNvPr>
          <p:cNvGrpSpPr/>
          <p:nvPr/>
        </p:nvGrpSpPr>
        <p:grpSpPr bwMode="auto">
          <a:xfrm>
            <a:off x="893014" y="2331357"/>
            <a:ext cx="236321" cy="1174283"/>
            <a:chOff x="0" y="-38100"/>
            <a:chExt cx="73646" cy="395240"/>
          </a:xfrm>
          <a:solidFill>
            <a:srgbClr val="C81A73"/>
          </a:solidFill>
        </p:grpSpPr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F1450BEF-1BAE-20A6-3C5E-474483F0335A}"/>
                </a:ext>
              </a:extLst>
            </p:cNvPr>
            <p:cNvSpPr/>
            <p:nvPr/>
          </p:nvSpPr>
          <p:spPr bwMode="auto">
            <a:xfrm>
              <a:off x="0" y="0"/>
              <a:ext cx="73646" cy="351431"/>
            </a:xfrm>
            <a:custGeom>
              <a:avLst/>
              <a:gdLst/>
              <a:ahLst/>
              <a:cxnLst/>
              <a:rect l="l" t="t" r="r" b="b"/>
              <a:pathLst>
                <a:path w="73646" h="357140" extrusionOk="0">
                  <a:moveTo>
                    <a:pt x="36823" y="0"/>
                  </a:moveTo>
                  <a:lnTo>
                    <a:pt x="36823" y="0"/>
                  </a:lnTo>
                  <a:cubicBezTo>
                    <a:pt x="57160" y="0"/>
                    <a:pt x="73646" y="16486"/>
                    <a:pt x="73646" y="36823"/>
                  </a:cubicBezTo>
                  <a:lnTo>
                    <a:pt x="73646" y="320317"/>
                  </a:lnTo>
                  <a:cubicBezTo>
                    <a:pt x="73646" y="330083"/>
                    <a:pt x="69766" y="339450"/>
                    <a:pt x="62861" y="346355"/>
                  </a:cubicBezTo>
                  <a:cubicBezTo>
                    <a:pt x="55955" y="353261"/>
                    <a:pt x="46589" y="357140"/>
                    <a:pt x="36823" y="357140"/>
                  </a:cubicBezTo>
                  <a:lnTo>
                    <a:pt x="36823" y="357140"/>
                  </a:lnTo>
                  <a:cubicBezTo>
                    <a:pt x="27057" y="357140"/>
                    <a:pt x="17691" y="353261"/>
                    <a:pt x="10785" y="346355"/>
                  </a:cubicBezTo>
                  <a:cubicBezTo>
                    <a:pt x="3880" y="339450"/>
                    <a:pt x="0" y="330083"/>
                    <a:pt x="0" y="320317"/>
                  </a:cubicBezTo>
                  <a:lnTo>
                    <a:pt x="0" y="36823"/>
                  </a:lnTo>
                  <a:cubicBezTo>
                    <a:pt x="0" y="27057"/>
                    <a:pt x="3880" y="17691"/>
                    <a:pt x="10785" y="10785"/>
                  </a:cubicBezTo>
                  <a:cubicBezTo>
                    <a:pt x="17691" y="3880"/>
                    <a:pt x="27057" y="0"/>
                    <a:pt x="36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23" name="TextBox 32">
              <a:extLst>
                <a:ext uri="{FF2B5EF4-FFF2-40B4-BE49-F238E27FC236}">
                  <a16:creationId xmlns:a16="http://schemas.microsoft.com/office/drawing/2014/main" id="{70CC4513-3097-D342-D1DA-A62D1820306F}"/>
                </a:ext>
              </a:extLst>
            </p:cNvPr>
            <p:cNvSpPr txBox="1"/>
            <p:nvPr/>
          </p:nvSpPr>
          <p:spPr bwMode="auto">
            <a:xfrm>
              <a:off x="0" y="-38100"/>
              <a:ext cx="73646" cy="39524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sz="1200"/>
            </a:p>
          </p:txBody>
        </p:sp>
      </p:grpSp>
      <p:grpSp>
        <p:nvGrpSpPr>
          <p:cNvPr id="24" name="Group 36">
            <a:extLst>
              <a:ext uri="{FF2B5EF4-FFF2-40B4-BE49-F238E27FC236}">
                <a16:creationId xmlns:a16="http://schemas.microsoft.com/office/drawing/2014/main" id="{BEC275C9-9762-9E94-7D3D-9421B546A308}"/>
              </a:ext>
            </a:extLst>
          </p:cNvPr>
          <p:cNvGrpSpPr/>
          <p:nvPr/>
        </p:nvGrpSpPr>
        <p:grpSpPr bwMode="auto">
          <a:xfrm>
            <a:off x="896499" y="1717444"/>
            <a:ext cx="227668" cy="635354"/>
            <a:chOff x="0" y="0"/>
            <a:chExt cx="73646" cy="357140"/>
          </a:xfrm>
          <a:solidFill>
            <a:srgbClr val="E23656"/>
          </a:solidFill>
        </p:grpSpPr>
        <p:sp>
          <p:nvSpPr>
            <p:cNvPr id="25" name="Freeform 37">
              <a:extLst>
                <a:ext uri="{FF2B5EF4-FFF2-40B4-BE49-F238E27FC236}">
                  <a16:creationId xmlns:a16="http://schemas.microsoft.com/office/drawing/2014/main" id="{30AAF1AB-3D40-C37E-9513-230B341C1801}"/>
                </a:ext>
              </a:extLst>
            </p:cNvPr>
            <p:cNvSpPr/>
            <p:nvPr/>
          </p:nvSpPr>
          <p:spPr bwMode="auto">
            <a:xfrm>
              <a:off x="0" y="0"/>
              <a:ext cx="73646" cy="357140"/>
            </a:xfrm>
            <a:custGeom>
              <a:avLst/>
              <a:gdLst/>
              <a:ahLst/>
              <a:cxnLst/>
              <a:rect l="l" t="t" r="r" b="b"/>
              <a:pathLst>
                <a:path w="73646" h="357140" extrusionOk="0">
                  <a:moveTo>
                    <a:pt x="36823" y="0"/>
                  </a:moveTo>
                  <a:lnTo>
                    <a:pt x="36823" y="0"/>
                  </a:lnTo>
                  <a:cubicBezTo>
                    <a:pt x="57160" y="0"/>
                    <a:pt x="73646" y="16486"/>
                    <a:pt x="73646" y="36823"/>
                  </a:cubicBezTo>
                  <a:lnTo>
                    <a:pt x="73646" y="320317"/>
                  </a:lnTo>
                  <a:cubicBezTo>
                    <a:pt x="73646" y="330083"/>
                    <a:pt x="69766" y="339450"/>
                    <a:pt x="62861" y="346355"/>
                  </a:cubicBezTo>
                  <a:cubicBezTo>
                    <a:pt x="55955" y="353261"/>
                    <a:pt x="46589" y="357140"/>
                    <a:pt x="36823" y="357140"/>
                  </a:cubicBezTo>
                  <a:lnTo>
                    <a:pt x="36823" y="357140"/>
                  </a:lnTo>
                  <a:cubicBezTo>
                    <a:pt x="27057" y="357140"/>
                    <a:pt x="17691" y="353261"/>
                    <a:pt x="10785" y="346355"/>
                  </a:cubicBezTo>
                  <a:cubicBezTo>
                    <a:pt x="3880" y="339450"/>
                    <a:pt x="0" y="330083"/>
                    <a:pt x="0" y="320317"/>
                  </a:cubicBezTo>
                  <a:lnTo>
                    <a:pt x="0" y="36823"/>
                  </a:lnTo>
                  <a:cubicBezTo>
                    <a:pt x="0" y="27057"/>
                    <a:pt x="3880" y="17691"/>
                    <a:pt x="10785" y="10785"/>
                  </a:cubicBezTo>
                  <a:cubicBezTo>
                    <a:pt x="17691" y="3880"/>
                    <a:pt x="27057" y="0"/>
                    <a:pt x="36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id="{8A997A7E-A2DF-13DD-44BA-44109B1916A7}"/>
                </a:ext>
              </a:extLst>
            </p:cNvPr>
            <p:cNvSpPr txBox="1"/>
            <p:nvPr/>
          </p:nvSpPr>
          <p:spPr bwMode="auto">
            <a:xfrm>
              <a:off x="0" y="-38100"/>
              <a:ext cx="73646" cy="39524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sz="1200"/>
            </a:p>
          </p:txBody>
        </p:sp>
      </p:grpSp>
      <p:sp>
        <p:nvSpPr>
          <p:cNvPr id="27" name="AutoShape 42">
            <a:extLst>
              <a:ext uri="{FF2B5EF4-FFF2-40B4-BE49-F238E27FC236}">
                <a16:creationId xmlns:a16="http://schemas.microsoft.com/office/drawing/2014/main" id="{A2D0F623-A2D8-EB33-0CCD-A4C0A91B764A}"/>
              </a:ext>
            </a:extLst>
          </p:cNvPr>
          <p:cNvSpPr/>
          <p:nvPr/>
        </p:nvSpPr>
        <p:spPr bwMode="auto">
          <a:xfrm>
            <a:off x="1099180" y="2256860"/>
            <a:ext cx="222651" cy="0"/>
          </a:xfrm>
          <a:prstGeom prst="line">
            <a:avLst/>
          </a:prstGeom>
          <a:ln w="28575" cap="rnd">
            <a:solidFill>
              <a:srgbClr val="12235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 sz="1200"/>
          </a:p>
        </p:txBody>
      </p:sp>
      <p:sp>
        <p:nvSpPr>
          <p:cNvPr id="28" name="AutoShape 44">
            <a:extLst>
              <a:ext uri="{FF2B5EF4-FFF2-40B4-BE49-F238E27FC236}">
                <a16:creationId xmlns:a16="http://schemas.microsoft.com/office/drawing/2014/main" id="{F78322B1-91A4-78B8-8078-0A393ED3AD1A}"/>
              </a:ext>
            </a:extLst>
          </p:cNvPr>
          <p:cNvSpPr/>
          <p:nvPr/>
        </p:nvSpPr>
        <p:spPr bwMode="auto">
          <a:xfrm>
            <a:off x="1121052" y="3147574"/>
            <a:ext cx="222651" cy="0"/>
          </a:xfrm>
          <a:prstGeom prst="line">
            <a:avLst/>
          </a:prstGeom>
          <a:ln w="28575" cap="rnd">
            <a:solidFill>
              <a:srgbClr val="12235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 sz="1200"/>
          </a:p>
        </p:txBody>
      </p:sp>
      <p:grpSp>
        <p:nvGrpSpPr>
          <p:cNvPr id="29" name="Group 46">
            <a:extLst>
              <a:ext uri="{FF2B5EF4-FFF2-40B4-BE49-F238E27FC236}">
                <a16:creationId xmlns:a16="http://schemas.microsoft.com/office/drawing/2014/main" id="{7C2C0A55-F4CF-739C-39DA-A1B01CF89B33}"/>
              </a:ext>
            </a:extLst>
          </p:cNvPr>
          <p:cNvGrpSpPr/>
          <p:nvPr/>
        </p:nvGrpSpPr>
        <p:grpSpPr bwMode="auto">
          <a:xfrm>
            <a:off x="1321831" y="2073239"/>
            <a:ext cx="367243" cy="367243"/>
            <a:chOff x="0" y="0"/>
            <a:chExt cx="236776" cy="236776"/>
          </a:xfrm>
          <a:solidFill>
            <a:srgbClr val="E23656"/>
          </a:solidFill>
        </p:grpSpPr>
        <p:sp>
          <p:nvSpPr>
            <p:cNvPr id="30" name="Freeform 47">
              <a:extLst>
                <a:ext uri="{FF2B5EF4-FFF2-40B4-BE49-F238E27FC236}">
                  <a16:creationId xmlns:a16="http://schemas.microsoft.com/office/drawing/2014/main" id="{BF9C01FF-5848-E9A8-CF36-B479A52402DA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1" name="TextBox 48">
              <a:extLst>
                <a:ext uri="{FF2B5EF4-FFF2-40B4-BE49-F238E27FC236}">
                  <a16:creationId xmlns:a16="http://schemas.microsoft.com/office/drawing/2014/main" id="{87304C69-D8B9-F166-CB73-3BFB6705102C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grpSp>
        <p:nvGrpSpPr>
          <p:cNvPr id="32" name="Group 52">
            <a:extLst>
              <a:ext uri="{FF2B5EF4-FFF2-40B4-BE49-F238E27FC236}">
                <a16:creationId xmlns:a16="http://schemas.microsoft.com/office/drawing/2014/main" id="{2CAC7EB6-44D8-8BCE-BF44-739D39F2262A}"/>
              </a:ext>
            </a:extLst>
          </p:cNvPr>
          <p:cNvGrpSpPr/>
          <p:nvPr/>
        </p:nvGrpSpPr>
        <p:grpSpPr bwMode="auto">
          <a:xfrm>
            <a:off x="1336493" y="3019398"/>
            <a:ext cx="367243" cy="367243"/>
            <a:chOff x="0" y="0"/>
            <a:chExt cx="236776" cy="236776"/>
          </a:xfrm>
          <a:solidFill>
            <a:srgbClr val="B30D47"/>
          </a:solidFill>
        </p:grpSpPr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id="{3BDF0757-EB70-3BEE-1A76-7A547B837942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4" name="TextBox 54">
              <a:extLst>
                <a:ext uri="{FF2B5EF4-FFF2-40B4-BE49-F238E27FC236}">
                  <a16:creationId xmlns:a16="http://schemas.microsoft.com/office/drawing/2014/main" id="{A404A316-D2EC-3B77-8F04-CB2599E9072B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grpSp>
        <p:nvGrpSpPr>
          <p:cNvPr id="35" name="Group 58">
            <a:extLst>
              <a:ext uri="{FF2B5EF4-FFF2-40B4-BE49-F238E27FC236}">
                <a16:creationId xmlns:a16="http://schemas.microsoft.com/office/drawing/2014/main" id="{FE13011A-897F-F8D8-7BD0-38042929DAFC}"/>
              </a:ext>
            </a:extLst>
          </p:cNvPr>
          <p:cNvGrpSpPr/>
          <p:nvPr/>
        </p:nvGrpSpPr>
        <p:grpSpPr bwMode="auto">
          <a:xfrm>
            <a:off x="1353090" y="3934341"/>
            <a:ext cx="367243" cy="367243"/>
            <a:chOff x="0" y="0"/>
            <a:chExt cx="236776" cy="236776"/>
          </a:xfrm>
          <a:solidFill>
            <a:srgbClr val="A12487"/>
          </a:solidFill>
        </p:grpSpPr>
        <p:sp>
          <p:nvSpPr>
            <p:cNvPr id="36" name="Freeform 59">
              <a:extLst>
                <a:ext uri="{FF2B5EF4-FFF2-40B4-BE49-F238E27FC236}">
                  <a16:creationId xmlns:a16="http://schemas.microsoft.com/office/drawing/2014/main" id="{961D7EB6-CCE6-0591-D803-74DFD978D42F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7" name="TextBox 60">
              <a:extLst>
                <a:ext uri="{FF2B5EF4-FFF2-40B4-BE49-F238E27FC236}">
                  <a16:creationId xmlns:a16="http://schemas.microsoft.com/office/drawing/2014/main" id="{165B8F30-C858-6851-8931-CC58B6EB97E9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lang="en-US" sz="1200" b="1">
                <a:solidFill>
                  <a:srgbClr val="122359"/>
                </a:solidFill>
                <a:latin typeface="DM Sans Bold"/>
                <a:ea typeface="DM Sans Bold"/>
                <a:cs typeface="DM Sans Bold"/>
              </a:endParaRPr>
            </a:p>
          </p:txBody>
        </p:sp>
      </p:grpSp>
      <p:grpSp>
        <p:nvGrpSpPr>
          <p:cNvPr id="38" name="Group 64">
            <a:extLst>
              <a:ext uri="{FF2B5EF4-FFF2-40B4-BE49-F238E27FC236}">
                <a16:creationId xmlns:a16="http://schemas.microsoft.com/office/drawing/2014/main" id="{442FFE66-E67C-69A1-E890-87F6701FB1FC}"/>
              </a:ext>
            </a:extLst>
          </p:cNvPr>
          <p:cNvGrpSpPr/>
          <p:nvPr/>
        </p:nvGrpSpPr>
        <p:grpSpPr bwMode="auto">
          <a:xfrm>
            <a:off x="1336493" y="4787308"/>
            <a:ext cx="367243" cy="367243"/>
            <a:chOff x="0" y="0"/>
            <a:chExt cx="236776" cy="236776"/>
          </a:xfrm>
          <a:solidFill>
            <a:srgbClr val="722F9F"/>
          </a:solidFill>
        </p:grpSpPr>
        <p:sp>
          <p:nvSpPr>
            <p:cNvPr id="39" name="Freeform 65">
              <a:extLst>
                <a:ext uri="{FF2B5EF4-FFF2-40B4-BE49-F238E27FC236}">
                  <a16:creationId xmlns:a16="http://schemas.microsoft.com/office/drawing/2014/main" id="{3CE73E47-CCA3-1FDD-751F-331FD668962B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40" name="TextBox 66">
              <a:extLst>
                <a:ext uri="{FF2B5EF4-FFF2-40B4-BE49-F238E27FC236}">
                  <a16:creationId xmlns:a16="http://schemas.microsoft.com/office/drawing/2014/main" id="{66683023-36EE-CCA7-A4FE-8D2C5F8A554B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lang="en-US" sz="1200" b="1">
                <a:solidFill>
                  <a:srgbClr val="122359"/>
                </a:solidFill>
                <a:latin typeface="DM Sans Bold"/>
                <a:ea typeface="DM Sans Bold"/>
                <a:cs typeface="DM Sans Bold"/>
              </a:endParaRPr>
            </a:p>
          </p:txBody>
        </p:sp>
      </p:grpSp>
      <p:sp>
        <p:nvSpPr>
          <p:cNvPr id="41" name="AutoShape 76">
            <a:extLst>
              <a:ext uri="{FF2B5EF4-FFF2-40B4-BE49-F238E27FC236}">
                <a16:creationId xmlns:a16="http://schemas.microsoft.com/office/drawing/2014/main" id="{ECFEF40B-A93F-1B8F-3928-EEE3106D3CFD}"/>
              </a:ext>
            </a:extLst>
          </p:cNvPr>
          <p:cNvSpPr/>
          <p:nvPr/>
        </p:nvSpPr>
        <p:spPr bwMode="auto">
          <a:xfrm>
            <a:off x="1117251" y="4086948"/>
            <a:ext cx="222651" cy="0"/>
          </a:xfrm>
          <a:prstGeom prst="line">
            <a:avLst/>
          </a:prstGeom>
          <a:ln w="28575" cap="rnd">
            <a:solidFill>
              <a:srgbClr val="12235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 sz="120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id="{44BA67D8-6CC3-A79C-9647-CD6A333BA50D}"/>
              </a:ext>
            </a:extLst>
          </p:cNvPr>
          <p:cNvSpPr/>
          <p:nvPr/>
        </p:nvSpPr>
        <p:spPr bwMode="auto">
          <a:xfrm flipV="1">
            <a:off x="1113843" y="4970930"/>
            <a:ext cx="222651" cy="0"/>
          </a:xfrm>
          <a:prstGeom prst="line">
            <a:avLst/>
          </a:prstGeom>
          <a:ln w="28575" cap="rnd">
            <a:solidFill>
              <a:srgbClr val="12235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 sz="1200"/>
          </a:p>
        </p:txBody>
      </p:sp>
      <p:sp>
        <p:nvSpPr>
          <p:cNvPr id="43" name="TextBox 77">
            <a:extLst>
              <a:ext uri="{FF2B5EF4-FFF2-40B4-BE49-F238E27FC236}">
                <a16:creationId xmlns:a16="http://schemas.microsoft.com/office/drawing/2014/main" id="{8F0C9C58-3979-2D80-398F-9B8D84A87B2B}"/>
              </a:ext>
            </a:extLst>
          </p:cNvPr>
          <p:cNvSpPr txBox="1"/>
          <p:nvPr/>
        </p:nvSpPr>
        <p:spPr bwMode="auto">
          <a:xfrm>
            <a:off x="1909659" y="2119302"/>
            <a:ext cx="9385842" cy="336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9"/>
              </a:lnSpc>
              <a:defRPr/>
            </a:pPr>
            <a:r>
              <a:rPr lang="ru-RU" sz="1400" b="1" dirty="0">
                <a:solidFill>
                  <a:schemeClr val="accent2"/>
                </a:solidFill>
                <a:ea typeface="Open Sans"/>
                <a:cs typeface="Open Sans"/>
              </a:rPr>
              <a:t>Число студентов вузов, принимающих участие в категории студенты чемпионата «</a:t>
            </a:r>
            <a:r>
              <a:rPr lang="ru-RU" sz="1400" b="1" dirty="0" err="1">
                <a:solidFill>
                  <a:schemeClr val="accent2"/>
                </a:solidFill>
                <a:ea typeface="Open Sans"/>
                <a:cs typeface="Open Sans"/>
              </a:rPr>
              <a:t>Абилимпикс</a:t>
            </a:r>
            <a:r>
              <a:rPr lang="ru-RU" sz="1400" b="1" dirty="0">
                <a:solidFill>
                  <a:schemeClr val="accent2"/>
                </a:solidFill>
                <a:ea typeface="Open Sans"/>
                <a:cs typeface="Open Sans"/>
              </a:rPr>
              <a:t>», </a:t>
            </a:r>
            <a:endParaRPr sz="1400" dirty="0"/>
          </a:p>
          <a:p>
            <a:pPr>
              <a:lnSpc>
                <a:spcPts val="1279"/>
              </a:lnSpc>
              <a:defRPr/>
            </a:pPr>
            <a:r>
              <a:rPr lang="ru-RU" sz="1400" b="1" dirty="0">
                <a:solidFill>
                  <a:schemeClr val="accent2"/>
                </a:solidFill>
                <a:ea typeface="Open Sans"/>
                <a:cs typeface="Open Sans"/>
              </a:rPr>
              <a:t>составляет только 2%..</a:t>
            </a:r>
            <a:r>
              <a:rPr lang="ru-RU" sz="1400" dirty="0">
                <a:solidFill>
                  <a:schemeClr val="accent2"/>
                </a:solidFill>
                <a:ea typeface="Open Sans"/>
                <a:cs typeface="Open Sans"/>
              </a:rPr>
              <a:t> </a:t>
            </a:r>
            <a:endParaRPr lang="en-US" sz="1400" b="1" dirty="0">
              <a:solidFill>
                <a:schemeClr val="accent2"/>
              </a:solidFill>
              <a:ea typeface="Open Sans"/>
              <a:cs typeface="Open Sans"/>
            </a:endParaRPr>
          </a:p>
        </p:txBody>
      </p:sp>
      <p:sp>
        <p:nvSpPr>
          <p:cNvPr id="44" name="TextBox 77">
            <a:extLst>
              <a:ext uri="{FF2B5EF4-FFF2-40B4-BE49-F238E27FC236}">
                <a16:creationId xmlns:a16="http://schemas.microsoft.com/office/drawing/2014/main" id="{E4FA873A-C48E-ABA2-366A-8BEEE947164F}"/>
              </a:ext>
            </a:extLst>
          </p:cNvPr>
          <p:cNvSpPr txBox="1"/>
          <p:nvPr/>
        </p:nvSpPr>
        <p:spPr bwMode="auto">
          <a:xfrm>
            <a:off x="1890877" y="2441982"/>
            <a:ext cx="9137323" cy="169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9"/>
              </a:lnSpc>
              <a:defRPr/>
            </a:pPr>
            <a:endParaRPr lang="en-US" sz="1400">
              <a:solidFill>
                <a:schemeClr val="accent2"/>
              </a:solidFill>
              <a:ea typeface="Open Sans"/>
              <a:cs typeface="Open Sans"/>
            </a:endParaRPr>
          </a:p>
        </p:txBody>
      </p:sp>
      <p:sp>
        <p:nvSpPr>
          <p:cNvPr id="45" name="TextBox 77">
            <a:extLst>
              <a:ext uri="{FF2B5EF4-FFF2-40B4-BE49-F238E27FC236}">
                <a16:creationId xmlns:a16="http://schemas.microsoft.com/office/drawing/2014/main" id="{E377882E-BE3F-0F65-A99F-786BDA170321}"/>
              </a:ext>
            </a:extLst>
          </p:cNvPr>
          <p:cNvSpPr txBox="1"/>
          <p:nvPr/>
        </p:nvSpPr>
        <p:spPr bwMode="auto">
          <a:xfrm>
            <a:off x="2160031" y="1936008"/>
            <a:ext cx="8692823" cy="169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9"/>
              </a:lnSpc>
              <a:defRPr/>
            </a:pPr>
            <a:r>
              <a:rPr lang="ru-RU" sz="1400" b="1">
                <a:solidFill>
                  <a:schemeClr val="accent2"/>
                </a:solidFill>
                <a:ea typeface="Open Sans"/>
                <a:cs typeface="Open Sans"/>
              </a:rPr>
              <a:t>. </a:t>
            </a:r>
            <a:endParaRPr lang="en-US" sz="1400" b="1">
              <a:solidFill>
                <a:schemeClr val="accent2"/>
              </a:solidFill>
              <a:ea typeface="Open Sans"/>
              <a:cs typeface="Open Sans"/>
            </a:endParaRPr>
          </a:p>
        </p:txBody>
      </p:sp>
      <p:sp>
        <p:nvSpPr>
          <p:cNvPr id="46" name="TextBox 77">
            <a:extLst>
              <a:ext uri="{FF2B5EF4-FFF2-40B4-BE49-F238E27FC236}">
                <a16:creationId xmlns:a16="http://schemas.microsoft.com/office/drawing/2014/main" id="{84E8D39A-01FE-EE21-164C-0A49704F2683}"/>
              </a:ext>
            </a:extLst>
          </p:cNvPr>
          <p:cNvSpPr txBox="1"/>
          <p:nvPr/>
        </p:nvSpPr>
        <p:spPr bwMode="auto">
          <a:xfrm>
            <a:off x="1924720" y="2846959"/>
            <a:ext cx="1026728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400" b="1" dirty="0"/>
              <a:t>Основное ограничение в развитии перечня компетенций и их внедрения заключается в требованиях проведения конкурса на региональном уровне. В регионах не сформированы нормативно-правовые условия  участия студентов вузов</a:t>
            </a:r>
          </a:p>
          <a:p>
            <a:pPr>
              <a:defRPr/>
            </a:pPr>
            <a:endParaRPr lang="ru-RU" sz="1400" dirty="0"/>
          </a:p>
          <a:p>
            <a:pPr>
              <a:defRPr/>
            </a:pPr>
            <a:r>
              <a:rPr lang="ru-RU" sz="1400" b="1" dirty="0"/>
              <a:t>Финансирование организации  площадок по вузовским компетенциям не предусмотрено, а численность студентов с инвалидностью в вузах регионов не позволяет организовать  соревновательные площадки в полном объеме</a:t>
            </a:r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sz="1400" dirty="0"/>
          </a:p>
          <a:p>
            <a:pPr>
              <a:defRPr/>
            </a:pPr>
            <a:r>
              <a:rPr lang="ru-RU" sz="1400" b="1" dirty="0"/>
              <a:t>Формирование региональной команды участников национального чемпионата не предусматривает финансовое обеспечение участия студентов вузов</a:t>
            </a:r>
            <a:endParaRPr sz="1400" b="1" dirty="0"/>
          </a:p>
          <a:p>
            <a:pPr>
              <a:defRPr/>
            </a:pPr>
            <a:endParaRPr lang="ru-RU" sz="1400" b="1" dirty="0"/>
          </a:p>
          <a:p>
            <a:pPr>
              <a:defRPr/>
            </a:pPr>
            <a:endParaRPr lang="ru-RU" sz="1400" b="1" dirty="0"/>
          </a:p>
          <a:p>
            <a:pPr>
              <a:defRPr/>
            </a:pPr>
            <a:r>
              <a:rPr lang="ru-RU" sz="1400" b="1" dirty="0"/>
              <a:t>Отсутствует возможность подготовки региональных экспертов по вузовским компетенциям</a:t>
            </a:r>
            <a:endParaRPr sz="1400" b="1" dirty="0"/>
          </a:p>
          <a:p>
            <a:pPr>
              <a:defRPr/>
            </a:pPr>
            <a:endParaRPr lang="ru-RU" sz="1400" b="1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</p:txBody>
      </p:sp>
      <p:sp>
        <p:nvSpPr>
          <p:cNvPr id="47" name="TextBox 77">
            <a:extLst>
              <a:ext uri="{FF2B5EF4-FFF2-40B4-BE49-F238E27FC236}">
                <a16:creationId xmlns:a16="http://schemas.microsoft.com/office/drawing/2014/main" id="{4A9B533C-EA19-CFED-C664-D46E42F88405}"/>
              </a:ext>
            </a:extLst>
          </p:cNvPr>
          <p:cNvSpPr txBox="1"/>
          <p:nvPr/>
        </p:nvSpPr>
        <p:spPr bwMode="auto">
          <a:xfrm>
            <a:off x="1396196" y="2142250"/>
            <a:ext cx="222651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"/>
              </a:lnSpc>
              <a:defRPr/>
            </a:pPr>
            <a:r>
              <a:rPr lang="ru-RU" sz="1200" b="1" dirty="0">
                <a:solidFill>
                  <a:schemeClr val="bg1"/>
                </a:solidFill>
                <a:ea typeface="Open Sans"/>
                <a:cs typeface="Open Sans"/>
              </a:rPr>
              <a:t>01</a:t>
            </a:r>
            <a:endParaRPr lang="en-US" sz="1200" b="1" dirty="0">
              <a:solidFill>
                <a:schemeClr val="bg1"/>
              </a:solidFill>
              <a:ea typeface="Open Sans"/>
              <a:cs typeface="Open Sans"/>
            </a:endParaRPr>
          </a:p>
        </p:txBody>
      </p:sp>
      <p:sp>
        <p:nvSpPr>
          <p:cNvPr id="48" name="TextBox 77">
            <a:extLst>
              <a:ext uri="{FF2B5EF4-FFF2-40B4-BE49-F238E27FC236}">
                <a16:creationId xmlns:a16="http://schemas.microsoft.com/office/drawing/2014/main" id="{9DE44A34-5C68-B5EA-8204-476F42225641}"/>
              </a:ext>
            </a:extLst>
          </p:cNvPr>
          <p:cNvSpPr txBox="1"/>
          <p:nvPr/>
        </p:nvSpPr>
        <p:spPr bwMode="auto">
          <a:xfrm>
            <a:off x="1401983" y="3090064"/>
            <a:ext cx="222651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"/>
              </a:lnSpc>
              <a:defRPr/>
            </a:pPr>
            <a:r>
              <a:rPr lang="ru-RU" sz="1200" b="1" dirty="0">
                <a:solidFill>
                  <a:schemeClr val="bg1"/>
                </a:solidFill>
                <a:ea typeface="Open Sans"/>
                <a:cs typeface="Open Sans"/>
              </a:rPr>
              <a:t>02</a:t>
            </a:r>
            <a:endParaRPr lang="en-US" sz="1200" b="1" dirty="0">
              <a:solidFill>
                <a:schemeClr val="bg1"/>
              </a:solidFill>
              <a:ea typeface="Open Sans"/>
              <a:cs typeface="Open Sans"/>
            </a:endParaRPr>
          </a:p>
        </p:txBody>
      </p:sp>
      <p:sp>
        <p:nvSpPr>
          <p:cNvPr id="49" name="TextBox 77">
            <a:extLst>
              <a:ext uri="{FF2B5EF4-FFF2-40B4-BE49-F238E27FC236}">
                <a16:creationId xmlns:a16="http://schemas.microsoft.com/office/drawing/2014/main" id="{7B5A08F9-9076-8A6C-5E74-644CFD517EF6}"/>
              </a:ext>
            </a:extLst>
          </p:cNvPr>
          <p:cNvSpPr txBox="1"/>
          <p:nvPr/>
        </p:nvSpPr>
        <p:spPr bwMode="auto">
          <a:xfrm>
            <a:off x="1407388" y="4003593"/>
            <a:ext cx="222651" cy="166712"/>
          </a:xfrm>
          <a:prstGeom prst="rect">
            <a:avLst/>
          </a:prstGeom>
          <a:solidFill>
            <a:srgbClr val="A1248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"/>
              </a:lnSpc>
              <a:defRPr/>
            </a:pPr>
            <a:r>
              <a:rPr lang="ru-RU" sz="1200" b="1" dirty="0">
                <a:solidFill>
                  <a:schemeClr val="bg1"/>
                </a:solidFill>
                <a:ea typeface="Open Sans"/>
                <a:cs typeface="Open Sans"/>
              </a:rPr>
              <a:t>03</a:t>
            </a:r>
            <a:endParaRPr lang="en-US" sz="1200" b="1" dirty="0">
              <a:solidFill>
                <a:schemeClr val="bg1"/>
              </a:solidFill>
              <a:ea typeface="Open Sans"/>
              <a:cs typeface="Open Sans"/>
            </a:endParaRPr>
          </a:p>
        </p:txBody>
      </p:sp>
      <p:sp>
        <p:nvSpPr>
          <p:cNvPr id="50" name="TextBox 77">
            <a:extLst>
              <a:ext uri="{FF2B5EF4-FFF2-40B4-BE49-F238E27FC236}">
                <a16:creationId xmlns:a16="http://schemas.microsoft.com/office/drawing/2014/main" id="{FDF2475F-7D5E-E086-4394-8635A8606B39}"/>
              </a:ext>
            </a:extLst>
          </p:cNvPr>
          <p:cNvSpPr txBox="1"/>
          <p:nvPr/>
        </p:nvSpPr>
        <p:spPr bwMode="auto">
          <a:xfrm>
            <a:off x="1397539" y="4887470"/>
            <a:ext cx="222651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"/>
              </a:lnSpc>
              <a:defRPr/>
            </a:pPr>
            <a:r>
              <a:rPr lang="ru-RU" sz="1200" b="1">
                <a:solidFill>
                  <a:schemeClr val="bg1"/>
                </a:solidFill>
                <a:ea typeface="Open Sans"/>
                <a:cs typeface="Open Sans"/>
              </a:rPr>
              <a:t>04</a:t>
            </a:r>
            <a:endParaRPr lang="en-US" sz="1200" b="1">
              <a:solidFill>
                <a:schemeClr val="bg1"/>
              </a:solidFill>
              <a:ea typeface="Open Sans"/>
              <a:cs typeface="Open Sans"/>
            </a:endParaRPr>
          </a:p>
        </p:txBody>
      </p:sp>
      <p:grpSp>
        <p:nvGrpSpPr>
          <p:cNvPr id="51" name="Group 18">
            <a:extLst>
              <a:ext uri="{FF2B5EF4-FFF2-40B4-BE49-F238E27FC236}">
                <a16:creationId xmlns:a16="http://schemas.microsoft.com/office/drawing/2014/main" id="{FC16A0AC-F8AF-4551-4B27-E9732C4B91C1}"/>
              </a:ext>
            </a:extLst>
          </p:cNvPr>
          <p:cNvGrpSpPr/>
          <p:nvPr/>
        </p:nvGrpSpPr>
        <p:grpSpPr bwMode="auto">
          <a:xfrm>
            <a:off x="893015" y="5493359"/>
            <a:ext cx="237356" cy="790978"/>
            <a:chOff x="0" y="0"/>
            <a:chExt cx="73646" cy="357140"/>
          </a:xfrm>
          <a:solidFill>
            <a:schemeClr val="tx1"/>
          </a:solidFill>
        </p:grpSpPr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D6C50336-66E2-EF56-1760-929A3A381425}"/>
                </a:ext>
              </a:extLst>
            </p:cNvPr>
            <p:cNvSpPr/>
            <p:nvPr/>
          </p:nvSpPr>
          <p:spPr bwMode="auto">
            <a:xfrm>
              <a:off x="0" y="0"/>
              <a:ext cx="73646" cy="357140"/>
            </a:xfrm>
            <a:custGeom>
              <a:avLst/>
              <a:gdLst/>
              <a:ahLst/>
              <a:cxnLst/>
              <a:rect l="l" t="t" r="r" b="b"/>
              <a:pathLst>
                <a:path w="73646" h="357140" extrusionOk="0">
                  <a:moveTo>
                    <a:pt x="36823" y="0"/>
                  </a:moveTo>
                  <a:lnTo>
                    <a:pt x="36823" y="0"/>
                  </a:lnTo>
                  <a:cubicBezTo>
                    <a:pt x="57160" y="0"/>
                    <a:pt x="73646" y="16486"/>
                    <a:pt x="73646" y="36823"/>
                  </a:cubicBezTo>
                  <a:lnTo>
                    <a:pt x="73646" y="320317"/>
                  </a:lnTo>
                  <a:cubicBezTo>
                    <a:pt x="73646" y="330083"/>
                    <a:pt x="69766" y="339450"/>
                    <a:pt x="62861" y="346355"/>
                  </a:cubicBezTo>
                  <a:cubicBezTo>
                    <a:pt x="55955" y="353261"/>
                    <a:pt x="46589" y="357140"/>
                    <a:pt x="36823" y="357140"/>
                  </a:cubicBezTo>
                  <a:lnTo>
                    <a:pt x="36823" y="357140"/>
                  </a:lnTo>
                  <a:cubicBezTo>
                    <a:pt x="27057" y="357140"/>
                    <a:pt x="17691" y="353261"/>
                    <a:pt x="10785" y="346355"/>
                  </a:cubicBezTo>
                  <a:cubicBezTo>
                    <a:pt x="3880" y="339450"/>
                    <a:pt x="0" y="330083"/>
                    <a:pt x="0" y="320317"/>
                  </a:cubicBezTo>
                  <a:lnTo>
                    <a:pt x="0" y="36823"/>
                  </a:lnTo>
                  <a:cubicBezTo>
                    <a:pt x="0" y="27057"/>
                    <a:pt x="3880" y="17691"/>
                    <a:pt x="10785" y="10785"/>
                  </a:cubicBezTo>
                  <a:cubicBezTo>
                    <a:pt x="17691" y="3880"/>
                    <a:pt x="27057" y="0"/>
                    <a:pt x="36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53" name="TextBox 20">
              <a:extLst>
                <a:ext uri="{FF2B5EF4-FFF2-40B4-BE49-F238E27FC236}">
                  <a16:creationId xmlns:a16="http://schemas.microsoft.com/office/drawing/2014/main" id="{14519216-16DA-89C9-A87F-C68E184828D8}"/>
                </a:ext>
              </a:extLst>
            </p:cNvPr>
            <p:cNvSpPr txBox="1"/>
            <p:nvPr/>
          </p:nvSpPr>
          <p:spPr bwMode="auto">
            <a:xfrm>
              <a:off x="0" y="-38100"/>
              <a:ext cx="73646" cy="39524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sz="1200"/>
            </a:p>
          </p:txBody>
        </p:sp>
      </p:grpSp>
      <p:grpSp>
        <p:nvGrpSpPr>
          <p:cNvPr id="54" name="Group 64">
            <a:extLst>
              <a:ext uri="{FF2B5EF4-FFF2-40B4-BE49-F238E27FC236}">
                <a16:creationId xmlns:a16="http://schemas.microsoft.com/office/drawing/2014/main" id="{03A0D671-74DE-0B23-D925-2F5C6A13F2D3}"/>
              </a:ext>
            </a:extLst>
          </p:cNvPr>
          <p:cNvGrpSpPr/>
          <p:nvPr/>
        </p:nvGrpSpPr>
        <p:grpSpPr bwMode="auto">
          <a:xfrm>
            <a:off x="1321831" y="5606177"/>
            <a:ext cx="367243" cy="367243"/>
            <a:chOff x="0" y="0"/>
            <a:chExt cx="236776" cy="236776"/>
          </a:xfrm>
          <a:solidFill>
            <a:srgbClr val="070D6B"/>
          </a:solidFill>
        </p:grpSpPr>
        <p:sp>
          <p:nvSpPr>
            <p:cNvPr id="55" name="Freeform 65">
              <a:extLst>
                <a:ext uri="{FF2B5EF4-FFF2-40B4-BE49-F238E27FC236}">
                  <a16:creationId xmlns:a16="http://schemas.microsoft.com/office/drawing/2014/main" id="{0B18F732-1887-FDD6-8AF9-A350FC53F177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56" name="TextBox 66">
              <a:extLst>
                <a:ext uri="{FF2B5EF4-FFF2-40B4-BE49-F238E27FC236}">
                  <a16:creationId xmlns:a16="http://schemas.microsoft.com/office/drawing/2014/main" id="{1B7378BC-7383-C0BC-C54B-86D8623118FF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lang="en-US" sz="1200" b="1">
                <a:solidFill>
                  <a:srgbClr val="122359"/>
                </a:solidFill>
                <a:latin typeface="DM Sans Bold"/>
                <a:ea typeface="DM Sans Bold"/>
                <a:cs typeface="DM Sans Bold"/>
              </a:endParaRPr>
            </a:p>
          </p:txBody>
        </p:sp>
      </p:grpSp>
      <p:sp>
        <p:nvSpPr>
          <p:cNvPr id="57" name="AutoShape 78">
            <a:extLst>
              <a:ext uri="{FF2B5EF4-FFF2-40B4-BE49-F238E27FC236}">
                <a16:creationId xmlns:a16="http://schemas.microsoft.com/office/drawing/2014/main" id="{764D10BF-1F3C-78FA-C6D2-0D6C2FC637C1}"/>
              </a:ext>
            </a:extLst>
          </p:cNvPr>
          <p:cNvSpPr/>
          <p:nvPr/>
        </p:nvSpPr>
        <p:spPr bwMode="auto">
          <a:xfrm flipV="1">
            <a:off x="1099181" y="5789799"/>
            <a:ext cx="222651" cy="0"/>
          </a:xfrm>
          <a:prstGeom prst="line">
            <a:avLst/>
          </a:prstGeom>
          <a:ln w="28575" cap="rnd">
            <a:solidFill>
              <a:srgbClr val="12235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 sz="1200"/>
          </a:p>
        </p:txBody>
      </p:sp>
      <p:sp>
        <p:nvSpPr>
          <p:cNvPr id="58" name="TextBox 77">
            <a:extLst>
              <a:ext uri="{FF2B5EF4-FFF2-40B4-BE49-F238E27FC236}">
                <a16:creationId xmlns:a16="http://schemas.microsoft.com/office/drawing/2014/main" id="{FBBC79FC-4429-E696-43C8-D87972134038}"/>
              </a:ext>
            </a:extLst>
          </p:cNvPr>
          <p:cNvSpPr txBox="1"/>
          <p:nvPr/>
        </p:nvSpPr>
        <p:spPr bwMode="auto">
          <a:xfrm>
            <a:off x="1389317" y="5706442"/>
            <a:ext cx="222651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"/>
              </a:lnSpc>
              <a:defRPr/>
            </a:pPr>
            <a:r>
              <a:rPr lang="ru-RU" sz="1200" b="1">
                <a:solidFill>
                  <a:schemeClr val="bg1"/>
                </a:solidFill>
                <a:ea typeface="Open Sans"/>
                <a:cs typeface="Open Sans"/>
              </a:rPr>
              <a:t>04</a:t>
            </a:r>
            <a:endParaRPr lang="en-US" sz="1200" b="1">
              <a:solidFill>
                <a:schemeClr val="bg1"/>
              </a:solidFill>
              <a:ea typeface="Open Sans"/>
              <a:cs typeface="Open Sans"/>
            </a:endParaRPr>
          </a:p>
        </p:txBody>
      </p:sp>
      <p:pic>
        <p:nvPicPr>
          <p:cNvPr id="92" name="Рисунок 91" descr="Изображение выглядит как текст, Графика, плакат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995E951-6CD1-6123-3046-026A82F37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75" y="197705"/>
            <a:ext cx="629879" cy="686417"/>
          </a:xfrm>
          <a:prstGeom prst="rect">
            <a:avLst/>
          </a:prstGeom>
        </p:spPr>
      </p:pic>
      <p:grpSp>
        <p:nvGrpSpPr>
          <p:cNvPr id="13" name="Group 27">
            <a:extLst>
              <a:ext uri="{FF2B5EF4-FFF2-40B4-BE49-F238E27FC236}">
                <a16:creationId xmlns:a16="http://schemas.microsoft.com/office/drawing/2014/main" id="{07A56A95-C2D9-41A8-ECED-58D2092CB68F}"/>
              </a:ext>
            </a:extLst>
          </p:cNvPr>
          <p:cNvGrpSpPr/>
          <p:nvPr/>
        </p:nvGrpSpPr>
        <p:grpSpPr bwMode="auto">
          <a:xfrm>
            <a:off x="89045" y="110338"/>
            <a:ext cx="1139541" cy="1119372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B606BECE-0AE0-8C48-3C05-41CF604F1FDE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93" name="TextBox 29">
              <a:extLst>
                <a:ext uri="{FF2B5EF4-FFF2-40B4-BE49-F238E27FC236}">
                  <a16:creationId xmlns:a16="http://schemas.microsoft.com/office/drawing/2014/main" id="{0A015A3F-1A72-A2A9-2CBE-ABB9567AB609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C8F6A8F-6224-08E0-392F-C5DDA4A4A8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881"/>
          <a:stretch/>
        </p:blipFill>
        <p:spPr bwMode="auto">
          <a:xfrm>
            <a:off x="337712" y="304899"/>
            <a:ext cx="611036" cy="6413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62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E7291-6F5A-F55D-2E0C-75586FCDC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7">
            <a:extLst>
              <a:ext uri="{FF2B5EF4-FFF2-40B4-BE49-F238E27FC236}">
                <a16:creationId xmlns:a16="http://schemas.microsoft.com/office/drawing/2014/main" id="{5A665F84-0566-14D8-041B-9CF1326E2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6343" y="1218286"/>
            <a:ext cx="1211828" cy="61549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</p:pic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6E7E7A2C-5392-A10B-7BB1-D12614D074A1}"/>
              </a:ext>
            </a:extLst>
          </p:cNvPr>
          <p:cNvSpPr txBox="1">
            <a:spLocks/>
          </p:cNvSpPr>
          <p:nvPr/>
        </p:nvSpPr>
        <p:spPr>
          <a:xfrm>
            <a:off x="1596343" y="524526"/>
            <a:ext cx="10030419" cy="611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70D6B"/>
                </a:solidFill>
                <a:effectLst/>
                <a:uLnTx/>
                <a:uFillTx/>
                <a:latin typeface="Montserrat Medium"/>
                <a:cs typeface="Arial"/>
              </a:rPr>
              <a:t>Основные пути решения </a:t>
            </a:r>
          </a:p>
        </p:txBody>
      </p:sp>
      <p:grpSp>
        <p:nvGrpSpPr>
          <p:cNvPr id="59" name="Group 30">
            <a:extLst>
              <a:ext uri="{FF2B5EF4-FFF2-40B4-BE49-F238E27FC236}">
                <a16:creationId xmlns:a16="http://schemas.microsoft.com/office/drawing/2014/main" id="{0E84CE73-68E5-EEC7-4190-3F442B894BD3}"/>
              </a:ext>
            </a:extLst>
          </p:cNvPr>
          <p:cNvGrpSpPr/>
          <p:nvPr/>
        </p:nvGrpSpPr>
        <p:grpSpPr bwMode="auto">
          <a:xfrm>
            <a:off x="595817" y="4280446"/>
            <a:ext cx="186415" cy="988247"/>
            <a:chOff x="0" y="0"/>
            <a:chExt cx="73646" cy="357140"/>
          </a:xfrm>
          <a:solidFill>
            <a:srgbClr val="E32F60"/>
          </a:solidFill>
        </p:grpSpPr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DB5AA862-BA6A-2C80-40D9-B297D0D3656D}"/>
                </a:ext>
              </a:extLst>
            </p:cNvPr>
            <p:cNvSpPr/>
            <p:nvPr/>
          </p:nvSpPr>
          <p:spPr bwMode="auto">
            <a:xfrm>
              <a:off x="0" y="0"/>
              <a:ext cx="73646" cy="357140"/>
            </a:xfrm>
            <a:custGeom>
              <a:avLst/>
              <a:gdLst/>
              <a:ahLst/>
              <a:cxnLst/>
              <a:rect l="l" t="t" r="r" b="b"/>
              <a:pathLst>
                <a:path w="73646" h="357140" extrusionOk="0">
                  <a:moveTo>
                    <a:pt x="36823" y="0"/>
                  </a:moveTo>
                  <a:lnTo>
                    <a:pt x="36823" y="0"/>
                  </a:lnTo>
                  <a:cubicBezTo>
                    <a:pt x="57160" y="0"/>
                    <a:pt x="73646" y="16486"/>
                    <a:pt x="73646" y="36823"/>
                  </a:cubicBezTo>
                  <a:lnTo>
                    <a:pt x="73646" y="320317"/>
                  </a:lnTo>
                  <a:cubicBezTo>
                    <a:pt x="73646" y="330083"/>
                    <a:pt x="69766" y="339450"/>
                    <a:pt x="62861" y="346355"/>
                  </a:cubicBezTo>
                  <a:cubicBezTo>
                    <a:pt x="55955" y="353261"/>
                    <a:pt x="46589" y="357140"/>
                    <a:pt x="36823" y="357140"/>
                  </a:cubicBezTo>
                  <a:lnTo>
                    <a:pt x="36823" y="357140"/>
                  </a:lnTo>
                  <a:cubicBezTo>
                    <a:pt x="27057" y="357140"/>
                    <a:pt x="17691" y="353261"/>
                    <a:pt x="10785" y="346355"/>
                  </a:cubicBezTo>
                  <a:cubicBezTo>
                    <a:pt x="3880" y="339450"/>
                    <a:pt x="0" y="330083"/>
                    <a:pt x="0" y="320317"/>
                  </a:cubicBezTo>
                  <a:lnTo>
                    <a:pt x="0" y="36823"/>
                  </a:lnTo>
                  <a:cubicBezTo>
                    <a:pt x="0" y="27057"/>
                    <a:pt x="3880" y="17691"/>
                    <a:pt x="10785" y="10785"/>
                  </a:cubicBezTo>
                  <a:cubicBezTo>
                    <a:pt x="17691" y="3880"/>
                    <a:pt x="27057" y="0"/>
                    <a:pt x="36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61" name="TextBox 32">
              <a:extLst>
                <a:ext uri="{FF2B5EF4-FFF2-40B4-BE49-F238E27FC236}">
                  <a16:creationId xmlns:a16="http://schemas.microsoft.com/office/drawing/2014/main" id="{CF1D1A5F-666C-40BE-34E7-755E2A9A4563}"/>
                </a:ext>
              </a:extLst>
            </p:cNvPr>
            <p:cNvSpPr txBox="1"/>
            <p:nvPr/>
          </p:nvSpPr>
          <p:spPr bwMode="auto">
            <a:xfrm>
              <a:off x="0" y="-38100"/>
              <a:ext cx="73646" cy="39524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sz="1200"/>
            </a:p>
          </p:txBody>
        </p:sp>
      </p:grpSp>
      <p:grpSp>
        <p:nvGrpSpPr>
          <p:cNvPr id="62" name="Group 36">
            <a:extLst>
              <a:ext uri="{FF2B5EF4-FFF2-40B4-BE49-F238E27FC236}">
                <a16:creationId xmlns:a16="http://schemas.microsoft.com/office/drawing/2014/main" id="{A3BB13D3-2831-B41D-D47D-5B105623035D}"/>
              </a:ext>
            </a:extLst>
          </p:cNvPr>
          <p:cNvGrpSpPr/>
          <p:nvPr/>
        </p:nvGrpSpPr>
        <p:grpSpPr bwMode="auto">
          <a:xfrm>
            <a:off x="595815" y="2088396"/>
            <a:ext cx="186417" cy="1288382"/>
            <a:chOff x="0" y="0"/>
            <a:chExt cx="73646" cy="357140"/>
          </a:xfrm>
          <a:solidFill>
            <a:srgbClr val="894CB8"/>
          </a:solidFill>
        </p:grpSpPr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A1ECDDEF-0E0F-7629-F3E7-1CA50B656B8B}"/>
                </a:ext>
              </a:extLst>
            </p:cNvPr>
            <p:cNvSpPr/>
            <p:nvPr/>
          </p:nvSpPr>
          <p:spPr bwMode="auto">
            <a:xfrm>
              <a:off x="0" y="0"/>
              <a:ext cx="73646" cy="357140"/>
            </a:xfrm>
            <a:custGeom>
              <a:avLst/>
              <a:gdLst/>
              <a:ahLst/>
              <a:cxnLst/>
              <a:rect l="l" t="t" r="r" b="b"/>
              <a:pathLst>
                <a:path w="73646" h="357140" extrusionOk="0">
                  <a:moveTo>
                    <a:pt x="36823" y="0"/>
                  </a:moveTo>
                  <a:lnTo>
                    <a:pt x="36823" y="0"/>
                  </a:lnTo>
                  <a:cubicBezTo>
                    <a:pt x="57160" y="0"/>
                    <a:pt x="73646" y="16486"/>
                    <a:pt x="73646" y="36823"/>
                  </a:cubicBezTo>
                  <a:lnTo>
                    <a:pt x="73646" y="320317"/>
                  </a:lnTo>
                  <a:cubicBezTo>
                    <a:pt x="73646" y="330083"/>
                    <a:pt x="69766" y="339450"/>
                    <a:pt x="62861" y="346355"/>
                  </a:cubicBezTo>
                  <a:cubicBezTo>
                    <a:pt x="55955" y="353261"/>
                    <a:pt x="46589" y="357140"/>
                    <a:pt x="36823" y="357140"/>
                  </a:cubicBezTo>
                  <a:lnTo>
                    <a:pt x="36823" y="357140"/>
                  </a:lnTo>
                  <a:cubicBezTo>
                    <a:pt x="27057" y="357140"/>
                    <a:pt x="17691" y="353261"/>
                    <a:pt x="10785" y="346355"/>
                  </a:cubicBezTo>
                  <a:cubicBezTo>
                    <a:pt x="3880" y="339450"/>
                    <a:pt x="0" y="330083"/>
                    <a:pt x="0" y="320317"/>
                  </a:cubicBezTo>
                  <a:lnTo>
                    <a:pt x="0" y="36823"/>
                  </a:lnTo>
                  <a:cubicBezTo>
                    <a:pt x="0" y="27057"/>
                    <a:pt x="3880" y="17691"/>
                    <a:pt x="10785" y="10785"/>
                  </a:cubicBezTo>
                  <a:cubicBezTo>
                    <a:pt x="17691" y="3880"/>
                    <a:pt x="27057" y="0"/>
                    <a:pt x="36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64" name="TextBox 38">
              <a:extLst>
                <a:ext uri="{FF2B5EF4-FFF2-40B4-BE49-F238E27FC236}">
                  <a16:creationId xmlns:a16="http://schemas.microsoft.com/office/drawing/2014/main" id="{888523B5-F41E-DEE7-991E-3707D018AADC}"/>
                </a:ext>
              </a:extLst>
            </p:cNvPr>
            <p:cNvSpPr txBox="1"/>
            <p:nvPr/>
          </p:nvSpPr>
          <p:spPr bwMode="auto">
            <a:xfrm>
              <a:off x="0" y="-38100"/>
              <a:ext cx="73646" cy="39524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sz="1200"/>
            </a:p>
          </p:txBody>
        </p:sp>
      </p:grpSp>
      <p:sp>
        <p:nvSpPr>
          <p:cNvPr id="65" name="AutoShape 42">
            <a:extLst>
              <a:ext uri="{FF2B5EF4-FFF2-40B4-BE49-F238E27FC236}">
                <a16:creationId xmlns:a16="http://schemas.microsoft.com/office/drawing/2014/main" id="{96513D06-5DE0-2545-35C5-3358C75381A6}"/>
              </a:ext>
            </a:extLst>
          </p:cNvPr>
          <p:cNvSpPr/>
          <p:nvPr/>
        </p:nvSpPr>
        <p:spPr bwMode="auto">
          <a:xfrm>
            <a:off x="773728" y="2581409"/>
            <a:ext cx="222651" cy="0"/>
          </a:xfrm>
          <a:prstGeom prst="line">
            <a:avLst/>
          </a:prstGeom>
          <a:ln w="28575" cap="rnd">
            <a:solidFill>
              <a:srgbClr val="12235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 sz="1200"/>
          </a:p>
        </p:txBody>
      </p:sp>
      <p:sp>
        <p:nvSpPr>
          <p:cNvPr id="66" name="AutoShape 44">
            <a:extLst>
              <a:ext uri="{FF2B5EF4-FFF2-40B4-BE49-F238E27FC236}">
                <a16:creationId xmlns:a16="http://schemas.microsoft.com/office/drawing/2014/main" id="{E9BF1148-41A9-3D67-5612-DDCD556A0FC3}"/>
              </a:ext>
            </a:extLst>
          </p:cNvPr>
          <p:cNvSpPr/>
          <p:nvPr/>
        </p:nvSpPr>
        <p:spPr bwMode="auto">
          <a:xfrm>
            <a:off x="782233" y="3551985"/>
            <a:ext cx="222651" cy="0"/>
          </a:xfrm>
          <a:prstGeom prst="line">
            <a:avLst/>
          </a:prstGeom>
          <a:ln w="28575" cap="rnd">
            <a:solidFill>
              <a:srgbClr val="12235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 sz="1200"/>
          </a:p>
        </p:txBody>
      </p:sp>
      <p:grpSp>
        <p:nvGrpSpPr>
          <p:cNvPr id="67" name="Group 46">
            <a:extLst>
              <a:ext uri="{FF2B5EF4-FFF2-40B4-BE49-F238E27FC236}">
                <a16:creationId xmlns:a16="http://schemas.microsoft.com/office/drawing/2014/main" id="{8EABD201-CA2F-83F9-AB64-48D97E0B74D1}"/>
              </a:ext>
            </a:extLst>
          </p:cNvPr>
          <p:cNvGrpSpPr/>
          <p:nvPr/>
        </p:nvGrpSpPr>
        <p:grpSpPr bwMode="auto">
          <a:xfrm>
            <a:off x="996378" y="2397788"/>
            <a:ext cx="367243" cy="367243"/>
            <a:chOff x="0" y="0"/>
            <a:chExt cx="236776" cy="236776"/>
          </a:xfrm>
          <a:solidFill>
            <a:srgbClr val="894CB8"/>
          </a:solidFill>
        </p:grpSpPr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87871F4F-F99F-453A-34A2-58A618F85EA0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69" name="TextBox 48">
              <a:extLst>
                <a:ext uri="{FF2B5EF4-FFF2-40B4-BE49-F238E27FC236}">
                  <a16:creationId xmlns:a16="http://schemas.microsoft.com/office/drawing/2014/main" id="{D423C1BC-4A06-636F-1A65-19E7AA18F8ED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050" b="1">
                <a:solidFill>
                  <a:srgbClr val="FFFFFF"/>
                </a:solidFill>
                <a:latin typeface="DM Sans Bold"/>
                <a:ea typeface="DM Sans Bold"/>
                <a:cs typeface="DM Sans Bold"/>
              </a:endParaRPr>
            </a:p>
          </p:txBody>
        </p:sp>
      </p:grpSp>
      <p:grpSp>
        <p:nvGrpSpPr>
          <p:cNvPr id="70" name="Group 52">
            <a:extLst>
              <a:ext uri="{FF2B5EF4-FFF2-40B4-BE49-F238E27FC236}">
                <a16:creationId xmlns:a16="http://schemas.microsoft.com/office/drawing/2014/main" id="{DE486D80-8734-2699-65C4-1F750C14678B}"/>
              </a:ext>
            </a:extLst>
          </p:cNvPr>
          <p:cNvGrpSpPr/>
          <p:nvPr/>
        </p:nvGrpSpPr>
        <p:grpSpPr bwMode="auto">
          <a:xfrm>
            <a:off x="1004883" y="3368363"/>
            <a:ext cx="367243" cy="367243"/>
            <a:chOff x="0" y="0"/>
            <a:chExt cx="236776" cy="236776"/>
          </a:xfrm>
          <a:solidFill>
            <a:srgbClr val="B33D91"/>
          </a:solidFill>
        </p:grpSpPr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C02D3EB5-28DF-B7DB-A2B4-7C6451E171C7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72" name="TextBox 54">
              <a:extLst>
                <a:ext uri="{FF2B5EF4-FFF2-40B4-BE49-F238E27FC236}">
                  <a16:creationId xmlns:a16="http://schemas.microsoft.com/office/drawing/2014/main" id="{5C721EDA-7408-4348-55B3-2AFCA3228728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lang="en-US" sz="1200" b="1">
                <a:solidFill>
                  <a:srgbClr val="FFFFFF"/>
                </a:solidFill>
                <a:latin typeface="DM Sans Bold"/>
                <a:ea typeface="DM Sans Bold"/>
                <a:cs typeface="DM Sans Bold"/>
              </a:endParaRPr>
            </a:p>
          </p:txBody>
        </p:sp>
      </p:grpSp>
      <p:sp>
        <p:nvSpPr>
          <p:cNvPr id="73" name="TextBox 77">
            <a:extLst>
              <a:ext uri="{FF2B5EF4-FFF2-40B4-BE49-F238E27FC236}">
                <a16:creationId xmlns:a16="http://schemas.microsoft.com/office/drawing/2014/main" id="{FE3FCC63-9326-02F1-14FC-37D4DD21A443}"/>
              </a:ext>
            </a:extLst>
          </p:cNvPr>
          <p:cNvSpPr txBox="1"/>
          <p:nvPr/>
        </p:nvSpPr>
        <p:spPr bwMode="auto">
          <a:xfrm>
            <a:off x="1779046" y="3213989"/>
            <a:ext cx="938136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b="1"/>
              <a:t>Расширение реестра компетенций в соответствии с направлениями подготовки  лиц с инвалидностью в вузах. Разрабатываемые компетенции должны отвечать запросам рынка труда и запросам работодателей</a:t>
            </a:r>
            <a:endParaRPr b="1"/>
          </a:p>
        </p:txBody>
      </p:sp>
      <p:sp>
        <p:nvSpPr>
          <p:cNvPr id="74" name="TextBox 77">
            <a:extLst>
              <a:ext uri="{FF2B5EF4-FFF2-40B4-BE49-F238E27FC236}">
                <a16:creationId xmlns:a16="http://schemas.microsoft.com/office/drawing/2014/main" id="{1C7AF78C-43CC-2423-8533-69E5A100EEBC}"/>
              </a:ext>
            </a:extLst>
          </p:cNvPr>
          <p:cNvSpPr txBox="1"/>
          <p:nvPr/>
        </p:nvSpPr>
        <p:spPr bwMode="auto">
          <a:xfrm>
            <a:off x="1748786" y="2338694"/>
            <a:ext cx="972493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/>
                </a:solidFill>
                <a:ea typeface="Open Sans"/>
                <a:cs typeface="Open Sans"/>
              </a:rPr>
              <a:t>Организация центров компетенций в субъектах РФ  на базе вузов (не менее 10). Определение бюджета центров компетенций в субъектах РФ</a:t>
            </a:r>
            <a:endParaRPr b="1" dirty="0"/>
          </a:p>
        </p:txBody>
      </p:sp>
      <p:sp>
        <p:nvSpPr>
          <p:cNvPr id="75" name="TextBox 77">
            <a:extLst>
              <a:ext uri="{FF2B5EF4-FFF2-40B4-BE49-F238E27FC236}">
                <a16:creationId xmlns:a16="http://schemas.microsoft.com/office/drawing/2014/main" id="{E48F1BE3-2B87-79BC-E6C4-F35EDF088CEB}"/>
              </a:ext>
            </a:extLst>
          </p:cNvPr>
          <p:cNvSpPr txBox="1"/>
          <p:nvPr/>
        </p:nvSpPr>
        <p:spPr bwMode="auto">
          <a:xfrm>
            <a:off x="1082781" y="2494502"/>
            <a:ext cx="222651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"/>
              </a:lnSpc>
              <a:defRPr/>
            </a:pPr>
            <a:r>
              <a:rPr lang="ru-RU" sz="1200" b="1">
                <a:solidFill>
                  <a:schemeClr val="bg1"/>
                </a:solidFill>
                <a:ea typeface="Open Sans"/>
                <a:cs typeface="Open Sans"/>
              </a:rPr>
              <a:t>01</a:t>
            </a:r>
            <a:endParaRPr lang="en-US" sz="1200" b="1">
              <a:solidFill>
                <a:schemeClr val="bg1"/>
              </a:solidFill>
              <a:ea typeface="Open Sans"/>
              <a:cs typeface="Open Sans"/>
            </a:endParaRPr>
          </a:p>
        </p:txBody>
      </p:sp>
      <p:sp>
        <p:nvSpPr>
          <p:cNvPr id="76" name="TextBox 77">
            <a:extLst>
              <a:ext uri="{FF2B5EF4-FFF2-40B4-BE49-F238E27FC236}">
                <a16:creationId xmlns:a16="http://schemas.microsoft.com/office/drawing/2014/main" id="{02CDB4C5-9229-FB6A-6FE2-00207ECC9E1B}"/>
              </a:ext>
            </a:extLst>
          </p:cNvPr>
          <p:cNvSpPr txBox="1"/>
          <p:nvPr/>
        </p:nvSpPr>
        <p:spPr bwMode="auto">
          <a:xfrm>
            <a:off x="1072911" y="3475975"/>
            <a:ext cx="222651" cy="166712"/>
          </a:xfrm>
          <a:prstGeom prst="rect">
            <a:avLst/>
          </a:prstGeom>
          <a:solidFill>
            <a:srgbClr val="B33D9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"/>
              </a:lnSpc>
              <a:defRPr/>
            </a:pPr>
            <a:r>
              <a:rPr lang="ru-RU" sz="1200" b="1" dirty="0">
                <a:solidFill>
                  <a:schemeClr val="bg1"/>
                </a:solidFill>
                <a:ea typeface="Open Sans"/>
                <a:cs typeface="Open Sans"/>
              </a:rPr>
              <a:t>02</a:t>
            </a:r>
            <a:endParaRPr lang="en-US" sz="1200" b="1" dirty="0">
              <a:solidFill>
                <a:schemeClr val="bg1"/>
              </a:solidFill>
              <a:ea typeface="Open Sans"/>
              <a:cs typeface="Open Sans"/>
            </a:endParaRPr>
          </a:p>
        </p:txBody>
      </p:sp>
      <p:sp>
        <p:nvSpPr>
          <p:cNvPr id="77" name="AutoShape 44">
            <a:extLst>
              <a:ext uri="{FF2B5EF4-FFF2-40B4-BE49-F238E27FC236}">
                <a16:creationId xmlns:a16="http://schemas.microsoft.com/office/drawing/2014/main" id="{0FE8E2FE-F511-62CD-C82A-05A53F88016C}"/>
              </a:ext>
            </a:extLst>
          </p:cNvPr>
          <p:cNvSpPr/>
          <p:nvPr/>
        </p:nvSpPr>
        <p:spPr bwMode="auto">
          <a:xfrm>
            <a:off x="808940" y="4492455"/>
            <a:ext cx="222651" cy="0"/>
          </a:xfrm>
          <a:prstGeom prst="line">
            <a:avLst/>
          </a:prstGeom>
          <a:ln w="28575" cap="rnd">
            <a:solidFill>
              <a:srgbClr val="12235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 sz="1200"/>
          </a:p>
        </p:txBody>
      </p:sp>
      <p:grpSp>
        <p:nvGrpSpPr>
          <p:cNvPr id="78" name="Group 52">
            <a:extLst>
              <a:ext uri="{FF2B5EF4-FFF2-40B4-BE49-F238E27FC236}">
                <a16:creationId xmlns:a16="http://schemas.microsoft.com/office/drawing/2014/main" id="{F35E69AA-857A-53AA-637C-4204CA9A36DF}"/>
              </a:ext>
            </a:extLst>
          </p:cNvPr>
          <p:cNvGrpSpPr/>
          <p:nvPr/>
        </p:nvGrpSpPr>
        <p:grpSpPr bwMode="auto">
          <a:xfrm>
            <a:off x="1031590" y="4308833"/>
            <a:ext cx="367243" cy="367243"/>
            <a:chOff x="0" y="0"/>
            <a:chExt cx="236776" cy="236776"/>
          </a:xfrm>
          <a:solidFill>
            <a:srgbClr val="E32F60"/>
          </a:solidFill>
        </p:grpSpPr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B9079DE6-58C1-9295-65A3-07F2FFA73614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80" name="TextBox 54">
              <a:extLst>
                <a:ext uri="{FF2B5EF4-FFF2-40B4-BE49-F238E27FC236}">
                  <a16:creationId xmlns:a16="http://schemas.microsoft.com/office/drawing/2014/main" id="{26ECF61D-4036-2FC7-A1E3-70E287F70EB1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lang="en-US" sz="1200" b="1">
                <a:solidFill>
                  <a:srgbClr val="FFFFFF"/>
                </a:solidFill>
                <a:latin typeface="DM Sans Bold"/>
                <a:ea typeface="DM Sans Bold"/>
                <a:cs typeface="DM Sans Bold"/>
              </a:endParaRPr>
            </a:p>
          </p:txBody>
        </p:sp>
      </p:grpSp>
      <p:sp>
        <p:nvSpPr>
          <p:cNvPr id="81" name="TextBox 77">
            <a:extLst>
              <a:ext uri="{FF2B5EF4-FFF2-40B4-BE49-F238E27FC236}">
                <a16:creationId xmlns:a16="http://schemas.microsoft.com/office/drawing/2014/main" id="{6D7459D3-2D6A-0578-01FD-6340D8FBFA51}"/>
              </a:ext>
            </a:extLst>
          </p:cNvPr>
          <p:cNvSpPr txBox="1"/>
          <p:nvPr/>
        </p:nvSpPr>
        <p:spPr bwMode="auto">
          <a:xfrm>
            <a:off x="1099618" y="4416445"/>
            <a:ext cx="222651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9"/>
              </a:lnSpc>
              <a:defRPr/>
            </a:pPr>
            <a:r>
              <a:rPr lang="ru-RU" sz="1200" b="1" dirty="0">
                <a:solidFill>
                  <a:schemeClr val="bg1"/>
                </a:solidFill>
                <a:ea typeface="Open Sans"/>
                <a:cs typeface="Open Sans"/>
              </a:rPr>
              <a:t>03</a:t>
            </a:r>
            <a:endParaRPr lang="en-US" sz="1200" b="1" dirty="0">
              <a:solidFill>
                <a:schemeClr val="bg1"/>
              </a:solidFill>
              <a:ea typeface="Open Sans"/>
              <a:cs typeface="Open Sans"/>
            </a:endParaRPr>
          </a:p>
        </p:txBody>
      </p:sp>
      <p:grpSp>
        <p:nvGrpSpPr>
          <p:cNvPr id="82" name="Group 36">
            <a:extLst>
              <a:ext uri="{FF2B5EF4-FFF2-40B4-BE49-F238E27FC236}">
                <a16:creationId xmlns:a16="http://schemas.microsoft.com/office/drawing/2014/main" id="{1083DF8A-BC03-8EEC-B932-17BB67101DE1}"/>
              </a:ext>
            </a:extLst>
          </p:cNvPr>
          <p:cNvGrpSpPr/>
          <p:nvPr/>
        </p:nvGrpSpPr>
        <p:grpSpPr bwMode="auto">
          <a:xfrm>
            <a:off x="595815" y="3111765"/>
            <a:ext cx="186417" cy="1122038"/>
            <a:chOff x="0" y="0"/>
            <a:chExt cx="73646" cy="357140"/>
          </a:xfrm>
          <a:solidFill>
            <a:srgbClr val="B33D91"/>
          </a:solidFill>
        </p:grpSpPr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6B9D5235-8250-8109-A722-47C0DA818BCC}"/>
                </a:ext>
              </a:extLst>
            </p:cNvPr>
            <p:cNvSpPr/>
            <p:nvPr/>
          </p:nvSpPr>
          <p:spPr bwMode="auto">
            <a:xfrm>
              <a:off x="0" y="0"/>
              <a:ext cx="73646" cy="357140"/>
            </a:xfrm>
            <a:custGeom>
              <a:avLst/>
              <a:gdLst/>
              <a:ahLst/>
              <a:cxnLst/>
              <a:rect l="l" t="t" r="r" b="b"/>
              <a:pathLst>
                <a:path w="73646" h="357140" extrusionOk="0">
                  <a:moveTo>
                    <a:pt x="36823" y="0"/>
                  </a:moveTo>
                  <a:lnTo>
                    <a:pt x="36823" y="0"/>
                  </a:lnTo>
                  <a:cubicBezTo>
                    <a:pt x="57160" y="0"/>
                    <a:pt x="73646" y="16486"/>
                    <a:pt x="73646" y="36823"/>
                  </a:cubicBezTo>
                  <a:lnTo>
                    <a:pt x="73646" y="320317"/>
                  </a:lnTo>
                  <a:cubicBezTo>
                    <a:pt x="73646" y="330083"/>
                    <a:pt x="69766" y="339450"/>
                    <a:pt x="62861" y="346355"/>
                  </a:cubicBezTo>
                  <a:cubicBezTo>
                    <a:pt x="55955" y="353261"/>
                    <a:pt x="46589" y="357140"/>
                    <a:pt x="36823" y="357140"/>
                  </a:cubicBezTo>
                  <a:lnTo>
                    <a:pt x="36823" y="357140"/>
                  </a:lnTo>
                  <a:cubicBezTo>
                    <a:pt x="27057" y="357140"/>
                    <a:pt x="17691" y="353261"/>
                    <a:pt x="10785" y="346355"/>
                  </a:cubicBezTo>
                  <a:cubicBezTo>
                    <a:pt x="3880" y="339450"/>
                    <a:pt x="0" y="330083"/>
                    <a:pt x="0" y="320317"/>
                  </a:cubicBezTo>
                  <a:lnTo>
                    <a:pt x="0" y="36823"/>
                  </a:lnTo>
                  <a:cubicBezTo>
                    <a:pt x="0" y="27057"/>
                    <a:pt x="3880" y="17691"/>
                    <a:pt x="10785" y="10785"/>
                  </a:cubicBezTo>
                  <a:cubicBezTo>
                    <a:pt x="17691" y="3880"/>
                    <a:pt x="27057" y="0"/>
                    <a:pt x="36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84" name="TextBox 38">
              <a:extLst>
                <a:ext uri="{FF2B5EF4-FFF2-40B4-BE49-F238E27FC236}">
                  <a16:creationId xmlns:a16="http://schemas.microsoft.com/office/drawing/2014/main" id="{C7FDE10D-1375-30DA-E77A-47E9B60A5707}"/>
                </a:ext>
              </a:extLst>
            </p:cNvPr>
            <p:cNvSpPr txBox="1"/>
            <p:nvPr/>
          </p:nvSpPr>
          <p:spPr bwMode="auto">
            <a:xfrm>
              <a:off x="0" y="-38100"/>
              <a:ext cx="73646" cy="39524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ts val="0"/>
                </a:spcBef>
                <a:defRPr/>
              </a:pPr>
              <a:endParaRPr sz="1200"/>
            </a:p>
          </p:txBody>
        </p:sp>
      </p:grpSp>
      <p:sp>
        <p:nvSpPr>
          <p:cNvPr id="85" name="TextBox 77">
            <a:extLst>
              <a:ext uri="{FF2B5EF4-FFF2-40B4-BE49-F238E27FC236}">
                <a16:creationId xmlns:a16="http://schemas.microsoft.com/office/drawing/2014/main" id="{D6DADF75-AE5E-E4CE-45DA-D4668B4BE035}"/>
              </a:ext>
            </a:extLst>
          </p:cNvPr>
          <p:cNvSpPr txBox="1"/>
          <p:nvPr/>
        </p:nvSpPr>
        <p:spPr bwMode="auto">
          <a:xfrm>
            <a:off x="1748786" y="4385657"/>
            <a:ext cx="938216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b="1" dirty="0"/>
              <a:t>Определение правового статуса межвузовского чемпионата «</a:t>
            </a:r>
            <a:r>
              <a:rPr lang="ru-RU" b="1" dirty="0" err="1"/>
              <a:t>Абилимпикс</a:t>
            </a:r>
            <a:r>
              <a:rPr lang="ru-RU" b="1" dirty="0"/>
              <a:t>»</a:t>
            </a:r>
            <a:endParaRPr b="1" dirty="0"/>
          </a:p>
        </p:txBody>
      </p:sp>
      <p:pic>
        <p:nvPicPr>
          <p:cNvPr id="92" name="Рисунок 91" descr="Изображение выглядит как текст, Графика, плакат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62FDB8F-8E62-2ABC-BC60-58E84F993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75" y="197705"/>
            <a:ext cx="629879" cy="686417"/>
          </a:xfrm>
          <a:prstGeom prst="rect">
            <a:avLst/>
          </a:prstGeom>
        </p:spPr>
      </p:pic>
      <p:grpSp>
        <p:nvGrpSpPr>
          <p:cNvPr id="13" name="Group 27">
            <a:extLst>
              <a:ext uri="{FF2B5EF4-FFF2-40B4-BE49-F238E27FC236}">
                <a16:creationId xmlns:a16="http://schemas.microsoft.com/office/drawing/2014/main" id="{BCCEAE86-3E31-92DD-4292-193CAD5D7398}"/>
              </a:ext>
            </a:extLst>
          </p:cNvPr>
          <p:cNvGrpSpPr/>
          <p:nvPr/>
        </p:nvGrpSpPr>
        <p:grpSpPr bwMode="auto">
          <a:xfrm>
            <a:off x="128994" y="98914"/>
            <a:ext cx="1139541" cy="1119372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69EA441D-40C8-3189-1846-AF52952BE072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93" name="TextBox 29">
              <a:extLst>
                <a:ext uri="{FF2B5EF4-FFF2-40B4-BE49-F238E27FC236}">
                  <a16:creationId xmlns:a16="http://schemas.microsoft.com/office/drawing/2014/main" id="{CAB39A73-8460-A594-2B13-F5A2F4B45851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960B190E-C66D-D62A-9C25-9335841ECF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881"/>
          <a:stretch/>
        </p:blipFill>
        <p:spPr bwMode="auto">
          <a:xfrm>
            <a:off x="434295" y="277027"/>
            <a:ext cx="611036" cy="641373"/>
          </a:xfrm>
          <a:prstGeom prst="rect">
            <a:avLst/>
          </a:prstGeom>
          <a:ln>
            <a:noFill/>
          </a:ln>
        </p:spPr>
      </p:pic>
      <p:sp>
        <p:nvSpPr>
          <p:cNvPr id="95" name="Freeform 111">
            <a:extLst>
              <a:ext uri="{FF2B5EF4-FFF2-40B4-BE49-F238E27FC236}">
                <a16:creationId xmlns:a16="http://schemas.microsoft.com/office/drawing/2014/main" id="{EB3F7ACA-A2BF-9C38-22D8-C5FF85ACB108}"/>
              </a:ext>
            </a:extLst>
          </p:cNvPr>
          <p:cNvSpPr/>
          <p:nvPr/>
        </p:nvSpPr>
        <p:spPr bwMode="auto">
          <a:xfrm>
            <a:off x="8952980" y="1346548"/>
            <a:ext cx="3043276" cy="491328"/>
          </a:xfrm>
          <a:custGeom>
            <a:avLst/>
            <a:gdLst/>
            <a:ahLst/>
            <a:cxnLst/>
            <a:rect l="l" t="t" r="r" b="b"/>
            <a:pathLst>
              <a:path w="812800" h="155536" extrusionOk="0">
                <a:moveTo>
                  <a:pt x="77768" y="0"/>
                </a:moveTo>
                <a:lnTo>
                  <a:pt x="735032" y="0"/>
                </a:lnTo>
                <a:cubicBezTo>
                  <a:pt x="755657" y="0"/>
                  <a:pt x="775438" y="8193"/>
                  <a:pt x="790022" y="22778"/>
                </a:cubicBezTo>
                <a:cubicBezTo>
                  <a:pt x="804607" y="37362"/>
                  <a:pt x="812800" y="57143"/>
                  <a:pt x="812800" y="77768"/>
                </a:cubicBezTo>
                <a:lnTo>
                  <a:pt x="812800" y="77768"/>
                </a:lnTo>
                <a:cubicBezTo>
                  <a:pt x="812800" y="98393"/>
                  <a:pt x="804607" y="118174"/>
                  <a:pt x="790022" y="132758"/>
                </a:cubicBezTo>
                <a:cubicBezTo>
                  <a:pt x="775438" y="147342"/>
                  <a:pt x="755657" y="155536"/>
                  <a:pt x="735032" y="155536"/>
                </a:cubicBezTo>
                <a:lnTo>
                  <a:pt x="77768" y="155536"/>
                </a:lnTo>
                <a:cubicBezTo>
                  <a:pt x="57143" y="155536"/>
                  <a:pt x="37362" y="147342"/>
                  <a:pt x="22778" y="132758"/>
                </a:cubicBezTo>
                <a:cubicBezTo>
                  <a:pt x="8193" y="118174"/>
                  <a:pt x="0" y="98393"/>
                  <a:pt x="0" y="77768"/>
                </a:cubicBezTo>
                <a:lnTo>
                  <a:pt x="0" y="77768"/>
                </a:lnTo>
                <a:cubicBezTo>
                  <a:pt x="0" y="57143"/>
                  <a:pt x="8193" y="37362"/>
                  <a:pt x="22778" y="22778"/>
                </a:cubicBezTo>
                <a:cubicBezTo>
                  <a:pt x="37362" y="8193"/>
                  <a:pt x="57143" y="0"/>
                  <a:pt x="77768" y="0"/>
                </a:cubicBezTo>
                <a:close/>
              </a:path>
            </a:pathLst>
          </a:custGeom>
          <a:solidFill>
            <a:srgbClr val="070D6B"/>
          </a:solidFill>
        </p:spPr>
        <p:txBody>
          <a:bodyPr/>
          <a:lstStyle/>
          <a:p>
            <a:pPr>
              <a:defRPr/>
            </a:pPr>
            <a:endParaRPr lang="ru-RU" sz="1200"/>
          </a:p>
        </p:txBody>
      </p:sp>
      <p:sp>
        <p:nvSpPr>
          <p:cNvPr id="96" name="Объект 8">
            <a:extLst>
              <a:ext uri="{FF2B5EF4-FFF2-40B4-BE49-F238E27FC236}">
                <a16:creationId xmlns:a16="http://schemas.microsoft.com/office/drawing/2014/main" id="{46B1A82D-97A6-BFED-3283-1D5592DE9D5D}"/>
              </a:ext>
            </a:extLst>
          </p:cNvPr>
          <p:cNvSpPr txBox="1"/>
          <p:nvPr/>
        </p:nvSpPr>
        <p:spPr bwMode="auto">
          <a:xfrm>
            <a:off x="822748" y="5522542"/>
            <a:ext cx="10982766" cy="1063642"/>
          </a:xfrm>
          <a:prstGeom prst="roundRect">
            <a:avLst>
              <a:gd name="adj" fmla="val 2934"/>
            </a:avLst>
          </a:prstGeom>
          <a:gradFill>
            <a:gsLst>
              <a:gs pos="0">
                <a:srgbClr val="7030A0">
                  <a:alpha val="70000"/>
                </a:srgbClr>
              </a:gs>
              <a:gs pos="51000">
                <a:schemeClr val="accent3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</a:gradFill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noFill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97" name="Объект 8">
            <a:extLst>
              <a:ext uri="{FF2B5EF4-FFF2-40B4-BE49-F238E27FC236}">
                <a16:creationId xmlns:a16="http://schemas.microsoft.com/office/drawing/2014/main" id="{54ADAA08-93AE-363D-CFA0-2F58D1EDEB76}"/>
              </a:ext>
            </a:extLst>
          </p:cNvPr>
          <p:cNvSpPr txBox="1"/>
          <p:nvPr/>
        </p:nvSpPr>
        <p:spPr bwMode="auto">
          <a:xfrm>
            <a:off x="607762" y="5655853"/>
            <a:ext cx="10982766" cy="1063642"/>
          </a:xfrm>
          <a:prstGeom prst="roundRect">
            <a:avLst>
              <a:gd name="adj" fmla="val 2934"/>
            </a:avLst>
          </a:prstGeom>
          <a:gradFill>
            <a:gsLst>
              <a:gs pos="0">
                <a:srgbClr val="7030A0">
                  <a:alpha val="70000"/>
                </a:srgbClr>
              </a:gs>
              <a:gs pos="51000">
                <a:schemeClr val="accent3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</a:gradFill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noFill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98" name="Объект 8">
            <a:extLst>
              <a:ext uri="{FF2B5EF4-FFF2-40B4-BE49-F238E27FC236}">
                <a16:creationId xmlns:a16="http://schemas.microsoft.com/office/drawing/2014/main" id="{25ACC38B-DD46-8DE8-60DC-0107CCB99FA2}"/>
              </a:ext>
            </a:extLst>
          </p:cNvPr>
          <p:cNvSpPr txBox="1"/>
          <p:nvPr/>
        </p:nvSpPr>
        <p:spPr bwMode="auto">
          <a:xfrm>
            <a:off x="1161703" y="5327787"/>
            <a:ext cx="10858797" cy="1119372"/>
          </a:xfrm>
          <a:prstGeom prst="roundRect">
            <a:avLst>
              <a:gd name="adj" fmla="val 2934"/>
            </a:avLst>
          </a:prstGeom>
          <a:gradFill>
            <a:gsLst>
              <a:gs pos="0">
                <a:srgbClr val="7030A0">
                  <a:alpha val="70000"/>
                </a:srgbClr>
              </a:gs>
              <a:gs pos="51000">
                <a:schemeClr val="accent3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</a:gradFill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noFill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99" name="Объект 8">
            <a:extLst>
              <a:ext uri="{FF2B5EF4-FFF2-40B4-BE49-F238E27FC236}">
                <a16:creationId xmlns:a16="http://schemas.microsoft.com/office/drawing/2014/main" id="{A094F56F-EB6F-E931-B815-DB0ADAB0D2CB}"/>
              </a:ext>
            </a:extLst>
          </p:cNvPr>
          <p:cNvSpPr txBox="1">
            <a:spLocks/>
          </p:cNvSpPr>
          <p:nvPr/>
        </p:nvSpPr>
        <p:spPr bwMode="auto">
          <a:xfrm>
            <a:off x="1335170" y="5414319"/>
            <a:ext cx="10252855" cy="1128265"/>
          </a:xfrm>
          <a:prstGeom prst="roundRect">
            <a:avLst>
              <a:gd name="adj" fmla="val 2934"/>
            </a:avLst>
          </a:prstGeom>
        </p:spPr>
        <p:txBody>
          <a:bodyPr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Осуществление предложенных мер по методическому и организационному сопровождению проведения межрегиональных (межвузовских)  чемпионатов «</a:t>
            </a:r>
            <a:r>
              <a:rPr lang="ru-RU" sz="1600" b="1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Абилимпикс</a:t>
            </a:r>
            <a:r>
              <a:rPr lang="ru-RU" sz="16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» по  компетенциям высшего образования позволит значительно расширить круг участников движения «</a:t>
            </a:r>
            <a:r>
              <a:rPr lang="ru-RU" sz="1600" b="1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Абилимпикс</a:t>
            </a:r>
            <a:r>
              <a:rPr lang="ru-RU" sz="16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» из числа студентов вузов</a:t>
            </a:r>
            <a:endParaRPr lang="ru-RU" sz="16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4088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2DDDB-697F-4296-C0D5-9DB335224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6513C1-2EBE-A16E-8EA6-8E1874B648EF}"/>
              </a:ext>
            </a:extLst>
          </p:cNvPr>
          <p:cNvSpPr/>
          <p:nvPr/>
        </p:nvSpPr>
        <p:spPr bwMode="auto">
          <a:xfrm>
            <a:off x="4607954" y="1417621"/>
            <a:ext cx="3127213" cy="5246329"/>
          </a:xfrm>
          <a:prstGeom prst="rect">
            <a:avLst/>
          </a:prstGeom>
          <a:solidFill>
            <a:srgbClr val="003C96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defRPr/>
            </a:pPr>
            <a:endParaRPr lang="ru-RU" sz="1100">
              <a:solidFill>
                <a:schemeClr val="tx1">
                  <a:lumMod val="60000"/>
                  <a:lumOff val="40000"/>
                </a:schemeClr>
              </a:solidFill>
              <a:latin typeface="Calibri"/>
            </a:endParaRPr>
          </a:p>
        </p:txBody>
      </p:sp>
      <p:pic>
        <p:nvPicPr>
          <p:cNvPr id="3" name="Объект 17">
            <a:extLst>
              <a:ext uri="{FF2B5EF4-FFF2-40B4-BE49-F238E27FC236}">
                <a16:creationId xmlns:a16="http://schemas.microsoft.com/office/drawing/2014/main" id="{CF99F865-714B-FF05-C7B7-6B7BC935D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27961" y="1145354"/>
            <a:ext cx="1405731" cy="61549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</p:pic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6EA41340-30B4-C59B-E3BA-20A173DED203}"/>
              </a:ext>
            </a:extLst>
          </p:cNvPr>
          <p:cNvSpPr txBox="1">
            <a:spLocks/>
          </p:cNvSpPr>
          <p:nvPr/>
        </p:nvSpPr>
        <p:spPr>
          <a:xfrm>
            <a:off x="1438196" y="469113"/>
            <a:ext cx="6610368" cy="543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E13855"/>
                </a:solidFill>
                <a:effectLst/>
                <a:uLnTx/>
                <a:uFillTx/>
                <a:latin typeface="Montserrat Medium"/>
                <a:cs typeface="Arial"/>
              </a:rPr>
              <a:t>Направления деятельности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B8A98-8622-0A88-D30A-E2B662286570}"/>
              </a:ext>
            </a:extLst>
          </p:cNvPr>
          <p:cNvSpPr txBox="1"/>
          <p:nvPr/>
        </p:nvSpPr>
        <p:spPr bwMode="auto">
          <a:xfrm>
            <a:off x="4718941" y="1768822"/>
            <a:ext cx="3016226" cy="4339650"/>
          </a:xfrm>
          <a:prstGeom prst="rect">
            <a:avLst/>
          </a:prstGeom>
          <a:solidFill>
            <a:srgbClr val="003C96"/>
          </a:solidFill>
        </p:spPr>
        <p:txBody>
          <a:bodyPr wrap="square" rtlCol="0">
            <a:spAutoFit/>
          </a:bodyPr>
          <a:lstStyle/>
          <a:p>
            <a:pPr defTabSz="554492">
              <a:defRPr/>
            </a:pPr>
            <a:endParaRPr sz="1200" dirty="0"/>
          </a:p>
          <a:p>
            <a:pPr defTabSz="554492">
              <a:defRPr/>
            </a:pPr>
            <a:endParaRPr lang="ru-RU" sz="1200" dirty="0">
              <a:solidFill>
                <a:schemeClr val="bg1"/>
              </a:solidFill>
              <a:cs typeface="Arial"/>
            </a:endParaRPr>
          </a:p>
          <a:p>
            <a:pPr defTabSz="554492">
              <a:defRPr/>
            </a:pPr>
            <a:endParaRPr lang="ru-RU" sz="1200" dirty="0">
              <a:solidFill>
                <a:schemeClr val="bg1"/>
              </a:solidFill>
              <a:cs typeface="Arial"/>
            </a:endParaRPr>
          </a:p>
          <a:p>
            <a:pPr defTabSz="554492">
              <a:defRPr/>
            </a:pPr>
            <a:endParaRPr lang="ru-RU" sz="1200" dirty="0">
              <a:solidFill>
                <a:schemeClr val="bg1"/>
              </a:solidFill>
              <a:cs typeface="Arial"/>
            </a:endParaRPr>
          </a:p>
          <a:p>
            <a:pPr defTabSz="554492">
              <a:defRPr/>
            </a:pPr>
            <a:r>
              <a:rPr lang="ru-RU" sz="1200" dirty="0">
                <a:solidFill>
                  <a:schemeClr val="bg1"/>
                </a:solidFill>
                <a:cs typeface="Arial"/>
              </a:rPr>
              <a:t>1</a:t>
            </a:r>
            <a:r>
              <a:rPr lang="ru-RU" sz="1200" b="1" dirty="0">
                <a:solidFill>
                  <a:schemeClr val="bg1"/>
                </a:solidFill>
                <a:cs typeface="Arial"/>
              </a:rPr>
              <a:t>. Ключевая задача организации мероприятий в 2026 году – отработка   механизмов взаимодействия     регионов, вузов и сети   региональных центров движения    «</a:t>
            </a:r>
            <a:r>
              <a:rPr lang="ru-RU" sz="1200" b="1" dirty="0" err="1">
                <a:solidFill>
                  <a:schemeClr val="bg1"/>
                </a:solidFill>
                <a:cs typeface="Arial"/>
              </a:rPr>
              <a:t>Абилимпикс</a:t>
            </a:r>
            <a:endParaRPr sz="1200" dirty="0"/>
          </a:p>
          <a:p>
            <a:pPr defTabSz="554492">
              <a:defRPr/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2. Расширение перечня компетенций чемпионатов «</a:t>
            </a:r>
            <a:r>
              <a:rPr lang="ru-RU" sz="1200" b="1" dirty="0" err="1">
                <a:solidFill>
                  <a:schemeClr val="bg1"/>
                </a:solidFill>
                <a:cs typeface="Arial"/>
              </a:rPr>
              <a:t>Абилимпикс</a:t>
            </a:r>
            <a:r>
              <a:rPr lang="ru-RU" sz="1200" b="1" dirty="0">
                <a:solidFill>
                  <a:schemeClr val="bg1"/>
                </a:solidFill>
                <a:cs typeface="Arial"/>
              </a:rPr>
              <a:t>» для студентов высших образовательных учреждений</a:t>
            </a:r>
            <a:endParaRPr sz="1200" dirty="0"/>
          </a:p>
          <a:p>
            <a:pPr defTabSz="554492">
              <a:defRPr/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3.  Подготовка экспертов по вузовским компетенциям «Специалист по финансам общественного сектора», «Специалист по социальной реабилитации»</a:t>
            </a:r>
            <a:endParaRPr sz="1200" dirty="0"/>
          </a:p>
          <a:p>
            <a:pPr defTabSz="554492">
              <a:defRPr/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4. Подготовка волонтерских команд</a:t>
            </a:r>
            <a:endParaRPr lang="ru-R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168A86-00B4-9855-82CA-607498D9FEAE}"/>
              </a:ext>
            </a:extLst>
          </p:cNvPr>
          <p:cNvSpPr/>
          <p:nvPr/>
        </p:nvSpPr>
        <p:spPr bwMode="auto">
          <a:xfrm>
            <a:off x="631571" y="1431804"/>
            <a:ext cx="3198513" cy="5227414"/>
          </a:xfrm>
          <a:prstGeom prst="rect">
            <a:avLst/>
          </a:prstGeom>
          <a:solidFill>
            <a:srgbClr val="070D6B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defRPr/>
            </a:pPr>
            <a:endParaRPr lang="ru-RU" sz="11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1AB6DF-B821-07C4-E4DB-8FE0E3097452}"/>
              </a:ext>
            </a:extLst>
          </p:cNvPr>
          <p:cNvSpPr/>
          <p:nvPr/>
        </p:nvSpPr>
        <p:spPr bwMode="auto">
          <a:xfrm>
            <a:off x="8429280" y="1451548"/>
            <a:ext cx="3327022" cy="5208747"/>
          </a:xfrm>
          <a:prstGeom prst="rect">
            <a:avLst/>
          </a:prstGeom>
          <a:solidFill>
            <a:srgbClr val="E8E8E8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defRPr/>
            </a:pPr>
            <a:endParaRPr lang="ru-RU" sz="11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786B42BA-1399-6957-4693-BB42E57D6C64}"/>
              </a:ext>
            </a:extLst>
          </p:cNvPr>
          <p:cNvSpPr txBox="1"/>
          <p:nvPr/>
        </p:nvSpPr>
        <p:spPr bwMode="auto">
          <a:xfrm>
            <a:off x="1440421" y="1572398"/>
            <a:ext cx="2084808" cy="62755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899"/>
              </a:lnSpc>
              <a:spcBef>
                <a:spcPts val="58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Montserrat Medium"/>
                <a:cs typeface="Arial"/>
              </a:rPr>
              <a:t>ОСНОВНАЯ </a:t>
            </a:r>
          </a:p>
          <a:p>
            <a:pPr marL="7701" marR="3081" defTabSz="554492">
              <a:lnSpc>
                <a:spcPct val="100899"/>
              </a:lnSpc>
              <a:spcBef>
                <a:spcPts val="58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Montserrat Medium"/>
                <a:cs typeface="Arial"/>
              </a:rPr>
              <a:t>ЦЕЛЬ:</a:t>
            </a:r>
            <a:endParaRPr dirty="0"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A7069E8A-D37D-4F2A-E49F-F23EB679B709}"/>
              </a:ext>
            </a:extLst>
          </p:cNvPr>
          <p:cNvSpPr txBox="1"/>
          <p:nvPr/>
        </p:nvSpPr>
        <p:spPr bwMode="auto">
          <a:xfrm>
            <a:off x="9181208" y="1625027"/>
            <a:ext cx="2104757" cy="62755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899"/>
              </a:lnSpc>
              <a:spcBef>
                <a:spcPts val="58"/>
              </a:spcBef>
              <a:defRPr/>
            </a:pPr>
            <a:r>
              <a:rPr lang="ru-RU" sz="2000" b="1" dirty="0">
                <a:latin typeface="Montserrat Medium"/>
                <a:cs typeface="Arial"/>
              </a:rPr>
              <a:t>ОСНОВНЫЕ </a:t>
            </a:r>
          </a:p>
          <a:p>
            <a:pPr marL="7701" marR="3081" defTabSz="554492">
              <a:lnSpc>
                <a:spcPct val="100899"/>
              </a:lnSpc>
              <a:spcBef>
                <a:spcPts val="58"/>
              </a:spcBef>
              <a:defRPr/>
            </a:pPr>
            <a:r>
              <a:rPr lang="ru-RU" sz="2000" b="1" dirty="0">
                <a:latin typeface="Montserrat Medium"/>
                <a:cs typeface="Arial"/>
              </a:rPr>
              <a:t>МЕХАНИЗМЫ: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5B45D-39A8-958B-4660-E3DA9F6D11A9}"/>
              </a:ext>
            </a:extLst>
          </p:cNvPr>
          <p:cNvSpPr txBox="1"/>
          <p:nvPr/>
        </p:nvSpPr>
        <p:spPr bwMode="auto">
          <a:xfrm>
            <a:off x="773536" y="2529557"/>
            <a:ext cx="29145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1.  Включение обучающихся вузов в движение «</a:t>
            </a:r>
            <a:r>
              <a:rPr lang="ru-RU" sz="1200" b="1" dirty="0" err="1">
                <a:solidFill>
                  <a:schemeClr val="bg1"/>
                </a:solidFill>
                <a:cs typeface="Arial"/>
              </a:rPr>
              <a:t>Абилимпикс</a:t>
            </a:r>
            <a:r>
              <a:rPr lang="ru-RU" sz="1200" b="1" dirty="0">
                <a:solidFill>
                  <a:schemeClr val="bg1"/>
                </a:solidFill>
                <a:cs typeface="Arial"/>
              </a:rPr>
              <a:t>» и  развитие их </a:t>
            </a:r>
            <a:r>
              <a:rPr lang="ru-RU" sz="1200" b="1" dirty="0" err="1">
                <a:solidFill>
                  <a:schemeClr val="bg1"/>
                </a:solidFill>
                <a:cs typeface="Arial"/>
              </a:rPr>
              <a:t>надпрофессинальных</a:t>
            </a:r>
            <a:r>
              <a:rPr lang="ru-RU" sz="1200" b="1" dirty="0">
                <a:solidFill>
                  <a:schemeClr val="bg1"/>
                </a:solidFill>
                <a:cs typeface="Arial"/>
              </a:rPr>
              <a:t> навыков, профессионально значимых качеств личности, академической и профессиональной  мобильности</a:t>
            </a:r>
            <a:endParaRPr sz="1200" dirty="0"/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cs typeface="Arial"/>
              </a:rPr>
              <a:t>2.  Межвузовский чемпионат должен стать инструментом интеграции деятельности региональных органов исполнительной власти, региональных центров развития движения «</a:t>
            </a:r>
            <a:r>
              <a:rPr lang="ru-RU" sz="1200" b="1" dirty="0" err="1">
                <a:solidFill>
                  <a:schemeClr val="bg1"/>
                </a:solidFill>
                <a:cs typeface="Arial"/>
              </a:rPr>
              <a:t>Абилимпикс</a:t>
            </a:r>
            <a:r>
              <a:rPr lang="ru-RU" sz="1200" b="1" dirty="0">
                <a:solidFill>
                  <a:schemeClr val="bg1"/>
                </a:solidFill>
                <a:cs typeface="Arial"/>
              </a:rPr>
              <a:t>» и образовательных организаций высшего образования разной ведомственной принадлежности в субъектах Российской Федерации</a:t>
            </a:r>
            <a:endParaRPr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25282-71C2-7C9D-AD30-3F5EA85C9992}"/>
              </a:ext>
            </a:extLst>
          </p:cNvPr>
          <p:cNvSpPr txBox="1"/>
          <p:nvPr/>
        </p:nvSpPr>
        <p:spPr bwMode="auto">
          <a:xfrm>
            <a:off x="8550998" y="2606266"/>
            <a:ext cx="3009431" cy="3231654"/>
          </a:xfrm>
          <a:prstGeom prst="rect">
            <a:avLst/>
          </a:prstGeom>
          <a:solidFill>
            <a:srgbClr val="F6F6F6"/>
          </a:solidFill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ru-RU" sz="1200" b="1" dirty="0">
                <a:cs typeface="Arial"/>
              </a:rPr>
              <a:t>1. Организация и проведение чемпионата на площадках</a:t>
            </a:r>
            <a:endParaRPr sz="1200" dirty="0"/>
          </a:p>
          <a:p>
            <a:pPr defTabSz="554492">
              <a:defRPr/>
            </a:pPr>
            <a:r>
              <a:rPr lang="ru-RU" sz="1200" b="1" dirty="0">
                <a:cs typeface="Arial"/>
              </a:rPr>
              <a:t> сети РУМЦ ЮФУ (не менее 6 </a:t>
            </a:r>
            <a:endParaRPr sz="1200" dirty="0"/>
          </a:p>
          <a:p>
            <a:pPr defTabSz="554492">
              <a:defRPr/>
            </a:pPr>
            <a:r>
              <a:rPr lang="ru-RU" sz="1200" b="1" dirty="0">
                <a:cs typeface="Arial"/>
              </a:rPr>
              <a:t> РУМЦ участников) по 2 </a:t>
            </a:r>
            <a:endParaRPr sz="1200" dirty="0"/>
          </a:p>
          <a:p>
            <a:pPr defTabSz="554492">
              <a:defRPr/>
            </a:pPr>
            <a:r>
              <a:rPr lang="ru-RU" sz="1200" b="1" dirty="0">
                <a:cs typeface="Arial"/>
              </a:rPr>
              <a:t> основным   компетенциям;</a:t>
            </a:r>
            <a:endParaRPr sz="1200" dirty="0"/>
          </a:p>
          <a:p>
            <a:pPr defTabSz="554492">
              <a:defRPr/>
            </a:pPr>
            <a:r>
              <a:rPr lang="ru-RU" sz="1200" b="1" dirty="0">
                <a:cs typeface="Arial"/>
              </a:rPr>
              <a:t>2. Разработка и реализация информационной кампании по привлечению к участию в соревнованиях обучающихся вузов; </a:t>
            </a:r>
            <a:endParaRPr sz="1200" dirty="0"/>
          </a:p>
          <a:p>
            <a:pPr defTabSz="554492">
              <a:defRPr/>
            </a:pPr>
            <a:r>
              <a:rPr lang="ru-RU" sz="1200" b="1" dirty="0">
                <a:cs typeface="Arial"/>
              </a:rPr>
              <a:t>3.  Включение работодателей в организацию и проведение чемпионата «</a:t>
            </a:r>
            <a:r>
              <a:rPr lang="ru-RU" sz="1200" b="1" dirty="0" err="1">
                <a:cs typeface="Arial"/>
              </a:rPr>
              <a:t>Абилимпикс</a:t>
            </a:r>
            <a:r>
              <a:rPr lang="ru-RU" sz="1200" b="1" dirty="0">
                <a:cs typeface="Arial"/>
              </a:rPr>
              <a:t>»  и дальнейшее трудоустройство победителей и призеров чемпионата</a:t>
            </a:r>
            <a:endParaRPr sz="1200" dirty="0"/>
          </a:p>
          <a:p>
            <a:pPr defTabSz="554492">
              <a:defRPr/>
            </a:pPr>
            <a:endParaRPr lang="ru-RU" sz="1200" b="1" dirty="0"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A18DEB6-AF4D-CC68-D1E9-E98C428ADEFF}"/>
              </a:ext>
            </a:extLst>
          </p:cNvPr>
          <p:cNvSpPr txBox="1"/>
          <p:nvPr/>
        </p:nvSpPr>
        <p:spPr bwMode="auto">
          <a:xfrm>
            <a:off x="5346728" y="1596724"/>
            <a:ext cx="2485744" cy="62755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899"/>
              </a:lnSpc>
              <a:spcBef>
                <a:spcPts val="58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Montserrat Medium"/>
                <a:cs typeface="Arial"/>
              </a:rPr>
              <a:t>ОСНОВНЫЕ </a:t>
            </a:r>
          </a:p>
          <a:p>
            <a:pPr marL="7701" marR="3081" defTabSz="554492">
              <a:lnSpc>
                <a:spcPct val="100899"/>
              </a:lnSpc>
              <a:spcBef>
                <a:spcPts val="58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Montserrat Medium"/>
                <a:cs typeface="Arial"/>
              </a:rPr>
              <a:t>ЗАДАЧИ:</a:t>
            </a:r>
            <a:endParaRPr dirty="0"/>
          </a:p>
        </p:txBody>
      </p:sp>
      <p:pic>
        <p:nvPicPr>
          <p:cNvPr id="15" name="Рисунок 14" descr="Изображение выглядит как текст, Графика, плакат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61667C-9CA9-DF87-12E4-5E24E1797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75" y="197705"/>
            <a:ext cx="629879" cy="686417"/>
          </a:xfrm>
          <a:prstGeom prst="rect">
            <a:avLst/>
          </a:prstGeom>
        </p:spPr>
      </p:pic>
      <p:grpSp>
        <p:nvGrpSpPr>
          <p:cNvPr id="4" name="Group 27">
            <a:extLst>
              <a:ext uri="{FF2B5EF4-FFF2-40B4-BE49-F238E27FC236}">
                <a16:creationId xmlns:a16="http://schemas.microsoft.com/office/drawing/2014/main" id="{8A95DDBB-8F90-6060-0D4B-ECE0C037BD5A}"/>
              </a:ext>
            </a:extLst>
          </p:cNvPr>
          <p:cNvGrpSpPr/>
          <p:nvPr/>
        </p:nvGrpSpPr>
        <p:grpSpPr bwMode="auto">
          <a:xfrm>
            <a:off x="191823" y="135878"/>
            <a:ext cx="1147323" cy="1028614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E5F191AE-39B9-A01A-2DF4-DC2C4462C218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16" name="TextBox 29">
              <a:extLst>
                <a:ext uri="{FF2B5EF4-FFF2-40B4-BE49-F238E27FC236}">
                  <a16:creationId xmlns:a16="http://schemas.microsoft.com/office/drawing/2014/main" id="{B9F4B152-98AE-7005-E0D0-6365DE0AE720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A283DB-588A-D430-4924-8B6B195B09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1881"/>
          <a:stretch/>
        </p:blipFill>
        <p:spPr bwMode="auto">
          <a:xfrm>
            <a:off x="497124" y="313991"/>
            <a:ext cx="561494" cy="5893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83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 descr="Изображение выглядит как человек, в помещении, Персональный компьютер, компьютерный монито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F436EFD-C461-2F29-4E03-9D5116236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86" y="5101716"/>
            <a:ext cx="2852214" cy="2139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88754-4B1B-0D3B-12D1-F76BD97F5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094" y="1736595"/>
            <a:ext cx="2632195" cy="197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FFEE21-234F-B606-7513-517930658C1A}"/>
              </a:ext>
            </a:extLst>
          </p:cNvPr>
          <p:cNvSpPr txBox="1"/>
          <p:nvPr/>
        </p:nvSpPr>
        <p:spPr>
          <a:xfrm>
            <a:off x="110113" y="1568109"/>
            <a:ext cx="6741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70D6B"/>
                </a:solidFill>
                <a:latin typeface="Futura PT Bold" panose="020B0902020204020203" pitchFamily="34" charset="-52"/>
              </a:rPr>
              <a:t>Формы участия в региональных чемпионатах </a:t>
            </a:r>
            <a:r>
              <a:rPr lang="ru-RU" sz="2000" b="1" dirty="0" err="1">
                <a:solidFill>
                  <a:srgbClr val="070D6B"/>
                </a:solidFill>
                <a:latin typeface="Futura PT Bold" panose="020B0902020204020203" pitchFamily="34" charset="-52"/>
              </a:rPr>
              <a:t>Абилимпикс</a:t>
            </a:r>
            <a:r>
              <a:rPr lang="ru-RU" sz="2000" b="1" dirty="0">
                <a:solidFill>
                  <a:srgbClr val="070D6B"/>
                </a:solidFill>
                <a:latin typeface="Futura PT Bold" panose="020B0902020204020203" pitchFamily="34" charset="-52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BFD15-E279-3B88-A2D9-02EFA852B345}"/>
              </a:ext>
            </a:extLst>
          </p:cNvPr>
          <p:cNvSpPr txBox="1"/>
          <p:nvPr/>
        </p:nvSpPr>
        <p:spPr>
          <a:xfrm>
            <a:off x="298994" y="2331385"/>
            <a:ext cx="4299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Futura PT Book" panose="020B0502020204020303" pitchFamily="34" charset="-52"/>
              </a:rPr>
              <a:t>       как участники соревновательной программы;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Futura PT Book" panose="020B0502020204020303" pitchFamily="34" charset="-52"/>
              </a:rPr>
              <a:t>как участники деловой  программы;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Futura PT Book" panose="020B0502020204020303" pitchFamily="34" charset="-52"/>
              </a:rPr>
              <a:t>как участники волонтерской  программы;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Futura PT Book" panose="020B0502020204020303" pitchFamily="34" charset="-52"/>
              </a:rPr>
              <a:t>как наставники участников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73A6B-1D65-D98A-C9AC-D24D06010D6F}"/>
              </a:ext>
            </a:extLst>
          </p:cNvPr>
          <p:cNvSpPr txBox="1"/>
          <p:nvPr/>
        </p:nvSpPr>
        <p:spPr>
          <a:xfrm>
            <a:off x="298963" y="4052133"/>
            <a:ext cx="4126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dirty="0">
                <a:latin typeface="Futura PT Book" panose="020B0502020204020303" pitchFamily="34" charset="-52"/>
              </a:rPr>
              <a:t>как участники соревновательной программы;</a:t>
            </a:r>
          </a:p>
          <a:p>
            <a:r>
              <a:rPr lang="ru-RU" sz="1400" b="1" dirty="0">
                <a:latin typeface="Futura PT Book" panose="020B0502020204020303" pitchFamily="34" charset="-52"/>
              </a:rPr>
              <a:t>       как участники деловой  программы;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Futura PT Book" panose="020B0502020204020303" pitchFamily="34" charset="-52"/>
              </a:rPr>
              <a:t>как участники волонтерской  программы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F0788-004B-F95D-7B98-CA005A4EF39C}"/>
              </a:ext>
            </a:extLst>
          </p:cNvPr>
          <p:cNvSpPr txBox="1"/>
          <p:nvPr/>
        </p:nvSpPr>
        <p:spPr>
          <a:xfrm>
            <a:off x="138642" y="3319635"/>
            <a:ext cx="6194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70D6B"/>
                </a:solidFill>
                <a:latin typeface="Futura PT Bold" panose="020B0902020204020203" pitchFamily="34" charset="-52"/>
              </a:rPr>
              <a:t>Формы участия в национальных чемпионатах </a:t>
            </a:r>
            <a:r>
              <a:rPr lang="ru-RU" sz="2000" b="1" dirty="0" err="1">
                <a:solidFill>
                  <a:srgbClr val="070D6B"/>
                </a:solidFill>
                <a:latin typeface="Futura PT Bold" panose="020B0902020204020203" pitchFamily="34" charset="-52"/>
              </a:rPr>
              <a:t>Абилимпикс</a:t>
            </a:r>
            <a:r>
              <a:rPr lang="ru-RU" sz="2000" dirty="0">
                <a:solidFill>
                  <a:srgbClr val="070D6B"/>
                </a:solidFill>
                <a:latin typeface="Futura PT Bold" panose="020B0902020204020203" pitchFamily="34" charset="-52"/>
              </a:rPr>
              <a:t>:</a:t>
            </a:r>
          </a:p>
        </p:txBody>
      </p:sp>
      <p:pic>
        <p:nvPicPr>
          <p:cNvPr id="11" name="Google Shape;187;p17">
            <a:extLst>
              <a:ext uri="{FF2B5EF4-FFF2-40B4-BE49-F238E27FC236}">
                <a16:creationId xmlns:a16="http://schemas.microsoft.com/office/drawing/2014/main" id="{889F5DEA-F76B-2719-DB5A-C7A8D3544D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3547"/>
          <a:stretch/>
        </p:blipFill>
        <p:spPr>
          <a:xfrm>
            <a:off x="2315942" y="4815409"/>
            <a:ext cx="2929768" cy="187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EF57D9-40A9-23C8-8A1A-836DE57D2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909" y="5101716"/>
            <a:ext cx="2921678" cy="194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17">
            <a:extLst>
              <a:ext uri="{FF2B5EF4-FFF2-40B4-BE49-F238E27FC236}">
                <a16:creationId xmlns:a16="http://schemas.microsoft.com/office/drawing/2014/main" id="{72984117-EA04-1C9C-20D0-A2F4EE9864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39060" y="1025845"/>
            <a:ext cx="1405731" cy="61549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</p:pic>
      <p:grpSp>
        <p:nvGrpSpPr>
          <p:cNvPr id="15" name="Group 46">
            <a:extLst>
              <a:ext uri="{FF2B5EF4-FFF2-40B4-BE49-F238E27FC236}">
                <a16:creationId xmlns:a16="http://schemas.microsoft.com/office/drawing/2014/main" id="{97DA601E-5D79-608B-96CC-74F6E76956BE}"/>
              </a:ext>
            </a:extLst>
          </p:cNvPr>
          <p:cNvGrpSpPr/>
          <p:nvPr/>
        </p:nvGrpSpPr>
        <p:grpSpPr bwMode="auto">
          <a:xfrm>
            <a:off x="298963" y="2405243"/>
            <a:ext cx="257812" cy="151116"/>
            <a:chOff x="0" y="0"/>
            <a:chExt cx="236776" cy="236776"/>
          </a:xfrm>
          <a:solidFill>
            <a:srgbClr val="E23656"/>
          </a:solidFill>
        </p:grpSpPr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1E0E03D-E85C-1B90-CDA9-DCF8C8707016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17" name="TextBox 48">
              <a:extLst>
                <a:ext uri="{FF2B5EF4-FFF2-40B4-BE49-F238E27FC236}">
                  <a16:creationId xmlns:a16="http://schemas.microsoft.com/office/drawing/2014/main" id="{F0CB0855-7CE9-AC5C-0209-FD0B53DD8F54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grpSp>
        <p:nvGrpSpPr>
          <p:cNvPr id="21" name="Group 46">
            <a:extLst>
              <a:ext uri="{FF2B5EF4-FFF2-40B4-BE49-F238E27FC236}">
                <a16:creationId xmlns:a16="http://schemas.microsoft.com/office/drawing/2014/main" id="{17BDCCBC-726B-0B4A-4E03-CA2B71EA394E}"/>
              </a:ext>
            </a:extLst>
          </p:cNvPr>
          <p:cNvGrpSpPr/>
          <p:nvPr/>
        </p:nvGrpSpPr>
        <p:grpSpPr bwMode="auto">
          <a:xfrm>
            <a:off x="298994" y="2622050"/>
            <a:ext cx="257812" cy="151116"/>
            <a:chOff x="0" y="0"/>
            <a:chExt cx="236776" cy="236776"/>
          </a:xfrm>
          <a:solidFill>
            <a:srgbClr val="E23656"/>
          </a:solidFill>
        </p:grpSpPr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915ABC75-BEAC-5805-3539-C0C550AC4B2D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9924F92B-D6DC-780F-3F95-C1450BE6FF74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grpSp>
        <p:nvGrpSpPr>
          <p:cNvPr id="24" name="Group 46">
            <a:extLst>
              <a:ext uri="{FF2B5EF4-FFF2-40B4-BE49-F238E27FC236}">
                <a16:creationId xmlns:a16="http://schemas.microsoft.com/office/drawing/2014/main" id="{776CD6DC-FBC7-DED5-6939-2F1F1EAD7BAB}"/>
              </a:ext>
            </a:extLst>
          </p:cNvPr>
          <p:cNvGrpSpPr/>
          <p:nvPr/>
        </p:nvGrpSpPr>
        <p:grpSpPr bwMode="auto">
          <a:xfrm>
            <a:off x="298994" y="2839368"/>
            <a:ext cx="257812" cy="151116"/>
            <a:chOff x="0" y="0"/>
            <a:chExt cx="236776" cy="236776"/>
          </a:xfrm>
          <a:solidFill>
            <a:srgbClr val="E23656"/>
          </a:solidFill>
        </p:grpSpPr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5A6F1046-FA27-DC47-6EDA-DAD5A1BD2D47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26" name="TextBox 48">
              <a:extLst>
                <a:ext uri="{FF2B5EF4-FFF2-40B4-BE49-F238E27FC236}">
                  <a16:creationId xmlns:a16="http://schemas.microsoft.com/office/drawing/2014/main" id="{0B6E126A-A0B3-35D1-D6DB-BA2F0C96E5C3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grpSp>
        <p:nvGrpSpPr>
          <p:cNvPr id="27" name="Group 46">
            <a:extLst>
              <a:ext uri="{FF2B5EF4-FFF2-40B4-BE49-F238E27FC236}">
                <a16:creationId xmlns:a16="http://schemas.microsoft.com/office/drawing/2014/main" id="{15AB3BA0-3012-335F-C775-CCF03047411C}"/>
              </a:ext>
            </a:extLst>
          </p:cNvPr>
          <p:cNvGrpSpPr/>
          <p:nvPr/>
        </p:nvGrpSpPr>
        <p:grpSpPr bwMode="auto">
          <a:xfrm>
            <a:off x="298994" y="3048943"/>
            <a:ext cx="257812" cy="151116"/>
            <a:chOff x="0" y="0"/>
            <a:chExt cx="236776" cy="236776"/>
          </a:xfrm>
          <a:solidFill>
            <a:srgbClr val="E23656"/>
          </a:solidFill>
        </p:grpSpPr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78E121D7-12E9-68AC-6AB6-4F5A2DAEF1EE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231A0284-46EF-9863-1C8B-438ED321472A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sp>
        <p:nvSpPr>
          <p:cNvPr id="32" name="TextBox 48">
            <a:extLst>
              <a:ext uri="{FF2B5EF4-FFF2-40B4-BE49-F238E27FC236}">
                <a16:creationId xmlns:a16="http://schemas.microsoft.com/office/drawing/2014/main" id="{EC8BACC0-FDF0-78C7-05F8-454AC20742C9}"/>
              </a:ext>
            </a:extLst>
          </p:cNvPr>
          <p:cNvSpPr txBox="1"/>
          <p:nvPr/>
        </p:nvSpPr>
        <p:spPr bwMode="auto">
          <a:xfrm>
            <a:off x="275093" y="4130776"/>
            <a:ext cx="257812" cy="175432"/>
          </a:xfrm>
          <a:prstGeom prst="rect">
            <a:avLst/>
          </a:prstGeom>
          <a:solidFill>
            <a:srgbClr val="E23656"/>
          </a:solidFill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  <a:defRPr/>
            </a:pPr>
            <a:endParaRPr lang="en-US" sz="1200" b="1" dirty="0">
              <a:solidFill>
                <a:srgbClr val="FFFFFF"/>
              </a:solidFill>
              <a:ea typeface="DM Sans Bold"/>
              <a:cs typeface="DM Sans Bold"/>
            </a:endParaRPr>
          </a:p>
        </p:txBody>
      </p:sp>
      <p:grpSp>
        <p:nvGrpSpPr>
          <p:cNvPr id="33" name="Group 46">
            <a:extLst>
              <a:ext uri="{FF2B5EF4-FFF2-40B4-BE49-F238E27FC236}">
                <a16:creationId xmlns:a16="http://schemas.microsoft.com/office/drawing/2014/main" id="{E7187570-A625-04C0-EA35-B1DEAA0D04C6}"/>
              </a:ext>
            </a:extLst>
          </p:cNvPr>
          <p:cNvGrpSpPr/>
          <p:nvPr/>
        </p:nvGrpSpPr>
        <p:grpSpPr bwMode="auto">
          <a:xfrm>
            <a:off x="275093" y="4378356"/>
            <a:ext cx="257812" cy="151116"/>
            <a:chOff x="0" y="0"/>
            <a:chExt cx="236776" cy="236776"/>
          </a:xfrm>
          <a:solidFill>
            <a:srgbClr val="E23656"/>
          </a:solidFill>
        </p:grpSpPr>
        <p:sp>
          <p:nvSpPr>
            <p:cNvPr id="34" name="Freeform 47">
              <a:extLst>
                <a:ext uri="{FF2B5EF4-FFF2-40B4-BE49-F238E27FC236}">
                  <a16:creationId xmlns:a16="http://schemas.microsoft.com/office/drawing/2014/main" id="{9C59075E-355C-8030-7E3C-9F9CB1CD8FB9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5" name="TextBox 48">
              <a:extLst>
                <a:ext uri="{FF2B5EF4-FFF2-40B4-BE49-F238E27FC236}">
                  <a16:creationId xmlns:a16="http://schemas.microsoft.com/office/drawing/2014/main" id="{83FDB216-0BA1-9E76-9C06-6A7D6524CEB5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grpSp>
        <p:nvGrpSpPr>
          <p:cNvPr id="36" name="Group 46">
            <a:extLst>
              <a:ext uri="{FF2B5EF4-FFF2-40B4-BE49-F238E27FC236}">
                <a16:creationId xmlns:a16="http://schemas.microsoft.com/office/drawing/2014/main" id="{045B24CF-CCB2-17D8-3082-D43B67719D51}"/>
              </a:ext>
            </a:extLst>
          </p:cNvPr>
          <p:cNvGrpSpPr/>
          <p:nvPr/>
        </p:nvGrpSpPr>
        <p:grpSpPr bwMode="auto">
          <a:xfrm>
            <a:off x="275093" y="4587931"/>
            <a:ext cx="257812" cy="151116"/>
            <a:chOff x="0" y="0"/>
            <a:chExt cx="236776" cy="236776"/>
          </a:xfrm>
          <a:solidFill>
            <a:srgbClr val="E23656"/>
          </a:solidFill>
        </p:grpSpPr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6372D61D-3F3E-BF80-6A13-9C2D7F68CBAA}"/>
                </a:ext>
              </a:extLst>
            </p:cNvPr>
            <p:cNvSpPr/>
            <p:nvPr/>
          </p:nvSpPr>
          <p:spPr bwMode="auto">
            <a:xfrm>
              <a:off x="0" y="0"/>
              <a:ext cx="236776" cy="236776"/>
            </a:xfrm>
            <a:custGeom>
              <a:avLst/>
              <a:gdLst/>
              <a:ahLst/>
              <a:cxnLst/>
              <a:rect l="l" t="t" r="r" b="b"/>
              <a:pathLst>
                <a:path w="236776" h="236776" extrusionOk="0">
                  <a:moveTo>
                    <a:pt x="118388" y="0"/>
                  </a:moveTo>
                  <a:lnTo>
                    <a:pt x="118388" y="0"/>
                  </a:lnTo>
                  <a:cubicBezTo>
                    <a:pt x="183772" y="0"/>
                    <a:pt x="236776" y="53004"/>
                    <a:pt x="236776" y="118388"/>
                  </a:cubicBezTo>
                  <a:lnTo>
                    <a:pt x="236776" y="118388"/>
                  </a:lnTo>
                  <a:cubicBezTo>
                    <a:pt x="236776" y="183772"/>
                    <a:pt x="183772" y="236776"/>
                    <a:pt x="118388" y="236776"/>
                  </a:cubicBezTo>
                  <a:lnTo>
                    <a:pt x="118388" y="236776"/>
                  </a:lnTo>
                  <a:cubicBezTo>
                    <a:pt x="53004" y="236776"/>
                    <a:pt x="0" y="183772"/>
                    <a:pt x="0" y="118388"/>
                  </a:cubicBezTo>
                  <a:lnTo>
                    <a:pt x="0" y="118388"/>
                  </a:lnTo>
                  <a:cubicBezTo>
                    <a:pt x="0" y="53004"/>
                    <a:pt x="53004" y="0"/>
                    <a:pt x="1183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22636993-7CCE-B46D-41BD-FB4F744EE18D}"/>
                </a:ext>
              </a:extLst>
            </p:cNvPr>
            <p:cNvSpPr txBox="1"/>
            <p:nvPr/>
          </p:nvSpPr>
          <p:spPr bwMode="auto">
            <a:xfrm>
              <a:off x="0" y="-38100"/>
              <a:ext cx="236776" cy="274876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  <a:defRPr/>
              </a:pPr>
              <a:endParaRPr lang="en-US" sz="1200" b="1">
                <a:solidFill>
                  <a:srgbClr val="FFFFFF"/>
                </a:solidFill>
                <a:ea typeface="DM Sans Bold"/>
                <a:cs typeface="DM Sans Bold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755097D-2C8B-EE28-7AFE-F5DC24FB2A90}"/>
              </a:ext>
            </a:extLst>
          </p:cNvPr>
          <p:cNvSpPr txBox="1"/>
          <p:nvPr/>
        </p:nvSpPr>
        <p:spPr>
          <a:xfrm>
            <a:off x="1437345" y="-51373"/>
            <a:ext cx="9791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D31362"/>
                </a:solidFill>
                <a:latin typeface="Futura PT Bold" panose="020B0902020204020203" pitchFamily="34" charset="-52"/>
              </a:rPr>
              <a:t>Формы участия студентов вузов в движении «</a:t>
            </a:r>
            <a:r>
              <a:rPr lang="ru-RU" sz="3200" b="1" dirty="0" err="1">
                <a:solidFill>
                  <a:srgbClr val="D31362"/>
                </a:solidFill>
                <a:latin typeface="Futura PT Bold" panose="020B0902020204020203" pitchFamily="34" charset="-52"/>
              </a:rPr>
              <a:t>Абилимпикс</a:t>
            </a:r>
            <a:r>
              <a:rPr lang="ru-RU" sz="3200" b="1" dirty="0">
                <a:solidFill>
                  <a:srgbClr val="D31362"/>
                </a:solidFill>
                <a:latin typeface="Futura PT Bold" panose="020B0902020204020203" pitchFamily="34" charset="-52"/>
              </a:rPr>
              <a:t>»</a:t>
            </a:r>
          </a:p>
        </p:txBody>
      </p:sp>
      <p:grpSp>
        <p:nvGrpSpPr>
          <p:cNvPr id="45" name="Group 27">
            <a:extLst>
              <a:ext uri="{FF2B5EF4-FFF2-40B4-BE49-F238E27FC236}">
                <a16:creationId xmlns:a16="http://schemas.microsoft.com/office/drawing/2014/main" id="{A2B654D0-5D5A-1661-6C77-D5CBBD3AD66F}"/>
              </a:ext>
            </a:extLst>
          </p:cNvPr>
          <p:cNvGrpSpPr/>
          <p:nvPr/>
        </p:nvGrpSpPr>
        <p:grpSpPr bwMode="auto">
          <a:xfrm>
            <a:off x="110113" y="47063"/>
            <a:ext cx="1032709" cy="1028614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C845C965-B93E-AA90-65BC-69D803F72E65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47" name="TextBox 29">
              <a:extLst>
                <a:ext uri="{FF2B5EF4-FFF2-40B4-BE49-F238E27FC236}">
                  <a16:creationId xmlns:a16="http://schemas.microsoft.com/office/drawing/2014/main" id="{DEFD477D-AAEC-CDE9-5896-B082BA08ABFF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AA78E68-6987-CF99-E9E3-A38E2DA7F61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71881"/>
          <a:stretch/>
        </p:blipFill>
        <p:spPr bwMode="auto">
          <a:xfrm>
            <a:off x="359368" y="217142"/>
            <a:ext cx="561494" cy="589371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 descr="Изображение выглядит как одежда, шар, человек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D3FF55D-3F29-AFD7-6D83-6F40D41BA3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34" t="36493"/>
          <a:stretch/>
        </p:blipFill>
        <p:spPr>
          <a:xfrm>
            <a:off x="4734136" y="3657059"/>
            <a:ext cx="4678482" cy="209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Изображение выглядит как человек, одежда, в помещении, Персональный компьюте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CE604F4-F45D-04FB-4915-D018CB4206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24" y="1090139"/>
            <a:ext cx="3345551" cy="2229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BF2501-AD26-E780-B992-34AE2BE071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7371" y="2974392"/>
            <a:ext cx="3066517" cy="204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353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7">
            <a:extLst>
              <a:ext uri="{FF2B5EF4-FFF2-40B4-BE49-F238E27FC236}">
                <a16:creationId xmlns:a16="http://schemas.microsoft.com/office/drawing/2014/main" id="{9BF781CE-63D8-38F1-0E34-5E26DF121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6343" y="1218286"/>
            <a:ext cx="1211828" cy="61549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</p:pic>
      <p:grpSp>
        <p:nvGrpSpPr>
          <p:cNvPr id="3" name="Group 27">
            <a:extLst>
              <a:ext uri="{FF2B5EF4-FFF2-40B4-BE49-F238E27FC236}">
                <a16:creationId xmlns:a16="http://schemas.microsoft.com/office/drawing/2014/main" id="{2844B7FE-4AAD-9B34-19ED-AC5D1ECB061B}"/>
              </a:ext>
            </a:extLst>
          </p:cNvPr>
          <p:cNvGrpSpPr/>
          <p:nvPr/>
        </p:nvGrpSpPr>
        <p:grpSpPr bwMode="auto">
          <a:xfrm>
            <a:off x="128994" y="98914"/>
            <a:ext cx="1139541" cy="1119372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Freeform 28">
              <a:extLst>
                <a:ext uri="{FF2B5EF4-FFF2-40B4-BE49-F238E27FC236}">
                  <a16:creationId xmlns:a16="http://schemas.microsoft.com/office/drawing/2014/main" id="{E0A7D425-510A-FDEA-2E9E-90114AA01D1A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D7392675-D0F0-7D8F-9453-C73DB26FABA0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1E0382-23FB-D7E0-8B8B-C24C2844B6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881"/>
          <a:stretch/>
        </p:blipFill>
        <p:spPr bwMode="auto">
          <a:xfrm>
            <a:off x="434295" y="277027"/>
            <a:ext cx="611036" cy="641373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72DE5-6143-7CD3-6B55-22B10DB1C934}"/>
              </a:ext>
            </a:extLst>
          </p:cNvPr>
          <p:cNvSpPr txBox="1"/>
          <p:nvPr/>
        </p:nvSpPr>
        <p:spPr bwMode="auto">
          <a:xfrm>
            <a:off x="2487928" y="3326136"/>
            <a:ext cx="7006175" cy="738664"/>
          </a:xfrm>
          <a:prstGeom prst="rect">
            <a:avLst/>
          </a:prstGeom>
          <a:solidFill>
            <a:srgbClr val="070D6B"/>
          </a:solidFill>
          <a:ln w="38100">
            <a:solidFill>
              <a:srgbClr val="070D6B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Futura PT Bold"/>
              </a:rPr>
              <a:t>Региональный этап чемпионата</a:t>
            </a:r>
            <a:endParaRPr sz="2400" dirty="0"/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latin typeface="Futura PT Bold"/>
            </a:endParaRPr>
          </a:p>
        </p:txBody>
      </p:sp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2A5CC37F-13A3-1AC4-BC8B-ED6CB63524B6}"/>
              </a:ext>
            </a:extLst>
          </p:cNvPr>
          <p:cNvSpPr/>
          <p:nvPr/>
        </p:nvSpPr>
        <p:spPr bwMode="auto">
          <a:xfrm>
            <a:off x="513177" y="2128268"/>
            <a:ext cx="10633492" cy="1034137"/>
          </a:xfrm>
          <a:prstGeom prst="roundRect">
            <a:avLst>
              <a:gd name="adj" fmla="val 16667"/>
            </a:avLst>
          </a:prstGeom>
          <a:solidFill>
            <a:srgbClr val="CB3457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00" b="0" i="0" u="none" strike="noStrike" cap="none" spc="0">
              <a:ln>
                <a:noFill/>
              </a:ln>
              <a:noFill/>
              <a:latin typeface="Montserrat Medium"/>
              <a:ea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BDEAAF7F-333B-C370-5F1A-29F494EF450E}"/>
              </a:ext>
            </a:extLst>
          </p:cNvPr>
          <p:cNvSpPr txBox="1"/>
          <p:nvPr/>
        </p:nvSpPr>
        <p:spPr bwMode="auto">
          <a:xfrm>
            <a:off x="1112921" y="2282997"/>
            <a:ext cx="3387521" cy="705318"/>
          </a:xfrm>
          <a:prstGeom prst="rect">
            <a:avLst/>
          </a:prstGeom>
        </p:spPr>
        <p:txBody>
          <a:bodyPr vert="horz" wrap="square" lIns="0" tIns="27937" rIns="0" bIns="0" rtlCol="0">
            <a:spAutoFit/>
          </a:bodyPr>
          <a:lstStyle/>
          <a:p>
            <a:pPr marL="0" marR="0" lvl="0" indent="0" algn="ctr" defTabSz="5544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byssinica SIL"/>
                <a:ea typeface="Abyssinica SIL"/>
                <a:cs typeface="Abyssinica SIL"/>
              </a:rPr>
              <a:t>Специалист по социальной реабилитации</a:t>
            </a:r>
            <a:endParaRPr sz="1400" b="1" i="0" u="none" strike="noStrike" cap="none" spc="0" dirty="0">
              <a:ln>
                <a:noFill/>
              </a:ln>
              <a:solidFill>
                <a:schemeClr val="bg1"/>
              </a:solidFill>
              <a:latin typeface="Abyssinica SIL"/>
              <a:cs typeface="Abyssinica SI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25A9D30E-C90E-A331-985C-7A1D84F66296}"/>
              </a:ext>
            </a:extLst>
          </p:cNvPr>
          <p:cNvSpPr txBox="1"/>
          <p:nvPr/>
        </p:nvSpPr>
        <p:spPr bwMode="auto">
          <a:xfrm>
            <a:off x="7086600" y="2282997"/>
            <a:ext cx="3323677" cy="1138322"/>
          </a:xfrm>
          <a:prstGeom prst="rect">
            <a:avLst/>
          </a:prstGeom>
        </p:spPr>
        <p:txBody>
          <a:bodyPr vert="horz" wrap="square" lIns="0" tIns="27937" rIns="0" bIns="0" rtlCol="0">
            <a:spAutoFit/>
          </a:bodyPr>
          <a:lstStyle/>
          <a:p>
            <a:pPr marL="0" marR="0" lvl="0" indent="0" algn="ctr" defTabSz="5544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byssinica SIL"/>
                <a:ea typeface="Abyssinica SIL"/>
                <a:cs typeface="Abyssinica SIL"/>
              </a:rPr>
              <a:t>Специалист по финансам общественного сектора </a:t>
            </a:r>
            <a:endParaRPr lang="ru-RU" sz="1100" b="0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  <a:p>
            <a:pPr>
              <a:defRPr/>
            </a:pPr>
            <a:endParaRPr dirty="0"/>
          </a:p>
          <a:p>
            <a:pPr marL="12699" marR="5079" lvl="0" indent="0" algn="l" defTabSz="914400">
              <a:lnSpc>
                <a:spcPts val="1599"/>
              </a:lnSpc>
              <a:spcBef>
                <a:spcPts val="218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 dirty="0">
                <a:ln>
                  <a:noFill/>
                </a:ln>
                <a:solidFill>
                  <a:srgbClr val="F7F7F7"/>
                </a:solidFill>
                <a:latin typeface="Montserrat Medium"/>
                <a:ea typeface="Arial"/>
                <a:cs typeface="Segoe UI Symbol"/>
              </a:rPr>
              <a:t> </a:t>
            </a:r>
            <a:endParaRPr sz="1200" b="1" i="0" u="none" strike="noStrike" cap="none" spc="0" dirty="0">
              <a:ln>
                <a:noFill/>
              </a:ln>
              <a:solidFill>
                <a:srgbClr val="F7F7F7"/>
              </a:solidFill>
              <a:latin typeface="Montserrat Medium"/>
              <a:ea typeface="Arial"/>
              <a:cs typeface="Segoe UI Symbo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6F4A1-B78A-C81A-8F49-A7B4E56A2979}"/>
              </a:ext>
            </a:extLst>
          </p:cNvPr>
          <p:cNvSpPr txBox="1"/>
          <p:nvPr/>
        </p:nvSpPr>
        <p:spPr bwMode="auto">
          <a:xfrm>
            <a:off x="235826" y="4251218"/>
            <a:ext cx="5755190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070D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В регионе не менее 5 участников</a:t>
            </a:r>
            <a:endParaRPr sz="1400" dirty="0">
              <a:solidFill>
                <a:srgbClr val="070D6B"/>
              </a:solidFill>
              <a:latin typeface="+mj-lt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Организация соревновательных площадок для 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       трех групп</a:t>
            </a:r>
            <a:endParaRPr sz="1400" dirty="0">
              <a:solidFill>
                <a:srgbClr val="070D6B"/>
              </a:solidFill>
              <a:latin typeface="+mj-lt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Заявки участников в соответствии с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       установленными сроками в регионах </a:t>
            </a:r>
            <a:endParaRPr sz="1400" dirty="0">
              <a:solidFill>
                <a:srgbClr val="070D6B"/>
              </a:solidFill>
              <a:latin typeface="+mj-lt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Введение компетенции в паспорт 16 регионов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29507E-3DD8-7A1F-079A-B627F8CDB49B}"/>
              </a:ext>
            </a:extLst>
          </p:cNvPr>
          <p:cNvSpPr txBox="1"/>
          <p:nvPr/>
        </p:nvSpPr>
        <p:spPr bwMode="auto">
          <a:xfrm>
            <a:off x="128995" y="6334780"/>
            <a:ext cx="6043206" cy="523220"/>
          </a:xfrm>
          <a:prstGeom prst="rect">
            <a:avLst/>
          </a:prstGeom>
          <a:solidFill>
            <a:srgbClr val="CB3457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Futura PT Bold"/>
              </a:rPr>
              <a:t>Национальный  этап чемпионата</a:t>
            </a:r>
            <a:endParaRPr sz="28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3628E-1271-1C0F-ED30-D66A59F2BE03}"/>
              </a:ext>
            </a:extLst>
          </p:cNvPr>
          <p:cNvSpPr txBox="1"/>
          <p:nvPr/>
        </p:nvSpPr>
        <p:spPr bwMode="auto">
          <a:xfrm>
            <a:off x="6095999" y="4251117"/>
            <a:ext cx="5933662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В регионе не менее 5 участников</a:t>
            </a:r>
            <a:endParaRPr sz="1400" dirty="0">
              <a:solidFill>
                <a:srgbClr val="070D6B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Организация соревновательных площадок для </a:t>
            </a:r>
          </a:p>
          <a:p>
            <a:pPr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      трех групп</a:t>
            </a:r>
            <a:endParaRPr sz="1400" dirty="0">
              <a:solidFill>
                <a:srgbClr val="070D6B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Заявки участников в соответствии с </a:t>
            </a:r>
          </a:p>
          <a:p>
            <a:pPr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      установленными сроками в регионах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Введение компетенции в паспорт 16 регионов</a:t>
            </a:r>
            <a:endParaRPr sz="1400" dirty="0">
              <a:solidFill>
                <a:srgbClr val="070D6B"/>
              </a:solidFill>
              <a:latin typeface="+mj-lt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96D34BD7-2E9D-DD98-A734-A31006DEB842}"/>
              </a:ext>
            </a:extLst>
          </p:cNvPr>
          <p:cNvSpPr txBox="1"/>
          <p:nvPr/>
        </p:nvSpPr>
        <p:spPr bwMode="auto">
          <a:xfrm>
            <a:off x="1268535" y="5818405"/>
            <a:ext cx="3955874" cy="36933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Arial"/>
              <a:buChar char="•"/>
              <a:defRPr/>
            </a:pPr>
            <a:r>
              <a:rPr lang="ru-RU" b="1" dirty="0" err="1">
                <a:solidFill>
                  <a:srgbClr val="070D6B"/>
                </a:solidFill>
                <a:latin typeface="Futura PT Bold"/>
              </a:rPr>
              <a:t>Отборочный</a:t>
            </a:r>
            <a:r>
              <a:rPr lang="ru-RU" dirty="0" err="1">
                <a:solidFill>
                  <a:schemeClr val="bg1"/>
                </a:solidFill>
                <a:latin typeface="Futura PT Bold"/>
              </a:rPr>
              <a:t>й</a:t>
            </a:r>
            <a:r>
              <a:rPr lang="ru-RU" b="1" dirty="0">
                <a:solidFill>
                  <a:schemeClr val="bg1"/>
                </a:solidFill>
                <a:latin typeface="Futura PT Bold"/>
              </a:rPr>
              <a:t> </a:t>
            </a:r>
            <a:r>
              <a:rPr lang="ru-RU" b="1" dirty="0">
                <a:solidFill>
                  <a:srgbClr val="070D6B"/>
                </a:solidFill>
                <a:latin typeface="Futura PT Bold"/>
              </a:rPr>
              <a:t>чемпионат</a:t>
            </a:r>
            <a:endParaRPr b="1" dirty="0">
              <a:solidFill>
                <a:srgbClr val="070D6B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714DE4-4941-85FD-3F86-2A3E7714E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8994" y="6334780"/>
            <a:ext cx="255531" cy="5110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660163-219B-8949-2B26-9DAE35C71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0800000">
            <a:off x="5867721" y="6247699"/>
            <a:ext cx="304480" cy="7452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5718D0-035F-DC1A-547A-2154B646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0800000">
            <a:off x="8979586" y="3217616"/>
            <a:ext cx="543746" cy="930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AE7883-3161-D5E5-D12C-E74A3D39D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426024" y="3143044"/>
            <a:ext cx="543746" cy="11502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6AB1A0-3371-EE51-5150-F87163CA0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400000">
            <a:off x="5652102" y="1984616"/>
            <a:ext cx="525874" cy="8131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260D91B-BA16-B846-066E-F54B1ADA0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6199999">
            <a:off x="5652103" y="2491451"/>
            <a:ext cx="525874" cy="8131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33E8D2-6CF7-F4C4-02F8-982D9676A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3177" y="2252614"/>
            <a:ext cx="427543" cy="8550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E45835-822B-BF48-930F-A866A8613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0800000">
            <a:off x="10740077" y="2203855"/>
            <a:ext cx="406592" cy="8131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5F4555-90F9-7051-F01E-3E3921507AD6}"/>
              </a:ext>
            </a:extLst>
          </p:cNvPr>
          <p:cNvSpPr txBox="1"/>
          <p:nvPr/>
        </p:nvSpPr>
        <p:spPr>
          <a:xfrm>
            <a:off x="1514478" y="183563"/>
            <a:ext cx="9255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+mj-lt"/>
              </a:rPr>
              <a:t>ПРОВЕДЕНИЕ СОРЕВНОВАНИЙ ПО КОМПЕТЕНЦИЯМ ВО </a:t>
            </a:r>
          </a:p>
          <a:p>
            <a:pPr>
              <a:defRPr/>
            </a:pPr>
            <a:r>
              <a:rPr lang="ru-RU" sz="2000" b="1" dirty="0">
                <a:latin typeface="+mj-lt"/>
              </a:rPr>
              <a:t>В СООТВЕТСТВИИ С ПРАВИЛАМИ НАЦИОНАЛЬНОГО ЧЕМПИОНАТА В 2026 ГОДУ</a:t>
            </a:r>
          </a:p>
        </p:txBody>
      </p:sp>
    </p:spTree>
    <p:extLst>
      <p:ext uri="{BB962C8B-B14F-4D97-AF65-F5344CB8AC3E}">
        <p14:creationId xmlns:p14="http://schemas.microsoft.com/office/powerpoint/2010/main" val="3181135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7">
            <a:extLst>
              <a:ext uri="{FF2B5EF4-FFF2-40B4-BE49-F238E27FC236}">
                <a16:creationId xmlns:a16="http://schemas.microsoft.com/office/drawing/2014/main" id="{9BF781CE-63D8-38F1-0E34-5E26DF121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6343" y="1218286"/>
            <a:ext cx="1211828" cy="61549"/>
          </a:xfrm>
          <a:prstGeom prst="roundRect">
            <a:avLst>
              <a:gd name="adj" fmla="val 2934"/>
            </a:avLst>
          </a:prstGeom>
          <a:solidFill>
            <a:schemeClr val="bg2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72DE5-6143-7CD3-6B55-22B10DB1C934}"/>
              </a:ext>
            </a:extLst>
          </p:cNvPr>
          <p:cNvSpPr txBox="1"/>
          <p:nvPr/>
        </p:nvSpPr>
        <p:spPr bwMode="auto">
          <a:xfrm>
            <a:off x="2476500" y="3326136"/>
            <a:ext cx="7048500" cy="738664"/>
          </a:xfrm>
          <a:prstGeom prst="rect">
            <a:avLst/>
          </a:prstGeom>
          <a:solidFill>
            <a:srgbClr val="070D6B"/>
          </a:solidFill>
          <a:ln w="38100">
            <a:solidFill>
              <a:srgbClr val="070D6B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Futura PT Bold"/>
              </a:rPr>
              <a:t>Региональный этап чемпионата</a:t>
            </a:r>
            <a:endParaRPr sz="2400" dirty="0"/>
          </a:p>
          <a:p>
            <a:pPr algn="ctr">
              <a:defRPr/>
            </a:pPr>
            <a:endParaRPr lang="ru-RU" b="1" dirty="0">
              <a:solidFill>
                <a:schemeClr val="bg1"/>
              </a:solidFill>
              <a:latin typeface="Futura PT Bold"/>
            </a:endParaRPr>
          </a:p>
        </p:txBody>
      </p:sp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2A5CC37F-13A3-1AC4-BC8B-ED6CB63524B6}"/>
              </a:ext>
            </a:extLst>
          </p:cNvPr>
          <p:cNvSpPr/>
          <p:nvPr/>
        </p:nvSpPr>
        <p:spPr bwMode="auto">
          <a:xfrm>
            <a:off x="513177" y="2128268"/>
            <a:ext cx="10633492" cy="1034137"/>
          </a:xfrm>
          <a:prstGeom prst="roundRect">
            <a:avLst>
              <a:gd name="adj" fmla="val 16667"/>
            </a:avLst>
          </a:prstGeom>
          <a:solidFill>
            <a:srgbClr val="CB3457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900" b="0" i="0" u="none" strike="noStrike" cap="none" spc="0" dirty="0">
              <a:ln>
                <a:noFill/>
              </a:ln>
              <a:noFill/>
              <a:latin typeface="Montserrat Medium"/>
              <a:ea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BDEAAF7F-333B-C370-5F1A-29F494EF450E}"/>
              </a:ext>
            </a:extLst>
          </p:cNvPr>
          <p:cNvSpPr txBox="1"/>
          <p:nvPr/>
        </p:nvSpPr>
        <p:spPr bwMode="auto">
          <a:xfrm>
            <a:off x="786844" y="2193509"/>
            <a:ext cx="2647769" cy="859207"/>
          </a:xfrm>
          <a:prstGeom prst="rect">
            <a:avLst/>
          </a:prstGeom>
        </p:spPr>
        <p:txBody>
          <a:bodyPr vert="horz" wrap="square" lIns="0" tIns="27937" rIns="0" bIns="0" rtlCol="0">
            <a:spAutoFit/>
          </a:bodyPr>
          <a:lstStyle/>
          <a:p>
            <a:pPr marL="0" marR="0" lvl="0" indent="0" algn="ctr" defTabSz="5544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byssinica SIL"/>
                <a:ea typeface="Abyssinica SIL"/>
                <a:cs typeface="Abyssinica SIL"/>
              </a:rPr>
              <a:t>Специалист по управлению </a:t>
            </a:r>
          </a:p>
          <a:p>
            <a:pPr marL="0" marR="0" lvl="0" indent="0" algn="ctr" defTabSz="5544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Abyssinica SIL"/>
                <a:ea typeface="Abyssinica SIL"/>
                <a:cs typeface="Abyssinica SIL"/>
              </a:rPr>
              <a:t>персоналом</a:t>
            </a:r>
            <a:endParaRPr b="1" i="0" u="none" strike="noStrike" cap="none" spc="0" dirty="0">
              <a:ln>
                <a:noFill/>
              </a:ln>
              <a:solidFill>
                <a:schemeClr val="bg1"/>
              </a:solidFill>
              <a:latin typeface="Abyssinica SIL"/>
              <a:cs typeface="Abyssinica SI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25A9D30E-C90E-A331-985C-7A1D84F66296}"/>
              </a:ext>
            </a:extLst>
          </p:cNvPr>
          <p:cNvSpPr txBox="1"/>
          <p:nvPr/>
        </p:nvSpPr>
        <p:spPr bwMode="auto">
          <a:xfrm>
            <a:off x="8471582" y="2277262"/>
            <a:ext cx="2003011" cy="1076767"/>
          </a:xfrm>
          <a:prstGeom prst="rect">
            <a:avLst/>
          </a:prstGeom>
        </p:spPr>
        <p:txBody>
          <a:bodyPr vert="horz" wrap="square" lIns="0" tIns="27937" rIns="0" bIns="0" rtlCol="0">
            <a:spAutoFit/>
          </a:bodyPr>
          <a:lstStyle/>
          <a:p>
            <a:pPr marL="0" marR="0" lvl="0" indent="0" algn="ctr" defTabSz="5544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byssinica SIL"/>
                <a:ea typeface="Abyssinica SIL"/>
                <a:cs typeface="Abyssinica SIL"/>
              </a:rPr>
              <a:t>Коррекционная психология </a:t>
            </a:r>
            <a:endParaRPr lang="ru-RU" b="0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  <a:p>
            <a:pPr>
              <a:defRPr/>
            </a:pPr>
            <a:endParaRPr dirty="0"/>
          </a:p>
          <a:p>
            <a:pPr marL="12699" marR="5079" lvl="0" indent="0" algn="l" defTabSz="914400">
              <a:lnSpc>
                <a:spcPts val="1599"/>
              </a:lnSpc>
              <a:spcBef>
                <a:spcPts val="218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 dirty="0">
                <a:ln>
                  <a:noFill/>
                </a:ln>
                <a:solidFill>
                  <a:srgbClr val="F7F7F7"/>
                </a:solidFill>
                <a:latin typeface="Montserrat Medium"/>
                <a:ea typeface="Arial"/>
                <a:cs typeface="Segoe UI Symbol"/>
              </a:rPr>
              <a:t> </a:t>
            </a:r>
            <a:endParaRPr sz="1200" b="1" i="0" u="none" strike="noStrike" cap="none" spc="0" dirty="0">
              <a:ln>
                <a:noFill/>
              </a:ln>
              <a:solidFill>
                <a:srgbClr val="F7F7F7"/>
              </a:solidFill>
              <a:latin typeface="Montserrat Medium"/>
              <a:ea typeface="Arial"/>
              <a:cs typeface="Segoe UI Symbo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6F4A1-B78A-C81A-8F49-A7B4E56A2979}"/>
              </a:ext>
            </a:extLst>
          </p:cNvPr>
          <p:cNvSpPr txBox="1"/>
          <p:nvPr/>
        </p:nvSpPr>
        <p:spPr bwMode="auto">
          <a:xfrm>
            <a:off x="2143125" y="4385923"/>
            <a:ext cx="765503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70D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В регионе не менее 5 участников</a:t>
            </a:r>
            <a:endParaRPr sz="1400" dirty="0">
              <a:solidFill>
                <a:srgbClr val="070D6B"/>
              </a:solidFill>
              <a:latin typeface="+mj-lt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1400" b="1" dirty="0">
                <a:solidFill>
                  <a:srgbClr val="070D6B"/>
                </a:solidFill>
                <a:latin typeface="+mj-lt"/>
              </a:rPr>
              <a:t>Заявки участников в соответствии с   установленными сроками в регионах </a:t>
            </a:r>
            <a:endParaRPr sz="1400" dirty="0">
              <a:solidFill>
                <a:srgbClr val="070D6B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29507E-3DD8-7A1F-079A-B627F8CDB49B}"/>
              </a:ext>
            </a:extLst>
          </p:cNvPr>
          <p:cNvSpPr txBox="1"/>
          <p:nvPr/>
        </p:nvSpPr>
        <p:spPr bwMode="auto">
          <a:xfrm>
            <a:off x="2949041" y="5083833"/>
            <a:ext cx="6043206" cy="954107"/>
          </a:xfrm>
          <a:prstGeom prst="rect">
            <a:avLst/>
          </a:prstGeom>
          <a:solidFill>
            <a:srgbClr val="CB3457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Futura PT Bold"/>
              </a:rPr>
              <a:t>Национальный  этап чемпионата</a:t>
            </a:r>
            <a:endParaRPr sz="28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5718D0-035F-DC1A-547A-2154B6469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9036576" y="3179954"/>
            <a:ext cx="510025" cy="10200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AE7883-3161-D5E5-D12C-E74A3D39D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41678" y="3069256"/>
            <a:ext cx="448207" cy="12524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33E8D2-6CF7-F4C4-02F8-982D9676A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3177" y="2252614"/>
            <a:ext cx="427543" cy="8550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E45835-822B-BF48-930F-A866A8613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10740077" y="2203855"/>
            <a:ext cx="406592" cy="8131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5F4555-90F9-7051-F01E-3E3921507AD6}"/>
              </a:ext>
            </a:extLst>
          </p:cNvPr>
          <p:cNvSpPr txBox="1"/>
          <p:nvPr/>
        </p:nvSpPr>
        <p:spPr>
          <a:xfrm>
            <a:off x="1514478" y="183563"/>
            <a:ext cx="9255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+mj-lt"/>
              </a:rPr>
              <a:t>ПРОВЕДЕНИЕ СОРЕВНОВАНИЙ ПО КОМПЕТЕНЦИЯМ ВО </a:t>
            </a:r>
          </a:p>
          <a:p>
            <a:pPr>
              <a:defRPr/>
            </a:pPr>
            <a:r>
              <a:rPr lang="ru-RU" sz="2000" b="1" dirty="0">
                <a:latin typeface="+mj-lt"/>
              </a:rPr>
              <a:t>В СООТВЕТСТВИИ С ПРАВИЛАМИ НАЦИОНАЛЬНОГО ЧЕМПИОНАТА В 2026 ГОДУ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65A60A-ACC6-45A7-8740-90DB5A393272}"/>
              </a:ext>
            </a:extLst>
          </p:cNvPr>
          <p:cNvSpPr txBox="1"/>
          <p:nvPr/>
        </p:nvSpPr>
        <p:spPr>
          <a:xfrm>
            <a:off x="4903673" y="2277262"/>
            <a:ext cx="2581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chemeClr val="bg1"/>
                </a:solidFill>
                <a:effectLst/>
                <a:latin typeface="Abyssinica SIL"/>
              </a:rPr>
              <a:t>Дошкольная дефектология</a:t>
            </a:r>
            <a:endParaRPr lang="ru-RU" b="1" dirty="0">
              <a:solidFill>
                <a:schemeClr val="bg1"/>
              </a:solidFill>
              <a:latin typeface="Abyssinica SIL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1715D3D-AF64-4B57-93EE-C20E0EF66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10740077" y="2218366"/>
            <a:ext cx="406592" cy="81318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44DF6F-55C0-4C2B-A07E-8D41287B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3573981" y="2088234"/>
            <a:ext cx="406592" cy="10804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B363C7F-9D31-459D-91B5-68A28D23F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81728" y="2096230"/>
            <a:ext cx="427543" cy="11361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1ED088D-D896-4A11-B67F-FE69EE245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64566" y="2055044"/>
            <a:ext cx="427543" cy="11361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D3A2AD8-F3DC-4560-8E96-E7A528234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6894335" y="2110719"/>
            <a:ext cx="406592" cy="1080464"/>
          </a:xfrm>
          <a:prstGeom prst="rect">
            <a:avLst/>
          </a:prstGeom>
        </p:spPr>
      </p:pic>
      <p:grpSp>
        <p:nvGrpSpPr>
          <p:cNvPr id="38" name="Group 27">
            <a:extLst>
              <a:ext uri="{FF2B5EF4-FFF2-40B4-BE49-F238E27FC236}">
                <a16:creationId xmlns:a16="http://schemas.microsoft.com/office/drawing/2014/main" id="{393D5D2C-E954-43A0-9309-6C0E8C37066B}"/>
              </a:ext>
            </a:extLst>
          </p:cNvPr>
          <p:cNvGrpSpPr/>
          <p:nvPr/>
        </p:nvGrpSpPr>
        <p:grpSpPr bwMode="auto">
          <a:xfrm>
            <a:off x="128994" y="98914"/>
            <a:ext cx="1139541" cy="1119372"/>
            <a:chOff x="0" y="0"/>
            <a:chExt cx="812800" cy="81280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166DAEB5-8708-4D7A-A9D6-C258F1F6E31A}"/>
                </a:ext>
              </a:extLst>
            </p:cNvPr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200" dirty="0"/>
            </a:p>
          </p:txBody>
        </p:sp>
        <p:sp>
          <p:nvSpPr>
            <p:cNvPr id="40" name="TextBox 29">
              <a:extLst>
                <a:ext uri="{FF2B5EF4-FFF2-40B4-BE49-F238E27FC236}">
                  <a16:creationId xmlns:a16="http://schemas.microsoft.com/office/drawing/2014/main" id="{144B89AB-720C-47D5-81CD-417B249CF929}"/>
                </a:ext>
              </a:extLst>
            </p:cNvPr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  <a:defRPr/>
              </a:pPr>
              <a:endParaRPr sz="1200"/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3D617CA-EC37-4298-A964-18914D1B3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881"/>
          <a:stretch/>
        </p:blipFill>
        <p:spPr bwMode="auto">
          <a:xfrm>
            <a:off x="434295" y="277027"/>
            <a:ext cx="611036" cy="6413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221441"/>
      </p:ext>
    </p:extLst>
  </p:cSld>
  <p:clrMapOvr>
    <a:masterClrMapping/>
  </p:clrMapOvr>
</p:sld>
</file>

<file path=ppt/theme/theme1.xml><?xml version="1.0" encoding="utf-8"?>
<a:theme xmlns:a="http://schemas.openxmlformats.org/drawingml/2006/main" name="110 лет ЮФУ">
  <a:themeElements>
    <a:clrScheme name="ЮФУ 110-летие">
      <a:dk1>
        <a:srgbClr val="070D6B"/>
      </a:dk1>
      <a:lt1>
        <a:sysClr val="window" lastClr="FFFFFF"/>
      </a:lt1>
      <a:dk2>
        <a:srgbClr val="000000"/>
      </a:dk2>
      <a:lt2>
        <a:srgbClr val="E8E8E8"/>
      </a:lt2>
      <a:accent1>
        <a:srgbClr val="E13855"/>
      </a:accent1>
      <a:accent2>
        <a:srgbClr val="070D6B"/>
      </a:accent2>
      <a:accent3>
        <a:srgbClr val="EE115F"/>
      </a:accent3>
      <a:accent4>
        <a:srgbClr val="1D4992"/>
      </a:accent4>
      <a:accent5>
        <a:srgbClr val="003F99"/>
      </a:accent5>
      <a:accent6>
        <a:srgbClr val="FF1F33"/>
      </a:accent6>
      <a:hlink>
        <a:srgbClr val="404040"/>
      </a:hlink>
      <a:folHlink>
        <a:srgbClr val="A6A6A6"/>
      </a:folHlink>
    </a:clrScheme>
    <a:fontScheme name="Другая 1">
      <a:majorFont>
        <a:latin typeface="Montserrat Medium"/>
        <a:ea typeface="Arial"/>
        <a:cs typeface="Arial"/>
      </a:majorFont>
      <a:minorFont>
        <a:latin typeface="Montserrat Medium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2.xml><?xml version="1.0" encoding="utf-8"?>
<a:theme xmlns:a="http://schemas.openxmlformats.org/drawingml/2006/main" name="1_110 лет ЮФУ">
  <a:themeElements>
    <a:clrScheme name="ЮФУ 110-летие">
      <a:dk1>
        <a:srgbClr val="070D6B"/>
      </a:dk1>
      <a:lt1>
        <a:sysClr val="window" lastClr="FFFFFF"/>
      </a:lt1>
      <a:dk2>
        <a:srgbClr val="000000"/>
      </a:dk2>
      <a:lt2>
        <a:srgbClr val="E8E8E8"/>
      </a:lt2>
      <a:accent1>
        <a:srgbClr val="E13855"/>
      </a:accent1>
      <a:accent2>
        <a:srgbClr val="070D6B"/>
      </a:accent2>
      <a:accent3>
        <a:srgbClr val="EE115F"/>
      </a:accent3>
      <a:accent4>
        <a:srgbClr val="1D4992"/>
      </a:accent4>
      <a:accent5>
        <a:srgbClr val="003F99"/>
      </a:accent5>
      <a:accent6>
        <a:srgbClr val="FF1F33"/>
      </a:accent6>
      <a:hlink>
        <a:srgbClr val="404040"/>
      </a:hlink>
      <a:folHlink>
        <a:srgbClr val="A6A6A6"/>
      </a:folHlink>
    </a:clrScheme>
    <a:fontScheme name="Другая 1">
      <a:majorFont>
        <a:latin typeface="Montserrat Medium"/>
        <a:ea typeface=""/>
        <a:cs typeface=""/>
      </a:majorFont>
      <a:minorFont>
        <a:latin typeface="Montserrat Medium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110 лет ЮФУ">
  <a:themeElements>
    <a:clrScheme name="Другая 2">
      <a:dk1>
        <a:srgbClr val="070D6B"/>
      </a:dk1>
      <a:lt1>
        <a:srgbClr val="F7F7F7"/>
      </a:lt1>
      <a:dk2>
        <a:srgbClr val="000000"/>
      </a:dk2>
      <a:lt2>
        <a:srgbClr val="E8E8E8"/>
      </a:lt2>
      <a:accent1>
        <a:srgbClr val="E13855"/>
      </a:accent1>
      <a:accent2>
        <a:srgbClr val="070D6B"/>
      </a:accent2>
      <a:accent3>
        <a:srgbClr val="EE115F"/>
      </a:accent3>
      <a:accent4>
        <a:srgbClr val="1D4992"/>
      </a:accent4>
      <a:accent5>
        <a:srgbClr val="003F99"/>
      </a:accent5>
      <a:accent6>
        <a:srgbClr val="FF1F33"/>
      </a:accent6>
      <a:hlink>
        <a:srgbClr val="404040"/>
      </a:hlink>
      <a:folHlink>
        <a:srgbClr val="A6A6A6"/>
      </a:folHlink>
    </a:clrScheme>
    <a:fontScheme name="Другая 1">
      <a:majorFont>
        <a:latin typeface="Montserrat Medium"/>
        <a:ea typeface=""/>
        <a:cs typeface=""/>
      </a:majorFont>
      <a:minorFont>
        <a:latin typeface="Montserrat Medium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842</Words>
  <Application>Microsoft Office PowerPoint</Application>
  <DocSecurity>0</DocSecurity>
  <PresentationFormat>Широкоэкранный</PresentationFormat>
  <Paragraphs>159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5" baseType="lpstr">
      <vt:lpstr>Abyssinica SIL</vt:lpstr>
      <vt:lpstr>Montserrat Medium</vt:lpstr>
      <vt:lpstr>Jost</vt:lpstr>
      <vt:lpstr>Open Sans</vt:lpstr>
      <vt:lpstr>TT Hoves Bold</vt:lpstr>
      <vt:lpstr>Aptos</vt:lpstr>
      <vt:lpstr>Calibri</vt:lpstr>
      <vt:lpstr>Futura PT Bold</vt:lpstr>
      <vt:lpstr>Arial</vt:lpstr>
      <vt:lpstr>Futura PT Book</vt:lpstr>
      <vt:lpstr>Segoe UI Symbol</vt:lpstr>
      <vt:lpstr>DM Sans Bold</vt:lpstr>
      <vt:lpstr>110 лет ЮФУ</vt:lpstr>
      <vt:lpstr>1_110 лет ЮФУ</vt:lpstr>
      <vt:lpstr>3_110 лет ЮФУ</vt:lpstr>
      <vt:lpstr>Проблемные вопросы участия студентов вузов в движении  Абилимпикс и пути их решения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ДИЗАЙНА В ЮФУ</dc:title>
  <dc:subject/>
  <dc:creator>Гукасян Артем Анатольевич</dc:creator>
  <cp:keywords/>
  <dc:description/>
  <cp:lastModifiedBy>user</cp:lastModifiedBy>
  <cp:revision>159</cp:revision>
  <dcterms:created xsi:type="dcterms:W3CDTF">2025-03-02T15:58:03Z</dcterms:created>
  <dcterms:modified xsi:type="dcterms:W3CDTF">2026-03-19T07:26:14Z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0x010100E811E8F5044A544BB83052605B5A59F4</vt:lpwstr>
  </property>
</Properties>
</file>